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1606" r:id="rId2"/>
    <p:sldId id="1453" r:id="rId3"/>
    <p:sldId id="1617" r:id="rId4"/>
    <p:sldId id="1539" r:id="rId5"/>
    <p:sldId id="1670" r:id="rId6"/>
    <p:sldId id="1665" r:id="rId7"/>
    <p:sldId id="1673" r:id="rId8"/>
    <p:sldId id="1674" r:id="rId9"/>
    <p:sldId id="1675" r:id="rId10"/>
    <p:sldId id="1679" r:id="rId11"/>
    <p:sldId id="1680" r:id="rId12"/>
    <p:sldId id="1681" r:id="rId13"/>
    <p:sldId id="1682" r:id="rId14"/>
    <p:sldId id="1669" r:id="rId15"/>
    <p:sldId id="1671" r:id="rId16"/>
    <p:sldId id="1557" r:id="rId17"/>
    <p:sldId id="1672" r:id="rId18"/>
    <p:sldId id="1540" r:id="rId19"/>
    <p:sldId id="1609" r:id="rId20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CC99FF"/>
    <a:srgbClr val="0070C0"/>
    <a:srgbClr val="FDD8D5"/>
    <a:srgbClr val="F8DADA"/>
    <a:srgbClr val="F4DEE8"/>
    <a:srgbClr val="FAF2D2"/>
    <a:srgbClr val="72BFC5"/>
    <a:srgbClr val="69C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58" autoAdjust="0"/>
    <p:restoredTop sz="88351" autoAdjust="0"/>
  </p:normalViewPr>
  <p:slideViewPr>
    <p:cSldViewPr snapToGrid="0">
      <p:cViewPr varScale="1">
        <p:scale>
          <a:sx n="131" d="100"/>
          <a:sy n="131" d="100"/>
        </p:scale>
        <p:origin x="9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8" y="136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BC548BE1-3809-43DE-8A99-A64EBAABD6C8}"/>
    <pc:docChg chg="modSld">
      <pc:chgData name="塩谷 晃弘 / Akihiro Shiotani" userId="50aef054-9327-40af-9729-b525352b79f1" providerId="ADAL" clId="{BC548BE1-3809-43DE-8A99-A64EBAABD6C8}" dt="2023-01-05T07:45:40.385" v="163" actId="20577"/>
      <pc:docMkLst>
        <pc:docMk/>
      </pc:docMkLst>
      <pc:sldChg chg="modNotesTx">
        <pc:chgData name="塩谷 晃弘 / Akihiro Shiotani" userId="50aef054-9327-40af-9729-b525352b79f1" providerId="ADAL" clId="{BC548BE1-3809-43DE-8A99-A64EBAABD6C8}" dt="2023-01-05T07:43:37.169" v="17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BC548BE1-3809-43DE-8A99-A64EBAABD6C8}" dt="2023-01-05T07:44:53.573" v="122" actId="20577"/>
        <pc:sldMkLst>
          <pc:docMk/>
          <pc:sldMk cId="1759741863" sldId="1464"/>
        </pc:sldMkLst>
      </pc:sldChg>
      <pc:sldChg chg="modNotesTx">
        <pc:chgData name="塩谷 晃弘 / Akihiro Shiotani" userId="50aef054-9327-40af-9729-b525352b79f1" providerId="ADAL" clId="{BC548BE1-3809-43DE-8A99-A64EBAABD6C8}" dt="2023-01-05T07:44:25.770" v="71" actId="20577"/>
        <pc:sldMkLst>
          <pc:docMk/>
          <pc:sldMk cId="653382186" sldId="1465"/>
        </pc:sldMkLst>
      </pc:sldChg>
      <pc:sldChg chg="modNotesTx">
        <pc:chgData name="塩谷 晃弘 / Akihiro Shiotani" userId="50aef054-9327-40af-9729-b525352b79f1" providerId="ADAL" clId="{BC548BE1-3809-43DE-8A99-A64EBAABD6C8}" dt="2023-01-05T07:45:26.414" v="161" actId="20577"/>
        <pc:sldMkLst>
          <pc:docMk/>
          <pc:sldMk cId="4254916861" sldId="1466"/>
        </pc:sldMkLst>
      </pc:sldChg>
      <pc:sldChg chg="modNotesTx">
        <pc:chgData name="塩谷 晃弘 / Akihiro Shiotani" userId="50aef054-9327-40af-9729-b525352b79f1" providerId="ADAL" clId="{BC548BE1-3809-43DE-8A99-A64EBAABD6C8}" dt="2023-01-05T07:45:40.385" v="163" actId="20577"/>
        <pc:sldMkLst>
          <pc:docMk/>
          <pc:sldMk cId="203663408" sldId="1539"/>
        </pc:sldMkLst>
      </pc:sldChg>
    </pc:docChg>
  </pc:docChgLst>
  <pc:docChgLst>
    <pc:chgData name="塩谷 晃弘 / Akihiro Shiotani" userId="50aef054-9327-40af-9729-b525352b79f1" providerId="ADAL" clId="{27C8262D-F54D-4A22-87E3-560D86A9D1B9}"/>
    <pc:docChg chg="undo redo custSel addSld delSld modSld sldOrd delMainMaster modMainMaster modNotesMaster">
      <pc:chgData name="塩谷 晃弘 / Akihiro Shiotani" userId="50aef054-9327-40af-9729-b525352b79f1" providerId="ADAL" clId="{27C8262D-F54D-4A22-87E3-560D86A9D1B9}" dt="2022-12-22T04:55:24.813" v="20083" actId="20577"/>
      <pc:docMkLst>
        <pc:docMk/>
      </pc:docMkLst>
      <pc:sldChg chg="delSp modSp mod modNotes">
        <pc:chgData name="塩谷 晃弘 / Akihiro Shiotani" userId="50aef054-9327-40af-9729-b525352b79f1" providerId="ADAL" clId="{27C8262D-F54D-4A22-87E3-560D86A9D1B9}" dt="2022-12-21T05:04:22.284" v="14996" actId="1076"/>
        <pc:sldMkLst>
          <pc:docMk/>
          <pc:sldMk cId="2327061922" sldId="256"/>
        </pc:sldMkLst>
        <pc:spChg chg="del mod">
          <ac:chgData name="塩谷 晃弘 / Akihiro Shiotani" userId="50aef054-9327-40af-9729-b525352b79f1" providerId="ADAL" clId="{27C8262D-F54D-4A22-87E3-560D86A9D1B9}" dt="2022-12-20T05:55:31.786" v="8768" actId="478"/>
          <ac:spMkLst>
            <pc:docMk/>
            <pc:sldMk cId="2327061922" sldId="256"/>
            <ac:spMk id="2" creationId="{375056A7-6E84-BEAE-AEB9-2583EEA79336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6" creationId="{AA2B0701-4287-4942-8224-8EFE75D0393E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7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8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9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20T05:56:08.615" v="8794" actId="404"/>
          <ac:spMkLst>
            <pc:docMk/>
            <pc:sldMk cId="2327061922" sldId="256"/>
            <ac:spMk id="1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15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1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7" creationId="{00000000-0000-0000-0000-000000000000}"/>
          </ac:spMkLst>
        </pc:spChg>
        <pc:grpChg chg="mod">
          <ac:chgData name="塩谷 晃弘 / Akihiro Shiotani" userId="50aef054-9327-40af-9729-b525352b79f1" providerId="ADAL" clId="{27C8262D-F54D-4A22-87E3-560D86A9D1B9}" dt="2022-12-21T05:04:22.284" v="14996" actId="1076"/>
          <ac:grpSpMkLst>
            <pc:docMk/>
            <pc:sldMk cId="2327061922" sldId="256"/>
            <ac:grpSpMk id="4" creationId="{00000000-0000-0000-0000-000000000000}"/>
          </ac:grpSpMkLst>
        </pc:gr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3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14" creationId="{EACCAB24-3C68-DD4A-9042-C98755921E5A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6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20" creationId="{00000000-0000-0000-0000-000000000000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327061922" sldId="256"/>
            <ac:cxnSpMk id="11" creationId="{45E584E1-F352-664F-B347-1F2F80A91245}"/>
          </ac:cxnSpMkLst>
        </pc:cxnChg>
      </pc:sldChg>
      <pc:sldChg chg="modSp del modNotes">
        <pc:chgData name="塩谷 晃弘 / Akihiro Shiotani" userId="50aef054-9327-40af-9729-b525352b79f1" providerId="ADAL" clId="{27C8262D-F54D-4A22-87E3-560D86A9D1B9}" dt="2022-12-13T08:41:51.829" v="113" actId="47"/>
        <pc:sldMkLst>
          <pc:docMk/>
          <pc:sldMk cId="823842839" sldId="257"/>
        </pc:sld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6" creationId="{AC1849D3-798D-1348-A6C7-5707C8A28D62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7" creationId="{9E302FC2-23B2-AA45-A973-367A6699976C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8" creationId="{00000000-0000-0000-0000-000000000000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823842839" sldId="257"/>
            <ac:picMk id="13" creationId="{36677B56-1921-FE4C-B53E-2BB327E41C36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9" creationId="{F04C0B34-8F4C-FB40-8B68-2234AA8405EC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10" creationId="{FA5B2241-5E5C-8342-892A-0C83A64B0600}"/>
          </ac:cxnSpMkLst>
        </pc:cxnChg>
      </pc:sldChg>
      <pc:sldChg chg="addSp delSp modSp mod modNotes">
        <pc:chgData name="塩谷 晃弘 / Akihiro Shiotani" userId="50aef054-9327-40af-9729-b525352b79f1" providerId="ADAL" clId="{27C8262D-F54D-4A22-87E3-560D86A9D1B9}" dt="2022-12-20T06:50:20.888" v="10367" actId="1035"/>
        <pc:sldMkLst>
          <pc:docMk/>
          <pc:sldMk cId="5497896" sldId="258"/>
        </pc:sldMkLst>
        <pc:spChg chg="mod">
          <ac:chgData name="塩谷 晃弘 / Akihiro Shiotani" userId="50aef054-9327-40af-9729-b525352b79f1" providerId="ADAL" clId="{27C8262D-F54D-4A22-87E3-560D86A9D1B9}" dt="2022-12-20T01:46:44.318" v="5220"/>
          <ac:spMkLst>
            <pc:docMk/>
            <pc:sldMk cId="5497896" sldId="258"/>
            <ac:spMk id="4" creationId="{E058F485-2264-F1C8-B727-FED670AF3FC3}"/>
          </ac:spMkLst>
        </pc:spChg>
        <pc:spChg chg="mod">
          <ac:chgData name="塩谷 晃弘 / Akihiro Shiotani" userId="50aef054-9327-40af-9729-b525352b79f1" providerId="ADAL" clId="{27C8262D-F54D-4A22-87E3-560D86A9D1B9}" dt="2022-12-20T04:22:57.136" v="8327" actId="20577"/>
          <ac:spMkLst>
            <pc:docMk/>
            <pc:sldMk cId="5497896" sldId="258"/>
            <ac:spMk id="5" creationId="{07B6800C-790C-F018-6DA8-BE1ADA650E2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6" creationId="{79422F9D-4EC9-C0B8-CA39-C4F4216C82D4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8" creationId="{66037E2B-BCE9-085E-7F46-B7C9D15722D0}"/>
          </ac:spMkLst>
        </pc:spChg>
        <pc:spChg chg="del">
          <ac:chgData name="塩谷 晃弘 / Akihiro Shiotani" userId="50aef054-9327-40af-9729-b525352b79f1" providerId="ADAL" clId="{27C8262D-F54D-4A22-87E3-560D86A9D1B9}" dt="2022-12-13T05:49:50.002" v="72" actId="478"/>
          <ac:spMkLst>
            <pc:docMk/>
            <pc:sldMk cId="5497896" sldId="258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6.328" v="22" actId="478"/>
          <ac:spMkLst>
            <pc:docMk/>
            <pc:sldMk cId="5497896" sldId="258"/>
            <ac:spMk id="10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9.520" v="23" actId="478"/>
          <ac:spMkLst>
            <pc:docMk/>
            <pc:sldMk cId="5497896" sldId="258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2" creationId="{D47EE3C9-C8FB-D745-77FE-8FC895FAF109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13" creationId="{84BE7CE1-8077-4642-A403-8919FBC9C437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4" creationId="{3F18D2E0-7B6F-3411-A514-368E6058645B}"/>
          </ac:spMkLst>
        </pc:spChg>
        <pc:spChg chg="mod">
          <ac:chgData name="塩谷 晃弘 / Akihiro Shiotani" userId="50aef054-9327-40af-9729-b525352b79f1" providerId="ADAL" clId="{27C8262D-F54D-4A22-87E3-560D86A9D1B9}" dt="2022-12-13T10:08:40.927" v="2330" actId="122"/>
          <ac:spMkLst>
            <pc:docMk/>
            <pc:sldMk cId="5497896" sldId="258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8" creationId="{C310BCB8-482E-0650-51C1-61AA582F0EC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4" creationId="{76E58CCE-DD95-4887-56F3-0FDDD0EC524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5" creationId="{B8F1FA76-58F1-23FA-B250-EBF240E6229B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6" creationId="{F93ACCD6-B8FD-B95F-42BE-F161ADA4D86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8" creationId="{6DBC4DE7-F32B-433C-DF75-8A5C64B6E34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9" creationId="{168DCBCB-D363-5C31-3A49-46D1E649C5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30" creationId="{12602E50-CDB8-B082-B7BF-B3C360841BEE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3" creationId="{1789F680-1678-14CC-759A-8C8FAB737BDA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4" creationId="{7BB65C24-612C-E716-1AE1-0C279BDE6EA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5" creationId="{1FFC3254-1BFB-5C08-54D8-05EFBDF9088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5" creationId="{DF74F08E-9C04-DE6C-8526-99079EF5057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6" creationId="{1ABFEDF2-05A2-0224-FF58-16F8771880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6" creationId="{B099252B-FC5A-7446-B75E-C6C5697D3C2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7" creationId="{104C5A99-6146-FABC-3775-89807215047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7" creationId="{2FADA8A0-C855-B286-28B4-D1AB3100129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8" creationId="{0DF4932E-F1E1-1F45-5E1F-2ED9A82343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8" creationId="{B93AF663-8665-38E2-6612-FD12C0D912C7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9" creationId="{07E28D66-DAB5-A387-6076-BEF4C2EDE91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9" creationId="{CE42255C-0C95-F4ED-368B-66B240735875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0" creationId="{C0F93E00-E508-A7B9-4745-F9B4DF2C80F9}"/>
          </ac:spMkLst>
        </pc:spChg>
        <pc:spChg chg="add del mod">
          <ac:chgData name="塩谷 晃弘 / Akihiro Shiotani" userId="50aef054-9327-40af-9729-b525352b79f1" providerId="ADAL" clId="{27C8262D-F54D-4A22-87E3-560D86A9D1B9}" dt="2022-12-20T06:35:22.575" v="9971" actId="478"/>
          <ac:spMkLst>
            <pc:docMk/>
            <pc:sldMk cId="5497896" sldId="258"/>
            <ac:spMk id="41" creationId="{A3EC33CE-C220-2361-633F-B3EFA851FEC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2" creationId="{4BE672CF-B57F-611C-1F42-2F8F1949E896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3" creationId="{FC76C793-FD9C-A121-5BB4-5D719AF0DA4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4" creationId="{021DFE74-7FC1-035D-E116-2AEA1B94E46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4" creationId="{AFD163B4-6DF0-914E-376F-D76F0CB8F44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5" creationId="{DD67B4E0-DD03-8048-E2D8-C79439BDFE01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5" creationId="{E5389DF3-5668-CCDD-4D4F-50BF87487FB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6" creationId="{3FA966E7-F0AE-BFBA-D1F0-5C48C7E37840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6" creationId="{F8B9A8B5-956E-1401-2831-E4216AB8E5F1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7" creationId="{23ED2FC9-76B2-48E6-EF8F-A33252098CF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8" creationId="{4ACACD8C-11FF-62C8-E304-1F434956DD3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8" creationId="{8ACE84CB-684F-9A2C-F497-AEF410FAB066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185" v="8762"/>
          <ac:spMkLst>
            <pc:docMk/>
            <pc:sldMk cId="5497896" sldId="258"/>
            <ac:spMk id="49" creationId="{21878587-1D39-79C4-D908-70F1AA0F14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9" creationId="{ABA476EE-7B46-3AD7-9728-1A4A888486E9}"/>
          </ac:spMkLst>
        </pc:spChg>
        <pc:spChg chg="add del mod">
          <ac:chgData name="塩谷 晃弘 / Akihiro Shiotani" userId="50aef054-9327-40af-9729-b525352b79f1" providerId="ADAL" clId="{27C8262D-F54D-4A22-87E3-560D86A9D1B9}" dt="2022-12-20T06:32:06.465" v="9871"/>
          <ac:spMkLst>
            <pc:docMk/>
            <pc:sldMk cId="5497896" sldId="258"/>
            <ac:spMk id="50" creationId="{031029A6-DC40-FB4F-C8AB-8CF574A6B9A6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50" creationId="{312E1313-1BEF-21D0-C937-164EDCB3D370}"/>
          </ac:spMkLst>
        </pc:spChg>
        <pc:spChg chg="add del mod">
          <ac:chgData name="塩谷 晃弘 / Akihiro Shiotani" userId="50aef054-9327-40af-9729-b525352b79f1" providerId="ADAL" clId="{27C8262D-F54D-4A22-87E3-560D86A9D1B9}" dt="2022-12-20T06:34:56.494" v="9951" actId="478"/>
          <ac:spMkLst>
            <pc:docMk/>
            <pc:sldMk cId="5497896" sldId="258"/>
            <ac:spMk id="51" creationId="{51CA0756-7EED-87DC-EE58-9B2A32BD224C}"/>
          </ac:spMkLst>
        </pc:spChg>
        <pc:spChg chg="add mod">
          <ac:chgData name="塩谷 晃弘 / Akihiro Shiotani" userId="50aef054-9327-40af-9729-b525352b79f1" providerId="ADAL" clId="{27C8262D-F54D-4A22-87E3-560D86A9D1B9}" dt="2022-12-20T06:50:20.888" v="10367" actId="1035"/>
          <ac:spMkLst>
            <pc:docMk/>
            <pc:sldMk cId="5497896" sldId="258"/>
            <ac:spMk id="52" creationId="{0B4A119C-A236-C7B9-C80D-0F3CB059EA7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5" creationId="{4019C69E-5045-7287-925E-1116414123C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6" creationId="{A40097B0-4B74-91AE-058F-5F8879DF9800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7" creationId="{C2831BF3-09EB-3824-738E-4C3992445C57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8" creationId="{9D910F77-9BEE-9B5B-D3E4-468E0C93229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9" creationId="{4131A766-3EB1-78D2-552F-797EEBEE7BAE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4" creationId="{7F4488A0-36FE-1A9E-8AD0-6795AC388A1D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5" creationId="{4A50B2CC-ADEE-BDFB-DAFB-F680E6A754F6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6" creationId="{B1FFBE68-6B98-25A4-6833-621C82DF718A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8" creationId="{F793F004-5106-87CA-A360-1FDCF46A89DF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9" creationId="{2CCEB81A-D849-B133-71F4-38ABAE640E9B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70" creationId="{3815302A-4D22-E889-280F-C349C20A3279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2" creationId="{05A2B4BF-40DD-7FC2-0D7E-CC61E17B6AC1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3" creationId="{883F5087-6109-BCA6-5646-807396476464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5" creationId="{B055E068-5C95-1FEA-01EA-20371D131FEA}"/>
          </ac:spMkLst>
        </pc:spChg>
        <pc:spChg chg="add del mod">
          <ac:chgData name="塩谷 晃弘 / Akihiro Shiotani" userId="50aef054-9327-40af-9729-b525352b79f1" providerId="ADAL" clId="{27C8262D-F54D-4A22-87E3-560D86A9D1B9}" dt="2022-12-13T08:49:34.658" v="208" actId="478"/>
          <ac:spMkLst>
            <pc:docMk/>
            <pc:sldMk cId="5497896" sldId="258"/>
            <ac:spMk id="76" creationId="{C1B7323C-DC7D-DF8E-5252-34D49CE827A4}"/>
          </ac:spMkLst>
        </pc:spChg>
        <pc:spChg chg="mod">
          <ac:chgData name="塩谷 晃弘 / Akihiro Shiotani" userId="50aef054-9327-40af-9729-b525352b79f1" providerId="ADAL" clId="{27C8262D-F54D-4A22-87E3-560D86A9D1B9}" dt="2022-12-13T08:49:45.531" v="210"/>
          <ac:spMkLst>
            <pc:docMk/>
            <pc:sldMk cId="5497896" sldId="25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09:22:18.699" v="1028" actId="403"/>
          <ac:spMkLst>
            <pc:docMk/>
            <pc:sldMk cId="5497896" sldId="258"/>
            <ac:spMk id="80" creationId="{86FA2B7D-0E2C-520F-0F7E-B8B1442DE3B5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2" creationId="{8CE0E5BB-5DB7-8A46-ACFC-75551BA5E59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3" creationId="{CC9AA0C2-A773-56BD-EA07-D52B6ED2072C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4" creationId="{596E0052-A090-C769-1C4B-F7B4B9D676AA}"/>
          </ac:spMkLst>
        </pc:spChg>
        <pc:spChg chg="add del mod">
          <ac:chgData name="塩谷 晃弘 / Akihiro Shiotani" userId="50aef054-9327-40af-9729-b525352b79f1" providerId="ADAL" clId="{27C8262D-F54D-4A22-87E3-560D86A9D1B9}" dt="2022-12-13T09:01:30.125" v="571" actId="478"/>
          <ac:spMkLst>
            <pc:docMk/>
            <pc:sldMk cId="5497896" sldId="258"/>
            <ac:spMk id="85" creationId="{025A25D4-59D8-ECA4-959F-CF48D986503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6" creationId="{73B38EA7-C945-F714-2131-D44A9CDC1F98}"/>
          </ac:spMkLst>
        </pc:spChg>
        <pc:spChg chg="add del mod">
          <ac:chgData name="塩谷 晃弘 / Akihiro Shiotani" userId="50aef054-9327-40af-9729-b525352b79f1" providerId="ADAL" clId="{27C8262D-F54D-4A22-87E3-560D86A9D1B9}" dt="2022-12-13T09:01:58.890" v="580" actId="478"/>
          <ac:spMkLst>
            <pc:docMk/>
            <pc:sldMk cId="5497896" sldId="258"/>
            <ac:spMk id="87" creationId="{BC457477-B4EE-84BF-8C7E-C2D1F2DB2BF7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8" creationId="{73B5DB2C-406A-E7E6-00F7-84786E5C6200}"/>
          </ac:spMkLst>
        </pc:spChg>
        <pc:spChg chg="add del mod">
          <ac:chgData name="塩谷 晃弘 / Akihiro Shiotani" userId="50aef054-9327-40af-9729-b525352b79f1" providerId="ADAL" clId="{27C8262D-F54D-4A22-87E3-560D86A9D1B9}" dt="2022-12-13T09:05:10.028" v="648" actId="478"/>
          <ac:spMkLst>
            <pc:docMk/>
            <pc:sldMk cId="5497896" sldId="258"/>
            <ac:spMk id="89" creationId="{6A170DD4-3831-0D88-DE09-A3239539ADA0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0" creationId="{839FD091-41E2-FB47-75B6-E38ED2B569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1" creationId="{BD1A8E22-C087-24FB-0C6C-19F39F7D87A9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2" creationId="{71499A04-E131-FD58-31F6-AFE591C855E1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3" creationId="{C44B68B9-CA6F-9601-569A-A208B932FF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4" creationId="{A4B1FB5B-15A0-0632-C000-E2E24463837F}"/>
          </ac:spMkLst>
        </pc:spChg>
        <pc:spChg chg="add del mod">
          <ac:chgData name="塩谷 晃弘 / Akihiro Shiotani" userId="50aef054-9327-40af-9729-b525352b79f1" providerId="ADAL" clId="{27C8262D-F54D-4A22-87E3-560D86A9D1B9}" dt="2022-12-13T09:17:23.281" v="931" actId="478"/>
          <ac:spMkLst>
            <pc:docMk/>
            <pc:sldMk cId="5497896" sldId="258"/>
            <ac:spMk id="95" creationId="{4A2F54E8-6F5C-CC56-1BDC-1CF52903E250}"/>
          </ac:spMkLst>
        </pc:spChg>
        <pc:grpChg chg="add 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2" creationId="{55522146-EDBD-224E-8288-2EC116CA3FB8}"/>
          </ac:grpSpMkLst>
        </pc:grpChg>
        <pc:grpChg chg="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3" creationId="{BE7A5BD6-4E23-64D5-1B8A-F06BDB47D5EC}"/>
          </ac:grpSpMkLst>
        </pc:grpChg>
        <pc:grpChg chg="add del mod">
          <ac:chgData name="塩谷 晃弘 / Akihiro Shiotani" userId="50aef054-9327-40af-9729-b525352b79f1" providerId="ADAL" clId="{27C8262D-F54D-4A22-87E3-560D86A9D1B9}" dt="2022-12-19T07:58:49.076" v="3554" actId="478"/>
          <ac:grpSpMkLst>
            <pc:docMk/>
            <pc:sldMk cId="5497896" sldId="25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08:49:45.531" v="210"/>
          <ac:grpSpMkLst>
            <pc:docMk/>
            <pc:sldMk cId="5497896" sldId="258"/>
            <ac:grpSpMk id="78" creationId="{2D00D585-B183-8483-6CF8-5481DA63F481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5" creationId="{829823E4-EBFA-0925-11BC-CC272D76E13F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9" creationId="{DC74389B-865C-2365-C03B-9A70597E406D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1" creationId="{06CF73CB-661F-E882-1541-E551D61C9915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4" creationId="{47E59EB7-183F-3031-29F3-E8289A590F51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9" creationId="{CEA7A8B0-F42F-A26F-5ABB-B205D896FAF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19" creationId="{F9296D53-A861-54E3-DCDE-D518E9069594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1" creationId="{E68B7EA7-1B7C-DC9D-B94F-41EE1B199310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2" creationId="{09EA31CD-AE49-B364-8A9A-DDE104CF1998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2" creationId="{CF375859-346C-CE37-324E-3AF88E93616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3" creationId="{39AF033C-451F-435D-5A7D-8725F930CA63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3" creationId="{D0BC8BE1-D9E6-79B3-AAC9-6A123143DDA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34" creationId="{CBF824A1-6487-A061-C025-CD8485D1A42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0" creationId="{FC2E0E99-B7D8-C3CD-3A37-3F27E088793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1" creationId="{542DDA0B-B14E-2D6E-590E-ACBFADBB3146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2" creationId="{1C3D9046-2CE1-9472-8A70-66DF7B9E77DC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3" creationId="{A68433FC-4306-9550-EBB6-EA2174E4844A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54" creationId="{06C6C67C-20E5-03C8-3154-EFE2A091189D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0" creationId="{4030F176-F6AA-B4A8-F2DD-5CCCF13E4D79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1" creationId="{D9B216A6-6779-ADD1-E57D-307916C98D5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2" creationId="{D9B99709-2C22-2233-6C1D-9B75D4C0E30C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3" creationId="{0ADF8751-5ED9-0F86-FF6C-B0247A2B2E77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7:07.431" v="174" actId="478"/>
          <ac:picMkLst>
            <pc:docMk/>
            <pc:sldMk cId="5497896" sldId="258"/>
            <ac:picMk id="71" creationId="{01B7687F-7EED-827A-055C-93E39432A7B6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74" creationId="{7ECEAC38-DD0A-5C0C-EC36-AFB7B444543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6:35.514" v="162" actId="478"/>
          <ac:picMkLst>
            <pc:docMk/>
            <pc:sldMk cId="5497896" sldId="258"/>
            <ac:picMk id="1026" creationId="{B0405B8A-6228-903F-589D-726E89756E61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1028" creationId="{50D2E8AF-E000-ADEA-8E3B-F119242AE105}"/>
          </ac:picMkLst>
        </pc:pic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" creationId="{FDFF3D39-2AA2-699B-1C61-C0EB6F735FA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3" creationId="{C6311FC5-AD4B-D7C0-9F8B-FDB2FB3AA724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4" creationId="{77411634-080F-28A6-6C55-7B6AD7253B26}"/>
          </ac:cxnSpMkLst>
        </pc:cxnChg>
        <pc:cxnChg chg="mod">
          <ac:chgData name="塩谷 晃弘 / Akihiro Shiotani" userId="50aef054-9327-40af-9729-b525352b79f1" providerId="ADAL" clId="{27C8262D-F54D-4A22-87E3-560D86A9D1B9}" dt="2022-12-20T01:46:44.318" v="5220"/>
          <ac:cxnSpMkLst>
            <pc:docMk/>
            <pc:sldMk cId="5497896" sldId="258"/>
            <ac:cxnSpMk id="6" creationId="{0B0CE51C-D26C-B525-0715-5EFE29407F21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5497896" sldId="258"/>
            <ac:cxnSpMk id="20" creationId="{3ECA0C06-D3A1-954D-B378-F8CD666888CA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5" creationId="{6CD74760-6C46-8A77-1AE5-7FFA63550398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7" creationId="{F5E951DC-9DFF-EAB7-CBD7-6C2509B5C472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8" creationId="{1695F5ED-BBDC-8E10-F7DE-6EE4AE252A57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1" creationId="{A3C07700-08EA-F873-5FEE-AEAA543A868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1" creationId="{F5DA90BC-7874-BDCD-B316-4F89F34C0B73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2" creationId="{0747477E-12B4-F376-A93B-3C21A384A4ED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2" creationId="{B06BCD1C-C9AA-6EEF-6340-55D022DB1431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3" creationId="{B7AF25A6-0A4C-6A7C-CB84-ACBCA722AE8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47" creationId="{0EB2F659-51CD-B9A0-46BB-D1E69B3C9AB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1" creationId="{0124CADA-D5F5-9157-4956-74D2DB8F9C9F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2" creationId="{5D72D7B3-A8BD-71A6-9A49-DC76CFF43907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3" creationId="{D4C47A8A-738C-3251-6A4A-136E83708EA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67" creationId="{2348FC74-4975-A805-5309-DD2EE929695D}"/>
          </ac:cxnSpMkLst>
        </pc:cxnChg>
        <pc:cxnChg chg="mod">
          <ac:chgData name="塩谷 晃弘 / Akihiro Shiotani" userId="50aef054-9327-40af-9729-b525352b79f1" providerId="ADAL" clId="{27C8262D-F54D-4A22-87E3-560D86A9D1B9}" dt="2022-12-13T08:49:45.531" v="210"/>
          <ac:cxnSpMkLst>
            <pc:docMk/>
            <pc:sldMk cId="5497896" sldId="258"/>
            <ac:cxnSpMk id="81" creationId="{D9AB227C-633B-C0CA-ED41-231BB4AB611B}"/>
          </ac:cxnSpMkLst>
        </pc:cxnChg>
      </pc:sldChg>
      <pc:sldChg chg="del">
        <pc:chgData name="塩谷 晃弘 / Akihiro Shiotani" userId="50aef054-9327-40af-9729-b525352b79f1" providerId="ADAL" clId="{27C8262D-F54D-4A22-87E3-560D86A9D1B9}" dt="2022-12-13T05:09:14.122" v="24" actId="47"/>
        <pc:sldMkLst>
          <pc:docMk/>
          <pc:sldMk cId="3803744062" sldId="260"/>
        </pc:sldMkLst>
      </pc:sldChg>
      <pc:sldChg chg="addSp delSp modSp mod ord">
        <pc:chgData name="塩谷 晃弘 / Akihiro Shiotani" userId="50aef054-9327-40af-9729-b525352b79f1" providerId="ADAL" clId="{27C8262D-F54D-4A22-87E3-560D86A9D1B9}" dt="2022-12-20T05:55:26.037" v="8767"/>
        <pc:sldMkLst>
          <pc:docMk/>
          <pc:sldMk cId="2406673062" sldId="262"/>
        </pc:sldMkLst>
        <pc:spChg chg="add mod">
          <ac:chgData name="塩谷 晃弘 / Akihiro Shiotani" userId="50aef054-9327-40af-9729-b525352b79f1" providerId="ADAL" clId="{27C8262D-F54D-4A22-87E3-560D86A9D1B9}" dt="2022-12-13T08:56:37.082" v="505" actId="20577"/>
          <ac:spMkLst>
            <pc:docMk/>
            <pc:sldMk cId="2406673062" sldId="262"/>
            <ac:spMk id="2" creationId="{974CF849-AAAA-00F2-479C-6640073D0C5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406673062" sldId="262"/>
            <ac:spMk id="3" creationId="{E53F52C3-80A7-9E46-806D-74D2DCE15A74}"/>
          </ac:spMkLst>
        </pc:spChg>
        <pc:spChg chg="add del mod">
          <ac:chgData name="塩谷 晃弘 / Akihiro Shiotani" userId="50aef054-9327-40af-9729-b525352b79f1" providerId="ADAL" clId="{27C8262D-F54D-4A22-87E3-560D86A9D1B9}" dt="2022-12-20T05:54:06.529" v="8731" actId="478"/>
          <ac:spMkLst>
            <pc:docMk/>
            <pc:sldMk cId="2406673062" sldId="262"/>
            <ac:spMk id="4" creationId="{201CA325-FE50-BD5B-A354-0DB268914614}"/>
          </ac:spMkLst>
        </pc:spChg>
        <pc:spChg chg="mod">
          <ac:chgData name="塩谷 晃弘 / Akihiro Shiotani" userId="50aef054-9327-40af-9729-b525352b79f1" providerId="ADAL" clId="{27C8262D-F54D-4A22-87E3-560D86A9D1B9}" dt="2022-12-13T10:08:33.490" v="2327" actId="113"/>
          <ac:spMkLst>
            <pc:docMk/>
            <pc:sldMk cId="2406673062" sldId="262"/>
            <ac:spMk id="6" creationId="{C8674D41-5ED5-0142-8974-03B06CA1F4A3}"/>
          </ac:spMkLst>
        </pc:spChg>
        <pc:spChg chg="del">
          <ac:chgData name="塩谷 晃弘 / Akihiro Shiotani" userId="50aef054-9327-40af-9729-b525352b79f1" providerId="ADAL" clId="{27C8262D-F54D-4A22-87E3-560D86A9D1B9}" dt="2022-12-13T05:09:43.412" v="30" actId="478"/>
          <ac:spMkLst>
            <pc:docMk/>
            <pc:sldMk cId="2406673062" sldId="262"/>
            <ac:spMk id="8" creationId="{00000000-0000-0000-0000-000000000000}"/>
          </ac:spMkLst>
        </pc:spChg>
        <pc:spChg chg="add del">
          <ac:chgData name="塩谷 晃弘 / Akihiro Shiotani" userId="50aef054-9327-40af-9729-b525352b79f1" providerId="ADAL" clId="{27C8262D-F54D-4A22-87E3-560D86A9D1B9}" dt="2022-12-20T05:54:04.838" v="8730" actId="22"/>
          <ac:spMkLst>
            <pc:docMk/>
            <pc:sldMk cId="2406673062" sldId="262"/>
            <ac:spMk id="8" creationId="{8BA2B0F2-881B-018D-D7E3-4B7384EFBCC8}"/>
          </ac:spMkLst>
        </pc:spChg>
        <pc:spChg chg="del">
          <ac:chgData name="塩谷 晃弘 / Akihiro Shiotani" userId="50aef054-9327-40af-9729-b525352b79f1" providerId="ADAL" clId="{27C8262D-F54D-4A22-87E3-560D86A9D1B9}" dt="2022-12-13T05:09:40.024" v="29" actId="478"/>
          <ac:spMkLst>
            <pc:docMk/>
            <pc:sldMk cId="2406673062" sldId="262"/>
            <ac:spMk id="10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4.897" v="8739" actId="478"/>
          <ac:spMkLst>
            <pc:docMk/>
            <pc:sldMk cId="2406673062" sldId="262"/>
            <ac:spMk id="10" creationId="{7BEDBEA1-92A1-74E2-F7A3-B6214F221727}"/>
          </ac:spMkLst>
        </pc:spChg>
        <pc:spChg chg="del">
          <ac:chgData name="塩谷 晃弘 / Akihiro Shiotani" userId="50aef054-9327-40af-9729-b525352b79f1" providerId="ADAL" clId="{27C8262D-F54D-4A22-87E3-560D86A9D1B9}" dt="2022-12-13T05:09:37.935" v="28" actId="478"/>
          <ac:spMkLst>
            <pc:docMk/>
            <pc:sldMk cId="2406673062" sldId="262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0.981" v="8738"/>
          <ac:spMkLst>
            <pc:docMk/>
            <pc:sldMk cId="2406673062" sldId="262"/>
            <ac:spMk id="11" creationId="{DBCAE055-1132-7A89-742F-2CDC2DEC76E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8.723" v="8741"/>
          <ac:spMkLst>
            <pc:docMk/>
            <pc:sldMk cId="2406673062" sldId="262"/>
            <ac:spMk id="12" creationId="{358FA50C-58EB-CA79-3874-4ACF093A1A5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43.488" v="8745"/>
          <ac:spMkLst>
            <pc:docMk/>
            <pc:sldMk cId="2406673062" sldId="262"/>
            <ac:spMk id="13" creationId="{0B2C5BA0-E21F-64B8-C436-491939B9145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6.037" v="8767"/>
          <ac:spMkLst>
            <pc:docMk/>
            <pc:sldMk cId="2406673062" sldId="262"/>
            <ac:spMk id="14" creationId="{9041D025-E1D7-3964-73EC-7F9B662F24A4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4.452" v="8765"/>
          <ac:spMkLst>
            <pc:docMk/>
            <pc:sldMk cId="2406673062" sldId="262"/>
            <ac:spMk id="15" creationId="{2FEC50BA-990A-ACDE-5B13-812FDCB75224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406673062" sldId="262"/>
            <ac:picMk id="9" creationId="{405514B7-A032-BD4B-8FF4-61518350E467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406673062" sldId="262"/>
            <ac:cxnSpMk id="5" creationId="{3B224941-9AEC-944C-B92D-7561264870FA}"/>
          </ac:cxnSpMkLst>
        </pc:cxnChg>
      </pc:sldChg>
      <pc:sldChg chg="new del">
        <pc:chgData name="塩谷 晃弘 / Akihiro Shiotani" userId="50aef054-9327-40af-9729-b525352b79f1" providerId="ADAL" clId="{27C8262D-F54D-4A22-87E3-560D86A9D1B9}" dt="2022-12-13T05:53:10.165" v="93" actId="680"/>
        <pc:sldMkLst>
          <pc:docMk/>
          <pc:sldMk cId="740982632" sldId="263"/>
        </pc:sldMkLst>
      </pc:sldChg>
      <pc:sldChg chg="addSp delSp modSp add del mod">
        <pc:chgData name="塩谷 晃弘 / Akihiro Shiotani" userId="50aef054-9327-40af-9729-b525352b79f1" providerId="ADAL" clId="{27C8262D-F54D-4A22-87E3-560D86A9D1B9}" dt="2022-12-13T06:07:25.395" v="112" actId="47"/>
        <pc:sldMkLst>
          <pc:docMk/>
          <pc:sldMk cId="3959551696" sldId="263"/>
        </pc:sldMkLst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4" creationId="{6AFB9FBB-F7F1-85E1-0E16-AD18C9E7EAF3}"/>
          </ac:spMkLst>
        </pc:spChg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5" creationId="{2F4C40D0-0C72-3B42-ECD1-82CBF33F4BC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8" creationId="{8513BC05-1B83-A71D-710B-04A4C757CE82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9" creationId="{CAB968C9-BAF3-5A57-6522-A87EDE6DC717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0" creationId="{C4F09A1B-C20E-45D7-A662-E27F1B00A41D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2" creationId="{8BEA5B64-A5F0-AAE5-7A71-D2A0AD27D575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4" creationId="{CA797371-3B42-63E8-4850-9A149E2C76B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1" creationId="{AA3AEDCA-66CF-3547-5654-A58F46DF528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2" creationId="{942B1C67-78DF-8659-AC04-3FA87A396DBB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3" creationId="{92B906BE-BFD8-9E63-D62A-613E26DB670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4" creationId="{3EC014A9-66A1-2359-2B96-0B3AECEA0908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7" creationId="{A98415DD-9EE0-FE28-ACE9-86492C243797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8" creationId="{CCD5EB11-CF49-3E6F-BB9A-4CB364DA594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0" creationId="{4E65094B-13C7-3596-9F1A-939135721677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1" creationId="{EF01E7E3-8CC3-8DD2-9C40-9B4C71F63B4C}"/>
          </ac:spMkLst>
        </pc:spChg>
        <pc:spChg chg="add mod">
          <ac:chgData name="塩谷 晃弘 / Akihiro Shiotani" userId="50aef054-9327-40af-9729-b525352b79f1" providerId="ADAL" clId="{27C8262D-F54D-4A22-87E3-560D86A9D1B9}" dt="2022-12-13T05:53:38.916" v="102" actId="14100"/>
          <ac:spMkLst>
            <pc:docMk/>
            <pc:sldMk cId="3959551696" sldId="263"/>
            <ac:spMk id="32" creationId="{441CBF37-F4C6-77A0-37B5-BECACB7B87C3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4" creationId="{BDACE0B2-777E-714C-D3EE-7D271423A4E5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5" creationId="{889CA9D2-E0F7-8402-99EF-AB5EF665681C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8" creationId="{CD920C71-CFCF-E07E-2A26-95F25FA64EF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9" creationId="{1D95410D-2531-6C64-2317-9F5F417E14B1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0" creationId="{B21688ED-B61A-669B-F68C-C90AB4B8BC80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1" creationId="{168058D4-4B00-10B8-DA69-7D1B31A1BE2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8" creationId="{F793F004-5106-87CA-A360-1FDCF46A89DF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9" creationId="{2CCEB81A-D849-B133-71F4-38ABAE640E9B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70" creationId="{3815302A-4D22-E889-280F-C349C20A3279}"/>
          </ac:spMkLst>
        </pc:spChg>
        <pc:grpChg chg="add del mod">
          <ac:chgData name="塩谷 晃弘 / Akihiro Shiotani" userId="50aef054-9327-40af-9729-b525352b79f1" providerId="ADAL" clId="{27C8262D-F54D-4A22-87E3-560D86A9D1B9}" dt="2022-12-13T05:53:21.028" v="99"/>
          <ac:grpSpMkLst>
            <pc:docMk/>
            <pc:sldMk cId="3959551696" sldId="263"/>
            <ac:grpSpMk id="2" creationId="{C57069BD-D7D3-63F2-A6F6-3363371CE6C3}"/>
          </ac:grpSpMkLst>
        </pc:grpChg>
        <pc:grpChg chg="mod">
          <ac:chgData name="塩谷 晃弘 / Akihiro Shiotani" userId="50aef054-9327-40af-9729-b525352b79f1" providerId="ADAL" clId="{27C8262D-F54D-4A22-87E3-560D86A9D1B9}" dt="2022-12-13T05:53:16.171" v="96"/>
          <ac:grpSpMkLst>
            <pc:docMk/>
            <pc:sldMk cId="3959551696" sldId="263"/>
            <ac:grpSpMk id="3" creationId="{F2E8BF37-2BCF-D8F6-31B3-C35CF3E3C4FF}"/>
          </ac:grpSpMkLst>
        </pc:grpChg>
        <pc:grpChg chg="add 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5" creationId="{3E6EEE94-3B92-DC82-E91F-3A4A574EA918}"/>
          </ac:grpSpMkLst>
        </pc:grpChg>
        <pc:grpChg chg="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6" creationId="{54473E22-5E90-B1C4-163C-88AAE39F6B8F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1" creationId="{1A82FBFD-1BD2-7821-FA98-9B77263B8063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8" creationId="{F0D99E69-AB22-6BE4-D9D0-240E5A308612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9" creationId="{C6D95E72-1AF3-40B3-6DDF-98032ED9B336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3" creationId="{5DF11323-868D-2E1B-3CEB-A5D49037D5BB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6" creationId="{18C34D75-291B-C7FF-1CAE-82C991CE84D1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7" creationId="{20DB6A74-AAC6-46E9-D90F-D5882C3824C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13T05:53:16.171" v="96"/>
          <ac:cxnSpMkLst>
            <pc:docMk/>
            <pc:sldMk cId="3959551696" sldId="263"/>
            <ac:cxnSpMk id="6" creationId="{85549958-3BD1-6326-E2D2-AF4EA996C696}"/>
          </ac:cxnSpMkLst>
        </pc:cxnChg>
        <pc:cxnChg chg="mod">
          <ac:chgData name="塩谷 晃弘 / Akihiro Shiotani" userId="50aef054-9327-40af-9729-b525352b79f1" providerId="ADAL" clId="{27C8262D-F54D-4A22-87E3-560D86A9D1B9}" dt="2022-12-13T05:53:21.060" v="100"/>
          <ac:cxnSpMkLst>
            <pc:docMk/>
            <pc:sldMk cId="3959551696" sldId="263"/>
            <ac:cxnSpMk id="29" creationId="{0AE82061-42CA-F46C-3F9F-DCE1E946A88E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67" creationId="{2348FC74-4975-A805-5309-DD2EE929695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5:15:31.620" v="8689" actId="47"/>
        <pc:sldMkLst>
          <pc:docMk/>
          <pc:sldMk cId="1240666616" sldId="1297"/>
        </pc:sldMkLst>
      </pc:sldChg>
      <pc:sldChg chg="add del">
        <pc:chgData name="塩谷 晃弘 / Akihiro Shiotani" userId="50aef054-9327-40af-9729-b525352b79f1" providerId="ADAL" clId="{27C8262D-F54D-4A22-87E3-560D86A9D1B9}" dt="2022-12-20T04:02:34.379" v="7628" actId="47"/>
        <pc:sldMkLst>
          <pc:docMk/>
          <pc:sldMk cId="2650471544" sldId="1303"/>
        </pc:sldMkLst>
      </pc:sldChg>
      <pc:sldChg chg="addSp delSp modSp add del mod ord setBg">
        <pc:chgData name="塩谷 晃弘 / Akihiro Shiotani" userId="50aef054-9327-40af-9729-b525352b79f1" providerId="ADAL" clId="{27C8262D-F54D-4A22-87E3-560D86A9D1B9}" dt="2022-12-21T02:48:36.401" v="13560" actId="47"/>
        <pc:sldMkLst>
          <pc:docMk/>
          <pc:sldMk cId="4216783160" sldId="1308"/>
        </pc:sldMkLst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7" creationId="{2DBBD1E3-7868-B198-2025-CDDB0FF8D26A}"/>
          </ac:spMkLst>
        </pc:spChg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8" creationId="{FFEB63D3-DDD1-85B0-9E96-04D9772A4021}"/>
          </ac:spMkLst>
        </pc:spChg>
        <pc:spChg chg="mod">
          <ac:chgData name="塩谷 晃弘 / Akihiro Shiotani" userId="50aef054-9327-40af-9729-b525352b79f1" providerId="ADAL" clId="{27C8262D-F54D-4A22-87E3-560D86A9D1B9}" dt="2022-12-21T02:46:12.076" v="13503" actId="14100"/>
          <ac:spMkLst>
            <pc:docMk/>
            <pc:sldMk cId="4216783160" sldId="1308"/>
            <ac:spMk id="10" creationId="{E75F09E8-2F85-1BD2-93AB-3249A158B592}"/>
          </ac:spMkLst>
        </pc:spChg>
        <pc:spChg chg="mod">
          <ac:chgData name="塩谷 晃弘 / Akihiro Shiotani" userId="50aef054-9327-40af-9729-b525352b79f1" providerId="ADAL" clId="{27C8262D-F54D-4A22-87E3-560D86A9D1B9}" dt="2022-12-21T02:48:10.101" v="13556" actId="14100"/>
          <ac:spMkLst>
            <pc:docMk/>
            <pc:sldMk cId="4216783160" sldId="1308"/>
            <ac:spMk id="11" creationId="{EDE045E9-151F-BE77-CC8E-6E28647A8FF9}"/>
          </ac:spMkLst>
        </pc:spChg>
        <pc:spChg chg="mod">
          <ac:chgData name="塩谷 晃弘 / Akihiro Shiotani" userId="50aef054-9327-40af-9729-b525352b79f1" providerId="ADAL" clId="{27C8262D-F54D-4A22-87E3-560D86A9D1B9}" dt="2022-12-21T02:46:14.472" v="13504" actId="14100"/>
          <ac:spMkLst>
            <pc:docMk/>
            <pc:sldMk cId="4216783160" sldId="1308"/>
            <ac:spMk id="12" creationId="{0FACBB33-9542-BE61-C118-866C86DE69B0}"/>
          </ac:spMkLst>
        </pc:spChg>
        <pc:spChg chg="mod">
          <ac:chgData name="塩谷 晃弘 / Akihiro Shiotani" userId="50aef054-9327-40af-9729-b525352b79f1" providerId="ADAL" clId="{27C8262D-F54D-4A22-87E3-560D86A9D1B9}" dt="2022-12-21T02:45:25.650" v="13448" actId="1076"/>
          <ac:spMkLst>
            <pc:docMk/>
            <pc:sldMk cId="4216783160" sldId="1308"/>
            <ac:spMk id="15" creationId="{20A5FF08-D576-AC9E-CC6E-0B934287481D}"/>
          </ac:spMkLst>
        </pc:spChg>
        <pc:spChg chg="mod">
          <ac:chgData name="塩谷 晃弘 / Akihiro Shiotani" userId="50aef054-9327-40af-9729-b525352b79f1" providerId="ADAL" clId="{27C8262D-F54D-4A22-87E3-560D86A9D1B9}" dt="2022-12-21T02:45:07.347" v="13372" actId="1036"/>
          <ac:spMkLst>
            <pc:docMk/>
            <pc:sldMk cId="4216783160" sldId="1308"/>
            <ac:spMk id="16" creationId="{DF8F533B-A930-E1E7-A6B0-C3B0F6E5D508}"/>
          </ac:spMkLst>
        </pc:spChg>
        <pc:spChg chg="mod">
          <ac:chgData name="塩谷 晃弘 / Akihiro Shiotani" userId="50aef054-9327-40af-9729-b525352b79f1" providerId="ADAL" clId="{27C8262D-F54D-4A22-87E3-560D86A9D1B9}" dt="2022-12-21T02:45:49.883" v="13499" actId="1076"/>
          <ac:spMkLst>
            <pc:docMk/>
            <pc:sldMk cId="4216783160" sldId="1308"/>
            <ac:spMk id="19" creationId="{6FF0E5FD-453A-8699-DD6D-AC5CC6CC70C4}"/>
          </ac:spMkLst>
        </pc:spChg>
        <pc:spChg chg="mod">
          <ac:chgData name="塩谷 晃弘 / Akihiro Shiotani" userId="50aef054-9327-40af-9729-b525352b79f1" providerId="ADAL" clId="{27C8262D-F54D-4A22-87E3-560D86A9D1B9}" dt="2022-12-21T02:46:49.513" v="13507" actId="1076"/>
          <ac:spMkLst>
            <pc:docMk/>
            <pc:sldMk cId="4216783160" sldId="1308"/>
            <ac:spMk id="20" creationId="{DD326E32-889D-C107-0F6A-B16D3BAD0623}"/>
          </ac:spMkLst>
        </pc:spChg>
        <pc:spChg chg="mod">
          <ac:chgData name="塩谷 晃弘 / Akihiro Shiotani" userId="50aef054-9327-40af-9729-b525352b79f1" providerId="ADAL" clId="{27C8262D-F54D-4A22-87E3-560D86A9D1B9}" dt="2022-12-21T02:46:28.451" v="13505" actId="1076"/>
          <ac:spMkLst>
            <pc:docMk/>
            <pc:sldMk cId="4216783160" sldId="1308"/>
            <ac:spMk id="21" creationId="{6CBBFCE8-B8F6-E591-BEE9-CE60F27D0A29}"/>
          </ac:spMkLst>
        </pc:spChg>
        <pc:spChg chg="mod">
          <ac:chgData name="塩谷 晃弘 / Akihiro Shiotani" userId="50aef054-9327-40af-9729-b525352b79f1" providerId="ADAL" clId="{27C8262D-F54D-4A22-87E3-560D86A9D1B9}" dt="2022-12-21T02:46:01.193" v="13501" actId="1076"/>
          <ac:spMkLst>
            <pc:docMk/>
            <pc:sldMk cId="4216783160" sldId="1308"/>
            <ac:spMk id="22" creationId="{5E54CDCE-1BC5-80A0-5D46-BB93A2E0AEB5}"/>
          </ac:spMkLst>
        </pc:spChg>
        <pc:spChg chg="mod">
          <ac:chgData name="塩谷 晃弘 / Akihiro Shiotani" userId="50aef054-9327-40af-9729-b525352b79f1" providerId="ADAL" clId="{27C8262D-F54D-4A22-87E3-560D86A9D1B9}" dt="2022-12-21T01:27:43.504" v="13157"/>
          <ac:spMkLst>
            <pc:docMk/>
            <pc:sldMk cId="4216783160" sldId="1308"/>
            <ac:spMk id="23" creationId="{DA7D8C53-E2E2-119E-6171-81B6BB90CF7A}"/>
          </ac:spMkLst>
        </pc:spChg>
        <pc:spChg chg="mod">
          <ac:chgData name="塩谷 晃弘 / Akihiro Shiotani" userId="50aef054-9327-40af-9729-b525352b79f1" providerId="ADAL" clId="{27C8262D-F54D-4A22-87E3-560D86A9D1B9}" dt="2022-12-21T01:27:50.271" v="13182" actId="20577"/>
          <ac:spMkLst>
            <pc:docMk/>
            <pc:sldMk cId="4216783160" sldId="1308"/>
            <ac:spMk id="24" creationId="{7D7C6F05-FDB0-45DD-EEA1-93B4FE5E12F0}"/>
          </ac:spMkLst>
        </pc:spChg>
        <pc:spChg chg="add mod">
          <ac:chgData name="塩谷 晃弘 / Akihiro Shiotani" userId="50aef054-9327-40af-9729-b525352b79f1" providerId="ADAL" clId="{27C8262D-F54D-4A22-87E3-560D86A9D1B9}" dt="2022-12-21T02:47:52.818" v="13555" actId="20577"/>
          <ac:spMkLst>
            <pc:docMk/>
            <pc:sldMk cId="4216783160" sldId="1308"/>
            <ac:spMk id="26" creationId="{7E44023C-350A-1C4A-7F79-C0FACC2A6F20}"/>
          </ac:spMkLst>
        </pc:spChg>
        <pc:spChg chg="add mod">
          <ac:chgData name="塩谷 晃弘 / Akihiro Shiotani" userId="50aef054-9327-40af-9729-b525352b79f1" providerId="ADAL" clId="{27C8262D-F54D-4A22-87E3-560D86A9D1B9}" dt="2022-12-21T02:47:23.288" v="13512" actId="1076"/>
          <ac:spMkLst>
            <pc:docMk/>
            <pc:sldMk cId="4216783160" sldId="1308"/>
            <ac:spMk id="27" creationId="{887782A3-BCE0-009B-E5CD-0082A60363DE}"/>
          </ac:spMkLst>
        </pc:spChg>
        <pc:grpChg chg="add 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3" creationId="{D0B8EB15-2872-19C5-C2A1-9EDEFEF6E7E0}"/>
          </ac:grpSpMkLst>
        </pc:grpChg>
        <pc:grpChg chg="del">
          <ac:chgData name="塩谷 晃弘 / Akihiro Shiotani" userId="50aef054-9327-40af-9729-b525352b79f1" providerId="ADAL" clId="{27C8262D-F54D-4A22-87E3-560D86A9D1B9}" dt="2022-12-21T01:27:38.695" v="13154" actId="478"/>
          <ac:grpSpMkLst>
            <pc:docMk/>
            <pc:sldMk cId="4216783160" sldId="1308"/>
            <ac:grpSpMk id="5" creationId="{37AF9E98-CA63-D566-0DF0-A160A5FC5C6B}"/>
          </ac:grpSpMkLst>
        </pc:grpChg>
        <pc:grpChg chg="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13" creationId="{CFABA912-0DF5-CAB6-8EE2-93CBADA748F4}"/>
          </ac:grpSpMkLst>
        </pc:grpChg>
        <pc:picChg chg="mod">
          <ac:chgData name="塩谷 晃弘 / Akihiro Shiotani" userId="50aef054-9327-40af-9729-b525352b79f1" providerId="ADAL" clId="{27C8262D-F54D-4A22-87E3-560D86A9D1B9}" dt="2022-12-21T02:45:29.714" v="13474" actId="1035"/>
          <ac:picMkLst>
            <pc:docMk/>
            <pc:sldMk cId="4216783160" sldId="1308"/>
            <ac:picMk id="14" creationId="{00F32545-2FBB-757C-2DE8-94AC330EA40E}"/>
          </ac:picMkLst>
        </pc:picChg>
        <pc:picChg chg="mod">
          <ac:chgData name="塩谷 晃弘 / Akihiro Shiotani" userId="50aef054-9327-40af-9729-b525352b79f1" providerId="ADAL" clId="{27C8262D-F54D-4A22-87E3-560D86A9D1B9}" dt="2022-12-21T02:46:58.825" v="13509" actId="1076"/>
          <ac:picMkLst>
            <pc:docMk/>
            <pc:sldMk cId="4216783160" sldId="1308"/>
            <ac:picMk id="17" creationId="{893E7650-B678-4713-A761-A9EE68B50285}"/>
          </ac:picMkLst>
        </pc:picChg>
        <pc:picChg chg="mod">
          <ac:chgData name="塩谷 晃弘 / Akihiro Shiotani" userId="50aef054-9327-40af-9729-b525352b79f1" providerId="ADAL" clId="{27C8262D-F54D-4A22-87E3-560D86A9D1B9}" dt="2022-12-21T02:47:11.789" v="13511" actId="1076"/>
          <ac:picMkLst>
            <pc:docMk/>
            <pc:sldMk cId="4216783160" sldId="1308"/>
            <ac:picMk id="18" creationId="{E40D6538-0CC2-8A4F-00EB-55452DCAB094}"/>
          </ac:picMkLst>
        </pc:picChg>
        <pc:cxnChg chg="mod">
          <ac:chgData name="塩谷 晃弘 / Akihiro Shiotani" userId="50aef054-9327-40af-9729-b525352b79f1" providerId="ADAL" clId="{27C8262D-F54D-4A22-87E3-560D86A9D1B9}" dt="2022-12-21T01:27:43.504" v="13157"/>
          <ac:cxnSpMkLst>
            <pc:docMk/>
            <pc:sldMk cId="4216783160" sldId="1308"/>
            <ac:cxnSpMk id="25" creationId="{41391826-515F-4FCA-F5F7-8CD469C5BA6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7.330" v="11554" actId="47"/>
        <pc:sldMkLst>
          <pc:docMk/>
          <pc:sldMk cId="890073820" sldId="1312"/>
        </pc:sldMkLst>
      </pc:sldChg>
      <pc:sldChg chg="add del">
        <pc:chgData name="塩谷 晃弘 / Akihiro Shiotani" userId="50aef054-9327-40af-9729-b525352b79f1" providerId="ADAL" clId="{27C8262D-F54D-4A22-87E3-560D86A9D1B9}" dt="2022-12-20T04:39:02.983" v="8446" actId="47"/>
        <pc:sldMkLst>
          <pc:docMk/>
          <pc:sldMk cId="2998640217" sldId="1313"/>
        </pc:sldMkLst>
      </pc:sldChg>
      <pc:sldChg chg="add del">
        <pc:chgData name="塩谷 晃弘 / Akihiro Shiotani" userId="50aef054-9327-40af-9729-b525352b79f1" providerId="ADAL" clId="{27C8262D-F54D-4A22-87E3-560D86A9D1B9}" dt="2022-12-13T10:06:11.434" v="2319" actId="47"/>
        <pc:sldMkLst>
          <pc:docMk/>
          <pc:sldMk cId="3893910596" sldId="1316"/>
        </pc:sldMkLst>
      </pc:sldChg>
      <pc:sldChg chg="add del">
        <pc:chgData name="塩谷 晃弘 / Akihiro Shiotani" userId="50aef054-9327-40af-9729-b525352b79f1" providerId="ADAL" clId="{27C8262D-F54D-4A22-87E3-560D86A9D1B9}" dt="2022-12-13T10:07:53.637" v="2324" actId="47"/>
        <pc:sldMkLst>
          <pc:docMk/>
          <pc:sldMk cId="2094146005" sldId="1317"/>
        </pc:sldMkLst>
      </pc:sldChg>
      <pc:sldChg chg="add del">
        <pc:chgData name="塩谷 晃弘 / Akihiro Shiotani" userId="50aef054-9327-40af-9729-b525352b79f1" providerId="ADAL" clId="{27C8262D-F54D-4A22-87E3-560D86A9D1B9}" dt="2022-12-13T10:07:56.274" v="2325" actId="47"/>
        <pc:sldMkLst>
          <pc:docMk/>
          <pc:sldMk cId="1696418381" sldId="1318"/>
        </pc:sldMkLst>
      </pc:sldChg>
      <pc:sldChg chg="add del">
        <pc:chgData name="塩谷 晃弘 / Akihiro Shiotani" userId="50aef054-9327-40af-9729-b525352b79f1" providerId="ADAL" clId="{27C8262D-F54D-4A22-87E3-560D86A9D1B9}" dt="2022-12-13T10:07:50.586" v="2323" actId="47"/>
        <pc:sldMkLst>
          <pc:docMk/>
          <pc:sldMk cId="3630669406" sldId="1319"/>
        </pc:sldMkLst>
      </pc:sldChg>
      <pc:sldChg chg="add del">
        <pc:chgData name="塩谷 晃弘 / Akihiro Shiotani" userId="50aef054-9327-40af-9729-b525352b79f1" providerId="ADAL" clId="{27C8262D-F54D-4A22-87E3-560D86A9D1B9}" dt="2022-12-20T05:07:34.791" v="8514" actId="47"/>
        <pc:sldMkLst>
          <pc:docMk/>
          <pc:sldMk cId="377797651" sldId="1320"/>
        </pc:sldMkLst>
      </pc:sldChg>
      <pc:sldChg chg="add del ord">
        <pc:chgData name="塩谷 晃弘 / Akihiro Shiotani" userId="50aef054-9327-40af-9729-b525352b79f1" providerId="ADAL" clId="{27C8262D-F54D-4A22-87E3-560D86A9D1B9}" dt="2022-12-20T07:39:52.123" v="11558" actId="47"/>
        <pc:sldMkLst>
          <pc:docMk/>
          <pc:sldMk cId="1243175706" sldId="1330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40:03.486" v="14816" actId="47"/>
        <pc:sldMkLst>
          <pc:docMk/>
          <pc:sldMk cId="523661976" sldId="1344"/>
        </pc:sldMkLst>
        <pc:spChg chg="del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21T02:36:55.650" v="13185" actId="478"/>
          <ac:spMkLst>
            <pc:docMk/>
            <pc:sldMk cId="523661976" sldId="1344"/>
            <ac:spMk id="3" creationId="{5E7A7A4A-A9A4-8684-2C31-5605E39521B5}"/>
          </ac:spMkLst>
        </pc:spChg>
        <pc:spChg chg="add del">
          <ac:chgData name="塩谷 晃弘 / Akihiro Shiotani" userId="50aef054-9327-40af-9729-b525352b79f1" providerId="ADAL" clId="{27C8262D-F54D-4A22-87E3-560D86A9D1B9}" dt="2022-12-21T02:36:52.665" v="13184" actId="478"/>
          <ac:spMkLst>
            <pc:docMk/>
            <pc:sldMk cId="523661976" sldId="1344"/>
            <ac:spMk id="4" creationId="{DCF7AAD4-7BCC-194B-7FEE-8CAB059CBB6C}"/>
          </ac:spMkLst>
        </pc:spChg>
        <pc:spChg chg="add mod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5" creationId="{AC538FB2-ECFF-4153-F255-F1601AC922AC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4:36:06.687" v="8415" actId="47"/>
        <pc:sldMkLst>
          <pc:docMk/>
          <pc:sldMk cId="398410593" sldId="1349"/>
        </pc:sldMkLst>
      </pc:sldChg>
      <pc:sldChg chg="addSp delSp modSp add del mod ord addAnim delAnim modAnim">
        <pc:chgData name="塩谷 晃弘 / Akihiro Shiotani" userId="50aef054-9327-40af-9729-b525352b79f1" providerId="ADAL" clId="{27C8262D-F54D-4A22-87E3-560D86A9D1B9}" dt="2022-12-20T04:38:12.794" v="8439" actId="47"/>
        <pc:sldMkLst>
          <pc:docMk/>
          <pc:sldMk cId="3237074849" sldId="1353"/>
        </pc:sldMkLst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4" creationId="{6CC6F668-C687-E897-452A-20AA801FCDCD}"/>
          </ac:spMkLst>
        </pc:spChg>
        <pc:spChg chg="add del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5" creationId="{E5DA3D58-4A8F-58EC-8103-714167432130}"/>
          </ac:spMkLst>
        </pc:spChg>
        <pc:spChg chg="add del mod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11" creationId="{EFF5B421-D947-0834-E505-02CF03536306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5" creationId="{A833D6BB-7FF0-F251-7B6D-0E9F7F1A1412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6" creationId="{1C2D6FE0-0C0C-55EA-54FD-F3E91E308471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18" creationId="{D8C140C3-7EB0-91B7-8A1F-7BF0C2D0FE47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4" creationId="{FC15F317-CFA8-AF5E-49ED-CDB021728E1C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5" creationId="{D34DC17C-F7E4-0FA6-CD18-89DB4ABDCA3D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30" creationId="{943A3E56-86CD-5F3F-2653-BF7A49C29F46}"/>
          </ac:spMkLst>
        </pc:spChg>
        <pc:spChg chg="del">
          <ac:chgData name="塩谷 晃弘 / Akihiro Shiotani" userId="50aef054-9327-40af-9729-b525352b79f1" providerId="ADAL" clId="{27C8262D-F54D-4A22-87E3-560D86A9D1B9}" dt="2022-12-13T10:25:26.410" v="2562" actId="478"/>
          <ac:spMkLst>
            <pc:docMk/>
            <pc:sldMk cId="3237074849" sldId="1353"/>
            <ac:spMk id="39" creationId="{10E3F3AA-8442-ADCA-4FE1-42BEA93F31A3}"/>
          </ac:spMkLst>
        </pc:spChg>
        <pc:grpChg chg="add del mod">
          <ac:chgData name="塩谷 晃弘 / Akihiro Shiotani" userId="50aef054-9327-40af-9729-b525352b79f1" providerId="ADAL" clId="{27C8262D-F54D-4A22-87E3-560D86A9D1B9}" dt="2022-12-20T04:36:51.818" v="8419" actId="478"/>
          <ac:grpSpMkLst>
            <pc:docMk/>
            <pc:sldMk cId="3237074849" sldId="1353"/>
            <ac:grpSpMk id="6" creationId="{508EDE35-4E50-72CF-2A8F-CEB45D78EF84}"/>
          </ac:grpSpMkLst>
        </pc:grpChg>
        <pc:grpChg chg="mod">
          <ac:chgData name="塩谷 晃弘 / Akihiro Shiotani" userId="50aef054-9327-40af-9729-b525352b79f1" providerId="ADAL" clId="{27C8262D-F54D-4A22-87E3-560D86A9D1B9}" dt="2022-12-20T02:57:13.029" v="7398"/>
          <ac:grpSpMkLst>
            <pc:docMk/>
            <pc:sldMk cId="3237074849" sldId="1353"/>
            <ac:grpSpMk id="12" creationId="{AF85B9A6-90FA-CDD6-7509-8923870A25C0}"/>
          </ac:grpSpMkLst>
        </pc:grpChg>
        <pc:grpChg chg="del">
          <ac:chgData name="塩谷 晃弘 / Akihiro Shiotani" userId="50aef054-9327-40af-9729-b525352b79f1" providerId="ADAL" clId="{27C8262D-F54D-4A22-87E3-560D86A9D1B9}" dt="2022-12-19T08:41:04.593" v="3837" actId="478"/>
          <ac:grpSpMkLst>
            <pc:docMk/>
            <pc:sldMk cId="3237074849" sldId="1353"/>
            <ac:grpSpMk id="31" creationId="{07122DC6-B934-BA6E-9286-E05EED8E2016}"/>
          </ac:grpSpMkLst>
        </pc:grp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3" creationId="{A4A26C89-9227-65EE-AFD1-223D5F9C8F89}"/>
          </ac:picMkLst>
        </pc:pic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4" creationId="{285129E2-C5D2-ED63-9BBE-666D2A57CF79}"/>
          </ac:picMkLst>
        </pc:pic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7" creationId="{8B1BC15E-E7EB-27EC-A3C3-CD13CDABAA0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8" creationId="{533D05AC-0470-D5FA-C1ED-7BC643DC87D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9" creationId="{2EEA4FC7-3FC4-2AF0-4B5D-6C4AD2173F15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0" creationId="{4BA4A864-A3D1-C868-4619-38B31D270C7B}"/>
          </ac:cxnSpMkLst>
        </pc:cxnChg>
        <pc:cxnChg chg="mod">
          <ac:chgData name="塩谷 晃弘 / Akihiro Shiotani" userId="50aef054-9327-40af-9729-b525352b79f1" providerId="ADAL" clId="{27C8262D-F54D-4A22-87E3-560D86A9D1B9}" dt="2022-12-20T02:57:13.029" v="7398"/>
          <ac:cxnSpMkLst>
            <pc:docMk/>
            <pc:sldMk cId="3237074849" sldId="1353"/>
            <ac:cxnSpMk id="17" creationId="{E2054D57-FBBE-D723-AFA0-4829A3BF420D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9" creationId="{D318FBF7-364E-1CAF-A407-E87594092A1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2" creationId="{FADD27E5-86D0-8C7E-F19A-6256EFD9B4C4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3" creationId="{370C2F0A-0B6F-2C3E-6E5B-230ED7891B7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2.780" v="11553" actId="47"/>
        <pc:sldMkLst>
          <pc:docMk/>
          <pc:sldMk cId="70154895" sldId="1354"/>
        </pc:sldMkLst>
      </pc:sldChg>
      <pc:sldChg chg="add del">
        <pc:chgData name="塩谷 晃弘 / Akihiro Shiotani" userId="50aef054-9327-40af-9729-b525352b79f1" providerId="ADAL" clId="{27C8262D-F54D-4A22-87E3-560D86A9D1B9}" dt="2022-12-20T02:16:01.107" v="6029" actId="47"/>
        <pc:sldMkLst>
          <pc:docMk/>
          <pc:sldMk cId="1490515362" sldId="1356"/>
        </pc:sldMkLst>
      </pc:sldChg>
      <pc:sldChg chg="addSp delSp modSp add del mod delAnim">
        <pc:chgData name="塩谷 晃弘 / Akihiro Shiotani" userId="50aef054-9327-40af-9729-b525352b79f1" providerId="ADAL" clId="{27C8262D-F54D-4A22-87E3-560D86A9D1B9}" dt="2022-12-19T08:40:39.606" v="3836" actId="47"/>
        <pc:sldMkLst>
          <pc:docMk/>
          <pc:sldMk cId="3578755659" sldId="1357"/>
        </pc:sldMkLst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5" creationId="{6B7CBED8-7448-B5AF-4B17-EF73A8258F2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7" creationId="{294AFB8B-DF18-795C-A45B-C533BC6C44E2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0" creationId="{A04A5DD9-70BB-609A-58B4-D8B95A0B47F8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1" creationId="{145D6554-3889-89D3-376B-2C354F6B777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2" creationId="{57B2EB77-74F5-C2F6-3A6D-C50BB46D9D3D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3" creationId="{2FBB5467-EE1E-23BD-FA1D-F48BD8C6E0C1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4" creationId="{A1990B86-3D81-5E3B-D12C-E5CCE0265E0C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5" creationId="{2B0FBAD2-CAA6-2A6F-EA26-C33BA0A90754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21" creationId="{9D797D4E-CA0F-250F-A15D-449EDEF0F48E}"/>
          </ac:spMkLst>
        </pc:spChg>
        <pc:grpChg chg="del">
          <ac:chgData name="塩谷 晃弘 / Akihiro Shiotani" userId="50aef054-9327-40af-9729-b525352b79f1" providerId="ADAL" clId="{27C8262D-F54D-4A22-87E3-560D86A9D1B9}" dt="2022-12-13T10:23:23.922" v="2550" actId="478"/>
          <ac:grpSpMkLst>
            <pc:docMk/>
            <pc:sldMk cId="3578755659" sldId="1357"/>
            <ac:grpSpMk id="16" creationId="{329D760A-D2DD-E34F-B9F8-275F12A44506}"/>
          </ac:grpSpMkLst>
        </pc:grpChg>
        <pc:graphicFrameChg chg="add del mod modGraphic">
          <ac:chgData name="塩谷 晃弘 / Akihiro Shiotani" userId="50aef054-9327-40af-9729-b525352b79f1" providerId="ADAL" clId="{27C8262D-F54D-4A22-87E3-560D86A9D1B9}" dt="2022-12-13T10:24:03.380" v="2561" actId="122"/>
          <ac:graphicFrameMkLst>
            <pc:docMk/>
            <pc:sldMk cId="3578755659" sldId="1357"/>
            <ac:graphicFrameMk id="4" creationId="{9B7C4674-8004-92B2-4AA8-7F19D31493AF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3:23.922" v="2550" actId="478"/>
          <ac:picMkLst>
            <pc:docMk/>
            <pc:sldMk cId="3578755659" sldId="1357"/>
            <ac:picMk id="9" creationId="{C639BCD0-CEE8-BCA6-FD55-E7C040538F4B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7:39:50.329" v="11557" actId="47"/>
        <pc:sldMkLst>
          <pc:docMk/>
          <pc:sldMk cId="2091259070" sldId="1359"/>
        </pc:sldMkLst>
      </pc:sldChg>
      <pc:sldChg chg="add del">
        <pc:chgData name="塩谷 晃弘 / Akihiro Shiotani" userId="50aef054-9327-40af-9729-b525352b79f1" providerId="ADAL" clId="{27C8262D-F54D-4A22-87E3-560D86A9D1B9}" dt="2022-12-20T04:02:30.974" v="7627" actId="47"/>
        <pc:sldMkLst>
          <pc:docMk/>
          <pc:sldMk cId="2879545220" sldId="1360"/>
        </pc:sldMkLst>
      </pc:sldChg>
      <pc:sldChg chg="add del ord">
        <pc:chgData name="塩谷 晃弘 / Akihiro Shiotani" userId="50aef054-9327-40af-9729-b525352b79f1" providerId="ADAL" clId="{27C8262D-F54D-4A22-87E3-560D86A9D1B9}" dt="2022-12-21T04:17:23.215" v="14357" actId="47"/>
        <pc:sldMkLst>
          <pc:docMk/>
          <pc:sldMk cId="22379441" sldId="1366"/>
        </pc:sldMkLst>
      </pc:sldChg>
      <pc:sldChg chg="addSp modSp add del mod ord">
        <pc:chgData name="塩谷 晃弘 / Akihiro Shiotani" userId="50aef054-9327-40af-9729-b525352b79f1" providerId="ADAL" clId="{27C8262D-F54D-4A22-87E3-560D86A9D1B9}" dt="2022-12-20T05:12:45.071" v="8677" actId="47"/>
        <pc:sldMkLst>
          <pc:docMk/>
          <pc:sldMk cId="471507357" sldId="1367"/>
        </pc:sldMkLst>
        <pc:spChg chg="mod">
          <ac:chgData name="塩谷 晃弘 / Akihiro Shiotani" userId="50aef054-9327-40af-9729-b525352b79f1" providerId="ADAL" clId="{27C8262D-F54D-4A22-87E3-560D86A9D1B9}" dt="2022-12-13T09:20:34.871" v="1018"/>
          <ac:spMkLst>
            <pc:docMk/>
            <pc:sldMk cId="471507357" sldId="1367"/>
            <ac:spMk id="4" creationId="{8755BA4A-DEB7-1404-B652-6D250C7D06D8}"/>
          </ac:spMkLst>
        </pc:spChg>
        <pc:spChg chg="mod">
          <ac:chgData name="塩谷 晃弘 / Akihiro Shiotani" userId="50aef054-9327-40af-9729-b525352b79f1" providerId="ADAL" clId="{27C8262D-F54D-4A22-87E3-560D86A9D1B9}" dt="2022-12-13T09:22:05.230" v="1024" actId="403"/>
          <ac:spMkLst>
            <pc:docMk/>
            <pc:sldMk cId="471507357" sldId="1367"/>
            <ac:spMk id="5" creationId="{00308DD3-0112-9CDD-E8DE-E81F43F397E7}"/>
          </ac:spMkLst>
        </pc:spChg>
        <pc:grpChg chg="add 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2" creationId="{B0F0232F-8EDB-533D-5B0C-1DC6AACC489D}"/>
          </ac:grpSpMkLst>
        </pc:grpChg>
        <pc:grpChg chg="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3" creationId="{2608FA2E-CD63-D04A-FD37-C2C787718548}"/>
          </ac:grpSpMkLst>
        </pc:grpChg>
        <pc:cxnChg chg="mod">
          <ac:chgData name="塩谷 晃弘 / Akihiro Shiotani" userId="50aef054-9327-40af-9729-b525352b79f1" providerId="ADAL" clId="{27C8262D-F54D-4A22-87E3-560D86A9D1B9}" dt="2022-12-13T09:20:34.871" v="1018"/>
          <ac:cxnSpMkLst>
            <pc:docMk/>
            <pc:sldMk cId="471507357" sldId="1367"/>
            <ac:cxnSpMk id="6" creationId="{C2387ED7-F47B-10B7-353B-1350BE600CE1}"/>
          </ac:cxnSpMkLst>
        </pc:cxnChg>
      </pc:sldChg>
      <pc:sldChg chg="addSp delSp modSp add del ord">
        <pc:chgData name="塩谷 晃弘 / Akihiro Shiotani" userId="50aef054-9327-40af-9729-b525352b79f1" providerId="ADAL" clId="{27C8262D-F54D-4A22-87E3-560D86A9D1B9}" dt="2022-12-20T05:12:42.118" v="8676" actId="47"/>
        <pc:sldMkLst>
          <pc:docMk/>
          <pc:sldMk cId="4014577173" sldId="1368"/>
        </pc:sldMkLst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4" creationId="{7B279223-E2E9-C754-4789-BD19C0BE7C8D}"/>
          </ac:spMkLst>
        </pc:spChg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5" creationId="{72527463-A94C-9008-F14C-B565F5D6806B}"/>
          </ac:spMkLst>
        </pc:spChg>
        <pc:grpChg chg="add del mod">
          <ac:chgData name="塩谷 晃弘 / Akihiro Shiotani" userId="50aef054-9327-40af-9729-b525352b79f1" providerId="ADAL" clId="{27C8262D-F54D-4A22-87E3-560D86A9D1B9}" dt="2022-12-13T09:20:33.010" v="1017"/>
          <ac:grpSpMkLst>
            <pc:docMk/>
            <pc:sldMk cId="4014577173" sldId="1368"/>
            <ac:grpSpMk id="2" creationId="{C1FFE7D4-5B0E-4D0A-E483-895DD2BE2401}"/>
          </ac:grpSpMkLst>
        </pc:grpChg>
        <pc:grpChg chg="mod">
          <ac:chgData name="塩谷 晃弘 / Akihiro Shiotani" userId="50aef054-9327-40af-9729-b525352b79f1" providerId="ADAL" clId="{27C8262D-F54D-4A22-87E3-560D86A9D1B9}" dt="2022-12-13T09:20:31.014" v="1016"/>
          <ac:grpSpMkLst>
            <pc:docMk/>
            <pc:sldMk cId="4014577173" sldId="1368"/>
            <ac:grpSpMk id="3" creationId="{41240EA0-EFCC-E427-51DF-859D96A3C3F9}"/>
          </ac:grpSpMkLst>
        </pc:grpChg>
        <pc:cxnChg chg="mod">
          <ac:chgData name="塩谷 晃弘 / Akihiro Shiotani" userId="50aef054-9327-40af-9729-b525352b79f1" providerId="ADAL" clId="{27C8262D-F54D-4A22-87E3-560D86A9D1B9}" dt="2022-12-13T09:20:31.014" v="1016"/>
          <ac:cxnSpMkLst>
            <pc:docMk/>
            <pc:sldMk cId="4014577173" sldId="1368"/>
            <ac:cxnSpMk id="6" creationId="{2AB5FC72-5CAD-241F-A5A6-CD801907153C}"/>
          </ac:cxnSpMkLst>
        </pc:cxnChg>
      </pc:sldChg>
      <pc:sldChg chg="addSp modSp add del mod ord">
        <pc:chgData name="塩谷 晃弘 / Akihiro Shiotani" userId="50aef054-9327-40af-9729-b525352b79f1" providerId="ADAL" clId="{27C8262D-F54D-4A22-87E3-560D86A9D1B9}" dt="2022-12-20T02:34:46.446" v="6610" actId="47"/>
        <pc:sldMkLst>
          <pc:docMk/>
          <pc:sldMk cId="3464218883" sldId="1369"/>
        </pc:sldMkLst>
        <pc:spChg chg="add mod">
          <ac:chgData name="塩谷 晃弘 / Akihiro Shiotani" userId="50aef054-9327-40af-9729-b525352b79f1" providerId="ADAL" clId="{27C8262D-F54D-4A22-87E3-560D86A9D1B9}" dt="2022-12-20T02:28:49.834" v="6453" actId="20577"/>
          <ac:spMkLst>
            <pc:docMk/>
            <pc:sldMk cId="3464218883" sldId="1369"/>
            <ac:spMk id="2" creationId="{8A4957D7-4001-E35B-27DC-1189F4B68461}"/>
          </ac:spMkLst>
        </pc:spChg>
        <pc:spChg chg="mod">
          <ac:chgData name="塩谷 晃弘 / Akihiro Shiotani" userId="50aef054-9327-40af-9729-b525352b79f1" providerId="ADAL" clId="{27C8262D-F54D-4A22-87E3-560D86A9D1B9}" dt="2022-12-13T08:56:11.673" v="481" actId="403"/>
          <ac:spMkLst>
            <pc:docMk/>
            <pc:sldMk cId="3464218883" sldId="1369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2:24:59.198" v="6139" actId="14100"/>
          <ac:spMkLst>
            <pc:docMk/>
            <pc:sldMk cId="3464218883" sldId="1369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26:02.345" v="6167" actId="20577"/>
          <ac:spMkLst>
            <pc:docMk/>
            <pc:sldMk cId="3464218883" sldId="1369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2:24:42.349" v="6116" actId="1076"/>
          <ac:spMkLst>
            <pc:docMk/>
            <pc:sldMk cId="3464218883" sldId="1369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2:25:28.165" v="6147" actId="1076"/>
          <ac:spMkLst>
            <pc:docMk/>
            <pc:sldMk cId="3464218883" sldId="1369"/>
            <ac:spMk id="85" creationId="{025A25D4-59D8-ECA4-959F-CF48D986503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7" creationId="{BC457477-B4EE-84BF-8C7E-C2D1F2DB2BF7}"/>
          </ac:spMkLst>
        </pc:sp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74" creationId="{7ECEAC38-DD0A-5C0C-EC36-AFB7B444543F}"/>
          </ac:picMkLst>
        </pc:pic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1028" creationId="{50D2E8AF-E000-ADEA-8E3B-F119242AE105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19T08:08:25.005" v="3691" actId="47"/>
        <pc:sldMkLst>
          <pc:docMk/>
          <pc:sldMk cId="4086692935" sldId="1370"/>
        </pc:sldMkLst>
        <pc:spChg chg="add del mod">
          <ac:chgData name="塩谷 晃弘 / Akihiro Shiotani" userId="50aef054-9327-40af-9729-b525352b79f1" providerId="ADAL" clId="{27C8262D-F54D-4A22-87E3-560D86A9D1B9}" dt="2022-12-13T10:13:48.859" v="2430" actId="478"/>
          <ac:spMkLst>
            <pc:docMk/>
            <pc:sldMk cId="4086692935" sldId="1370"/>
            <ac:spMk id="2" creationId="{0300F52F-4A9C-CF85-04DC-F33A677398D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3" creationId="{0F69B630-1B7B-BAB3-EEBB-546D632FAE26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4" creationId="{0A93269F-6543-C1D3-F0D9-6AE1A0CC384A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5" creationId="{5C8EAC2A-ED9C-77F3-010F-2BE4A5BB547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40.053" v="2428" actId="478"/>
          <ac:spMkLst>
            <pc:docMk/>
            <pc:sldMk cId="4086692935" sldId="1370"/>
            <ac:spMk id="6" creationId="{5145899A-7B8B-ABE7-AC54-B1310CB254C1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8" creationId="{28D279D7-2563-A37A-3B3C-6492211DDB97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9" creationId="{904FE08B-9E2F-52F8-93CF-97F255651A35}"/>
          </ac:spMkLst>
        </pc:spChg>
        <pc:spChg chg="mod">
          <ac:chgData name="塩谷 晃弘 / Akihiro Shiotani" userId="50aef054-9327-40af-9729-b525352b79f1" providerId="ADAL" clId="{27C8262D-F54D-4A22-87E3-560D86A9D1B9}" dt="2022-12-13T10:08:48.989" v="2332" actId="113"/>
          <ac:spMkLst>
            <pc:docMk/>
            <pc:sldMk cId="4086692935" sldId="137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09:22:13.156" v="1026" actId="403"/>
          <ac:spMkLst>
            <pc:docMk/>
            <pc:sldMk cId="4086692935" sldId="1370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2" creationId="{71499A04-E131-FD58-31F6-AFE591C855E1}"/>
          </ac:spMkLst>
        </pc:spChg>
        <pc:graphicFrameChg chg="add del mod modGraphic">
          <ac:chgData name="塩谷 晃弘 / Akihiro Shiotani" userId="50aef054-9327-40af-9729-b525352b79f1" providerId="ADAL" clId="{27C8262D-F54D-4A22-87E3-560D86A9D1B9}" dt="2022-12-13T10:11:51.240" v="2335" actId="478"/>
          <ac:graphicFrameMkLst>
            <pc:docMk/>
            <pc:sldMk cId="4086692935" sldId="1370"/>
            <ac:graphicFrameMk id="10" creationId="{129A87DB-5BAC-F71C-923E-E20B54BCF680}"/>
          </ac:graphicFrameMkLst>
        </pc:graphicFrameChg>
        <pc:graphicFrameChg chg="add mod modGraphic">
          <ac:chgData name="塩谷 晃弘 / Akihiro Shiotani" userId="50aef054-9327-40af-9729-b525352b79f1" providerId="ADAL" clId="{27C8262D-F54D-4A22-87E3-560D86A9D1B9}" dt="2022-12-13T10:17:41.316" v="2446" actId="1076"/>
          <ac:graphicFrameMkLst>
            <pc:docMk/>
            <pc:sldMk cId="4086692935" sldId="1370"/>
            <ac:graphicFrameMk id="11" creationId="{0B88B233-E64A-6A99-BA1F-8CD5D1CAE24D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12:09.927" v="2339" actId="478"/>
          <ac:graphicFrameMkLst>
            <pc:docMk/>
            <pc:sldMk cId="4086692935" sldId="1370"/>
            <ac:graphicFrameMk id="12" creationId="{35888770-2551-560E-6175-EBF943D84A7A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1028" creationId="{50D2E8AF-E000-ADEA-8E3B-F119242AE105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50:26.593" v="10368" actId="1035"/>
        <pc:sldMkLst>
          <pc:docMk/>
          <pc:sldMk cId="287252681" sldId="1371"/>
        </pc:sldMkLst>
        <pc:spChg chg="add del mod">
          <ac:chgData name="塩谷 晃弘 / Akihiro Shiotani" userId="50aef054-9327-40af-9729-b525352b79f1" providerId="ADAL" clId="{27C8262D-F54D-4A22-87E3-560D86A9D1B9}" dt="2022-12-13T09:16:26.005" v="837"/>
          <ac:spMkLst>
            <pc:docMk/>
            <pc:sldMk cId="287252681" sldId="1371"/>
            <ac:spMk id="2" creationId="{89523188-E071-905E-664F-A5F83F81E753}"/>
          </ac:spMkLst>
        </pc:spChg>
        <pc:spChg chg="add del mod">
          <ac:chgData name="塩谷 晃弘 / Akihiro Shiotani" userId="50aef054-9327-40af-9729-b525352b79f1" providerId="ADAL" clId="{27C8262D-F54D-4A22-87E3-560D86A9D1B9}" dt="2022-12-20T06:33:57.286" v="9922" actId="478"/>
          <ac:spMkLst>
            <pc:docMk/>
            <pc:sldMk cId="287252681" sldId="1371"/>
            <ac:spMk id="5" creationId="{67EA1293-CB49-5C84-EF9E-929D9C243F6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775" v="8761"/>
          <ac:spMkLst>
            <pc:docMk/>
            <pc:sldMk cId="287252681" sldId="1371"/>
            <ac:spMk id="6" creationId="{57CE5D64-DCA3-E704-83C6-B8CFC8493076}"/>
          </ac:spMkLst>
        </pc:spChg>
        <pc:spChg chg="add mod">
          <ac:chgData name="塩谷 晃弘 / Akihiro Shiotani" userId="50aef054-9327-40af-9729-b525352b79f1" providerId="ADAL" clId="{27C8262D-F54D-4A22-87E3-560D86A9D1B9}" dt="2022-12-20T06:50:26.593" v="10368" actId="1035"/>
          <ac:spMkLst>
            <pc:docMk/>
            <pc:sldMk cId="287252681" sldId="1371"/>
            <ac:spMk id="8" creationId="{5949B9D7-954E-D1BC-922F-1FE89344528B}"/>
          </ac:spMkLst>
        </pc:spChg>
        <pc:spChg chg="mod">
          <ac:chgData name="塩谷 晃弘 / Akihiro Shiotani" userId="50aef054-9327-40af-9729-b525352b79f1" providerId="ADAL" clId="{27C8262D-F54D-4A22-87E3-560D86A9D1B9}" dt="2022-12-13T10:08:44.780" v="2331" actId="113"/>
          <ac:spMkLst>
            <pc:docMk/>
            <pc:sldMk cId="287252681" sldId="137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07:57.147" v="5848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8" creationId="{73B5DB2C-406A-E7E6-00F7-84786E5C6200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90" creationId="{839FD091-41E2-FB47-75B6-E38ED2B5697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1" creationId="{BD1A8E22-C087-24FB-0C6C-19F39F7D87A9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2" creationId="{71499A04-E131-FD58-31F6-AFE591C855E1}"/>
          </ac:spMkLst>
        </pc:spChg>
        <pc:picChg chg="add del">
          <ac:chgData name="塩谷 晃弘 / Akihiro Shiotani" userId="50aef054-9327-40af-9729-b525352b79f1" providerId="ADAL" clId="{27C8262D-F54D-4A22-87E3-560D86A9D1B9}" dt="2022-12-20T01:53:31.629" v="5282" actId="22"/>
          <ac:picMkLst>
            <pc:docMk/>
            <pc:sldMk cId="287252681" sldId="1371"/>
            <ac:picMk id="3" creationId="{A08C79A2-2545-0176-69B0-72E8B933ACD9}"/>
          </ac:picMkLst>
        </pc:picChg>
        <pc:picChg chg="add mod">
          <ac:chgData name="塩谷 晃弘 / Akihiro Shiotani" userId="50aef054-9327-40af-9729-b525352b79f1" providerId="ADAL" clId="{27C8262D-F54D-4A22-87E3-560D86A9D1B9}" dt="2022-12-20T06:48:44.415" v="10336" actId="1036"/>
          <ac:picMkLst>
            <pc:docMk/>
            <pc:sldMk cId="287252681" sldId="1371"/>
            <ac:picMk id="4" creationId="{24BD91EF-8A4C-432B-154E-E8E437C96963}"/>
          </ac:picMkLst>
        </pc:picChg>
        <pc:picChg chg="mod">
          <ac:chgData name="塩谷 晃弘 / Akihiro Shiotani" userId="50aef054-9327-40af-9729-b525352b79f1" providerId="ADAL" clId="{27C8262D-F54D-4A22-87E3-560D86A9D1B9}" dt="2022-12-20T06:48:55.334" v="10350" actId="1036"/>
          <ac:picMkLst>
            <pc:docMk/>
            <pc:sldMk cId="287252681" sldId="1371"/>
            <ac:picMk id="74" creationId="{7ECEAC38-DD0A-5C0C-EC36-AFB7B444543F}"/>
          </ac:picMkLst>
        </pc:picChg>
        <pc:picChg chg="del mod">
          <ac:chgData name="塩谷 晃弘 / Akihiro Shiotani" userId="50aef054-9327-40af-9729-b525352b79f1" providerId="ADAL" clId="{27C8262D-F54D-4A22-87E3-560D86A9D1B9}" dt="2022-12-20T02:29:40.779" v="6466" actId="478"/>
          <ac:picMkLst>
            <pc:docMk/>
            <pc:sldMk cId="287252681" sldId="1371"/>
            <ac:picMk id="1028" creationId="{50D2E8AF-E000-ADEA-8E3B-F119242AE105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13T09:22:23.534" v="1029" actId="47"/>
        <pc:sldMkLst>
          <pc:docMk/>
          <pc:sldMk cId="1645514155" sldId="1372"/>
        </pc:sldMkLst>
        <pc:spChg chg="mod">
          <ac:chgData name="塩谷 晃弘 / Akihiro Shiotani" userId="50aef054-9327-40af-9729-b525352b79f1" providerId="ADAL" clId="{27C8262D-F54D-4A22-87E3-560D86A9D1B9}" dt="2022-12-13T09:22:09.598" v="1025" actId="403"/>
          <ac:spMkLst>
            <pc:docMk/>
            <pc:sldMk cId="1645514155" sldId="1372"/>
            <ac:spMk id="80" creationId="{86FA2B7D-0E2C-520F-0F7E-B8B1442DE3B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3T09:16:28.385" v="839"/>
        <pc:sldMkLst>
          <pc:docMk/>
          <pc:sldMk cId="1954041483" sldId="1372"/>
        </pc:sldMkLst>
      </pc:sldChg>
      <pc:sldChg chg="add del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803489144" sldId="1373"/>
        </pc:sldMkLst>
      </pc:sldChg>
      <pc:sldChg chg="add del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145902769" sldId="1373"/>
        </pc:sldMkLst>
      </pc:sldChg>
      <pc:sldChg chg="add del">
        <pc:chgData name="塩谷 晃弘 / Akihiro Shiotani" userId="50aef054-9327-40af-9729-b525352b79f1" providerId="ADAL" clId="{27C8262D-F54D-4A22-87E3-560D86A9D1B9}" dt="2022-12-13T09:51:54.578" v="1867" actId="47"/>
        <pc:sldMkLst>
          <pc:docMk/>
          <pc:sldMk cId="3935955424" sldId="1373"/>
        </pc:sldMkLst>
      </pc:sldChg>
      <pc:sldChg chg="add del setBg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101756542" sldId="1374"/>
        </pc:sldMkLst>
      </pc:sldChg>
      <pc:sldChg chg="add del">
        <pc:chgData name="塩谷 晃弘 / Akihiro Shiotani" userId="50aef054-9327-40af-9729-b525352b79f1" providerId="ADAL" clId="{27C8262D-F54D-4A22-87E3-560D86A9D1B9}" dt="2022-12-13T10:06:23.614" v="2320" actId="47"/>
        <pc:sldMkLst>
          <pc:docMk/>
          <pc:sldMk cId="769496775" sldId="1374"/>
        </pc:sldMkLst>
      </pc:sldChg>
      <pc:sldChg chg="add del setBg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830287688" sldId="1374"/>
        </pc:sldMkLst>
      </pc:sldChg>
      <pc:sldChg chg="modSp add mod ord">
        <pc:chgData name="塩谷 晃弘 / Akihiro Shiotani" userId="50aef054-9327-40af-9729-b525352b79f1" providerId="ADAL" clId="{27C8262D-F54D-4A22-87E3-560D86A9D1B9}" dt="2022-12-19T08:37:15.226" v="3804" actId="20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27C8262D-F54D-4A22-87E3-560D86A9D1B9}" dt="2022-12-19T08:37:15.226" v="3804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addSp delSp modSp add mod ord delAnim modAnim">
        <pc:chgData name="塩谷 晃弘 / Akihiro Shiotani" userId="50aef054-9327-40af-9729-b525352b79f1" providerId="ADAL" clId="{27C8262D-F54D-4A22-87E3-560D86A9D1B9}" dt="2022-12-22T02:36:30.039" v="17133" actId="478"/>
        <pc:sldMkLst>
          <pc:docMk/>
          <pc:sldMk cId="264037688" sldId="1376"/>
        </pc:sldMkLst>
        <pc:spChg chg="mod">
          <ac:chgData name="塩谷 晃弘 / Akihiro Shiotani" userId="50aef054-9327-40af-9729-b525352b79f1" providerId="ADAL" clId="{27C8262D-F54D-4A22-87E3-560D86A9D1B9}" dt="2022-12-19T08:42:28.478" v="3862"/>
          <ac:spMkLst>
            <pc:docMk/>
            <pc:sldMk cId="264037688" sldId="1376"/>
            <ac:spMk id="4" creationId="{5338434D-BA11-4E90-C756-89B6BA7A2C71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4" creationId="{9CB5E776-B19F-0AE6-A2DC-75E38CB9A793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5" creationId="{6A80C323-B4C0-705A-1F08-DAE718399D3F}"/>
          </ac:spMkLst>
        </pc:spChg>
        <pc:spChg chg="mod">
          <ac:chgData name="塩谷 晃弘 / Akihiro Shiotani" userId="50aef054-9327-40af-9729-b525352b79f1" providerId="ADAL" clId="{27C8262D-F54D-4A22-87E3-560D86A9D1B9}" dt="2022-12-22T02:36:27.219" v="17132" actId="20577"/>
          <ac:spMkLst>
            <pc:docMk/>
            <pc:sldMk cId="264037688" sldId="137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6" creationId="{14B26293-805C-E087-5C14-E55548B76592}"/>
          </ac:spMkLst>
        </pc:spChg>
        <pc:spChg chg="add del mod">
          <ac:chgData name="塩谷 晃弘 / Akihiro Shiotani" userId="50aef054-9327-40af-9729-b525352b79f1" providerId="ADAL" clId="{27C8262D-F54D-4A22-87E3-560D86A9D1B9}" dt="2022-12-19T08:43:05.260" v="3895"/>
          <ac:spMkLst>
            <pc:docMk/>
            <pc:sldMk cId="264037688" sldId="1376"/>
            <ac:spMk id="8" creationId="{5BC11232-E78C-DE14-438E-DD908061F0DA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8" creationId="{72B8C56C-0298-51ED-E1C2-300513625979}"/>
          </ac:spMkLst>
        </pc:spChg>
        <pc:spChg chg="add del mod">
          <ac:chgData name="塩谷 晃弘 / Akihiro Shiotani" userId="50aef054-9327-40af-9729-b525352b79f1" providerId="ADAL" clId="{27C8262D-F54D-4A22-87E3-560D86A9D1B9}" dt="2022-12-21T02:47:34.657" v="13513" actId="478"/>
          <ac:spMkLst>
            <pc:docMk/>
            <pc:sldMk cId="264037688" sldId="1376"/>
            <ac:spMk id="8" creationId="{BF28F39C-37EC-AA01-402A-9F56243E3B62}"/>
          </ac:spMkLst>
        </pc:spChg>
        <pc:spChg chg="add mod">
          <ac:chgData name="塩谷 晃弘 / Akihiro Shiotani" userId="50aef054-9327-40af-9729-b525352b79f1" providerId="ADAL" clId="{27C8262D-F54D-4A22-87E3-560D86A9D1B9}" dt="2022-12-21T02:47:34.826" v="13514"/>
          <ac:spMkLst>
            <pc:docMk/>
            <pc:sldMk cId="264037688" sldId="1376"/>
            <ac:spMk id="9" creationId="{ADBCB143-DBAF-5A20-78A6-42F9547FF4FD}"/>
          </ac:spMkLst>
        </pc:spChg>
        <pc:spChg chg="add del mod">
          <ac:chgData name="塩谷 晃弘 / Akihiro Shiotani" userId="50aef054-9327-40af-9729-b525352b79f1" providerId="ADAL" clId="{27C8262D-F54D-4A22-87E3-560D86A9D1B9}" dt="2022-12-20T06:36:49.623" v="9985" actId="478"/>
          <ac:spMkLst>
            <pc:docMk/>
            <pc:sldMk cId="264037688" sldId="1376"/>
            <ac:spMk id="9" creationId="{E2066B1C-5874-4C43-86A9-840D3FD58AB1}"/>
          </ac:spMkLst>
        </pc:spChg>
        <pc:spChg chg="add del mod">
          <ac:chgData name="塩谷 晃弘 / Akihiro Shiotani" userId="50aef054-9327-40af-9729-b525352b79f1" providerId="ADAL" clId="{27C8262D-F54D-4A22-87E3-560D86A9D1B9}" dt="2022-12-20T06:38:11.814" v="9999" actId="478"/>
          <ac:spMkLst>
            <pc:docMk/>
            <pc:sldMk cId="264037688" sldId="1376"/>
            <ac:spMk id="10" creationId="{3F2D0209-AAF3-A7D3-9B24-E99F0EEDD416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10" creationId="{F6B170EC-4993-6957-1D72-98B8E6D87710}"/>
          </ac:spMkLst>
        </pc:spChg>
        <pc:spChg chg="add del mod ord">
          <ac:chgData name="塩谷 晃弘 / Akihiro Shiotani" userId="50aef054-9327-40af-9729-b525352b79f1" providerId="ADAL" clId="{27C8262D-F54D-4A22-87E3-560D86A9D1B9}" dt="2022-12-20T06:38:11.015" v="9998" actId="478"/>
          <ac:spMkLst>
            <pc:docMk/>
            <pc:sldMk cId="264037688" sldId="1376"/>
            <ac:spMk id="14" creationId="{41A2D1EA-23DA-DE4F-20DC-3C5484F896A5}"/>
          </ac:spMkLst>
        </pc:spChg>
        <pc:spChg chg="mod">
          <ac:chgData name="塩谷 晃弘 / Akihiro Shiotani" userId="50aef054-9327-40af-9729-b525352b79f1" providerId="ADAL" clId="{27C8262D-F54D-4A22-87E3-560D86A9D1B9}" dt="2022-12-20T04:38:36.644" v="8441" actId="113"/>
          <ac:spMkLst>
            <pc:docMk/>
            <pc:sldMk cId="264037688" sldId="1376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6:50:38.437" v="10371" actId="1036"/>
          <ac:spMkLst>
            <pc:docMk/>
            <pc:sldMk cId="264037688" sldId="1376"/>
            <ac:spMk id="18" creationId="{043EC40A-CB5E-F0E3-86AC-45840D117F74}"/>
          </ac:spMkLst>
        </pc:spChg>
        <pc:spChg chg="add del mod">
          <ac:chgData name="塩谷 晃弘 / Akihiro Shiotani" userId="50aef054-9327-40af-9729-b525352b79f1" providerId="ADAL" clId="{27C8262D-F54D-4A22-87E3-560D86A9D1B9}" dt="2022-12-22T02:36:30.039" v="17133" actId="478"/>
          <ac:spMkLst>
            <pc:docMk/>
            <pc:sldMk cId="264037688" sldId="1376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13T09:33:48.272" v="1413" actId="478"/>
          <ac:spMkLst>
            <pc:docMk/>
            <pc:sldMk cId="264037688" sldId="1376"/>
            <ac:spMk id="19" creationId="{AEA51923-063C-8734-00A6-E180318E38AF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6.073" v="1549" actId="478"/>
          <ac:spMkLst>
            <pc:docMk/>
            <pc:sldMk cId="264037688" sldId="1376"/>
            <ac:spMk id="21" creationId="{71CD67CD-F24E-3294-5E3B-CE94275241D7}"/>
          </ac:spMkLst>
        </pc:spChg>
        <pc:spChg chg="add del mod">
          <ac:chgData name="塩谷 晃弘 / Akihiro Shiotani" userId="50aef054-9327-40af-9729-b525352b79f1" providerId="ADAL" clId="{27C8262D-F54D-4A22-87E3-560D86A9D1B9}" dt="2022-12-13T09:40:30.777" v="1516" actId="478"/>
          <ac:spMkLst>
            <pc:docMk/>
            <pc:sldMk cId="264037688" sldId="1376"/>
            <ac:spMk id="22" creationId="{C72B39E7-3819-5570-E430-BE06F2235BAE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4.584" v="1547" actId="478"/>
          <ac:spMkLst>
            <pc:docMk/>
            <pc:sldMk cId="264037688" sldId="1376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8.223" v="1130" actId="478"/>
          <ac:spMkLst>
            <pc:docMk/>
            <pc:sldMk cId="264037688" sldId="1376"/>
            <ac:spMk id="25" creationId="{7AB7AFE1-4F2A-EA4B-5EDA-7B01DBF30C1E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29" creationId="{06092AFF-1BEC-5FF1-ED1C-BE18F7CB4257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13T09:55:04.375" v="2005" actId="478"/>
          <ac:spMkLst>
            <pc:docMk/>
            <pc:sldMk cId="264037688" sldId="1376"/>
            <ac:spMk id="34" creationId="{85D76A9A-22CB-A4AC-37CE-0BAC4CE16D2C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5:15:44.689" v="8692" actId="478"/>
          <ac:spMkLst>
            <pc:docMk/>
            <pc:sldMk cId="264037688" sldId="1376"/>
            <ac:spMk id="36" creationId="{9497D143-72C8-3C96-03D7-F0BEB09EC36B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7" creationId="{B6F33BD5-B32B-35CC-5BC8-B10367ACC6A9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9" creationId="{0A76C3E0-76F1-77D3-E786-AC7DA3B0372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0" creationId="{D15D1A0B-FB91-2CE2-7F78-6FD5B4D8389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1" creationId="{C6BEF80F-0329-1DA2-85DA-A71D0907F34C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2" creationId="{B28BB9B4-DECE-8135-18A0-B7DC670B9F51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13T10:32:05.906" v="2781" actId="478"/>
          <ac:spMkLst>
            <pc:docMk/>
            <pc:sldMk cId="264037688" sldId="1376"/>
            <ac:spMk id="44" creationId="{912EEE5C-F866-4745-A8C3-A79597FFB4EE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7" creationId="{4005C2D1-8284-B1C8-5FFF-748753FE1215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8" creationId="{64B6D3D3-99F7-0CA9-0F23-BE7C8F2AF91D}"/>
          </ac:spMkLst>
        </pc:spChg>
        <pc:spChg chg="mod">
          <ac:chgData name="塩谷 晃弘 / Akihiro Shiotani" userId="50aef054-9327-40af-9729-b525352b79f1" providerId="ADAL" clId="{27C8262D-F54D-4A22-87E3-560D86A9D1B9}" dt="2022-12-13T10:29:39.755" v="2617"/>
          <ac:spMkLst>
            <pc:docMk/>
            <pc:sldMk cId="264037688" sldId="1376"/>
            <ac:spMk id="52" creationId="{015E9267-E161-630C-2CC7-EF7E6672564E}"/>
          </ac:spMkLst>
        </pc:spChg>
        <pc:spChg chg="mod">
          <ac:chgData name="塩谷 晃弘 / Akihiro Shiotani" userId="50aef054-9327-40af-9729-b525352b79f1" providerId="ADAL" clId="{27C8262D-F54D-4A22-87E3-560D86A9D1B9}" dt="2022-12-13T10:30:42.016" v="2753" actId="20577"/>
          <ac:spMkLst>
            <pc:docMk/>
            <pc:sldMk cId="264037688" sldId="1376"/>
            <ac:spMk id="53" creationId="{73CD0AC8-78B4-8ABB-6018-A233927225BB}"/>
          </ac:spMkLst>
        </pc:spChg>
        <pc:spChg chg="add del mod">
          <ac:chgData name="塩谷 晃弘 / Akihiro Shiotani" userId="50aef054-9327-40af-9729-b525352b79f1" providerId="ADAL" clId="{27C8262D-F54D-4A22-87E3-560D86A9D1B9}" dt="2022-12-20T02:38:57.761" v="6703" actId="478"/>
          <ac:spMkLst>
            <pc:docMk/>
            <pc:sldMk cId="264037688" sldId="1376"/>
            <ac:spMk id="55" creationId="{3732A36A-6BD8-DC7F-FE2B-56E745EBB4D3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2" creationId="{71499A04-E131-FD58-31F6-AFE591C855E1}"/>
          </ac:spMkLst>
        </pc:spChg>
        <pc:grpChg chg="add 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2" creationId="{3B1F535D-0CEF-16ED-C752-E7052327BD17}"/>
          </ac:grpSpMkLst>
        </pc:grpChg>
        <pc:grpChg chg="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3" creationId="{EAD49B7C-F3B5-2D28-1434-176E77845909}"/>
          </ac:grpSpMkLst>
        </pc:grpChg>
        <pc:grpChg chg="add del mod">
          <ac:chgData name="塩谷 晃弘 / Akihiro Shiotani" userId="50aef054-9327-40af-9729-b525352b79f1" providerId="ADAL" clId="{27C8262D-F54D-4A22-87E3-560D86A9D1B9}" dt="2022-12-13T10:29:31.255" v="2614"/>
          <ac:grpSpMkLst>
            <pc:docMk/>
            <pc:sldMk cId="264037688" sldId="1376"/>
            <ac:grpSpMk id="45" creationId="{5FCB3ADB-41A8-D26F-28CF-0DD0929C56C2}"/>
          </ac:grpSpMkLst>
        </pc:grpChg>
        <pc:grpChg chg="mod">
          <ac:chgData name="塩谷 晃弘 / Akihiro Shiotani" userId="50aef054-9327-40af-9729-b525352b79f1" providerId="ADAL" clId="{27C8262D-F54D-4A22-87E3-560D86A9D1B9}" dt="2022-12-13T10:29:27.159" v="2611"/>
          <ac:grpSpMkLst>
            <pc:docMk/>
            <pc:sldMk cId="264037688" sldId="1376"/>
            <ac:grpSpMk id="46" creationId="{64903336-F327-A2DB-998C-A14632381328}"/>
          </ac:grpSpMkLst>
        </pc:grpChg>
        <pc:grpChg chg="add del mod">
          <ac:chgData name="塩谷 晃弘 / Akihiro Shiotani" userId="50aef054-9327-40af-9729-b525352b79f1" providerId="ADAL" clId="{27C8262D-F54D-4A22-87E3-560D86A9D1B9}" dt="2022-12-19T08:38:53.081" v="3814" actId="478"/>
          <ac:grpSpMkLst>
            <pc:docMk/>
            <pc:sldMk cId="264037688" sldId="1376"/>
            <ac:grpSpMk id="50" creationId="{DB57B7A1-38D8-2732-5E8E-A538A7F3D5FC}"/>
          </ac:grpSpMkLst>
        </pc:grpChg>
        <pc:grpChg chg="mod">
          <ac:chgData name="塩谷 晃弘 / Akihiro Shiotani" userId="50aef054-9327-40af-9729-b525352b79f1" providerId="ADAL" clId="{27C8262D-F54D-4A22-87E3-560D86A9D1B9}" dt="2022-12-13T10:29:39.755" v="2617"/>
          <ac:grpSpMkLst>
            <pc:docMk/>
            <pc:sldMk cId="264037688" sldId="1376"/>
            <ac:grpSpMk id="51" creationId="{10EA247C-BAD3-2EB6-1686-B98300D4B1E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0:53:58.997" v="3928" actId="478"/>
          <ac:grpSpMkLst>
            <pc:docMk/>
            <pc:sldMk cId="264037688" sldId="1376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10:32:09.920" v="2795" actId="1036"/>
          <ac:grpSpMkLst>
            <pc:docMk/>
            <pc:sldMk cId="264037688" sldId="1376"/>
            <ac:grpSpMk id="78" creationId="{2D00D585-B183-8483-6CF8-5481DA63F481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13T09:25:00.116" v="1124"/>
          <ac:graphicFrameMkLst>
            <pc:docMk/>
            <pc:sldMk cId="264037688" sldId="1376"/>
            <ac:graphicFrameMk id="2" creationId="{E7F84F8D-4EFF-D4CB-B63E-194CECBF1AA0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09:25:03.029" v="1127" actId="478"/>
          <ac:graphicFrameMkLst>
            <pc:docMk/>
            <pc:sldMk cId="264037688" sldId="1376"/>
            <ac:graphicFrameMk id="14" creationId="{0309FEF1-E2EC-7B79-1803-1C5C57C0805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6:38:20.023" v="10044" actId="1036"/>
          <ac:graphicFrameMkLst>
            <pc:docMk/>
            <pc:sldMk cId="264037688" sldId="1376"/>
            <ac:graphicFrameMk id="31" creationId="{95379AAA-8506-D024-3350-DA94945BADB9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3" creationId="{A9E2B3A2-29B1-CE4F-0AB4-98D6D69144ED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9" creationId="{1C530F00-59E5-3737-5649-465856D8030E}"/>
          </ac:picMkLst>
        </pc:picChg>
        <pc:picChg chg="add del mod">
          <ac:chgData name="塩谷 晃弘 / Akihiro Shiotani" userId="50aef054-9327-40af-9729-b525352b79f1" providerId="ADAL" clId="{27C8262D-F54D-4A22-87E3-560D86A9D1B9}" dt="2022-12-20T05:15:26.135" v="8684"/>
          <ac:picMkLst>
            <pc:docMk/>
            <pc:sldMk cId="264037688" sldId="1376"/>
            <ac:picMk id="11" creationId="{C6445445-2E8C-19C0-6ECB-F8A91599ED58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1" creationId="{F2133B56-53A7-25B1-0304-A5338CC0A2B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2" creationId="{F05A88CE-0ECF-ADD8-5621-A568C92872A6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5.175" v="1548" actId="478"/>
          <ac:picMkLst>
            <pc:docMk/>
            <pc:sldMk cId="264037688" sldId="1376"/>
            <ac:picMk id="18" creationId="{52243F54-15F5-DE2A-864F-0AA1864AF090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45.504" v="1138" actId="478"/>
          <ac:picMkLst>
            <pc:docMk/>
            <pc:sldMk cId="264037688" sldId="1376"/>
            <ac:picMk id="26" creationId="{8195D291-39F6-53D6-8734-472C3385A7B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8:38.782" v="1230" actId="478"/>
          <ac:picMkLst>
            <pc:docMk/>
            <pc:sldMk cId="264037688" sldId="1376"/>
            <ac:picMk id="27" creationId="{6C296E63-30B7-9921-DAEF-EE5097E18AC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8" creationId="{171FA3A8-2408-1E6B-9266-C23F66C7F71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3.776" v="1546" actId="478"/>
          <ac:picMkLst>
            <pc:docMk/>
            <pc:sldMk cId="264037688" sldId="1376"/>
            <ac:picMk id="2052" creationId="{D9E7738A-1D6E-3F35-439C-C88B34693B0A}"/>
          </ac:picMkLst>
        </pc:picChg>
        <pc:cxnChg chg="mod">
          <ac:chgData name="塩谷 晃弘 / Akihiro Shiotani" userId="50aef054-9327-40af-9729-b525352b79f1" providerId="ADAL" clId="{27C8262D-F54D-4A22-87E3-560D86A9D1B9}" dt="2022-12-19T08:42:28.478" v="3862"/>
          <ac:cxnSpMkLst>
            <pc:docMk/>
            <pc:sldMk cId="264037688" sldId="1376"/>
            <ac:cxnSpMk id="6" creationId="{ACDF3E5F-BA63-7354-2D34-6AE2CE2FCED0}"/>
          </ac:cxnSpMkLst>
        </pc:cxnChg>
        <pc:cxnChg chg="mod">
          <ac:chgData name="塩谷 晃弘 / Akihiro Shiotani" userId="50aef054-9327-40af-9729-b525352b79f1" providerId="ADAL" clId="{27C8262D-F54D-4A22-87E3-560D86A9D1B9}" dt="2022-12-13T10:29:27.159" v="2611"/>
          <ac:cxnSpMkLst>
            <pc:docMk/>
            <pc:sldMk cId="264037688" sldId="1376"/>
            <ac:cxnSpMk id="49" creationId="{E1B45718-8A11-DF34-E026-88571E6B5163}"/>
          </ac:cxnSpMkLst>
        </pc:cxnChg>
        <pc:cxnChg chg="mod">
          <ac:chgData name="塩谷 晃弘 / Akihiro Shiotani" userId="50aef054-9327-40af-9729-b525352b79f1" providerId="ADAL" clId="{27C8262D-F54D-4A22-87E3-560D86A9D1B9}" dt="2022-12-13T10:29:39.755" v="2617"/>
          <ac:cxnSpMkLst>
            <pc:docMk/>
            <pc:sldMk cId="264037688" sldId="1376"/>
            <ac:cxnSpMk id="54" creationId="{759454C3-9BF2-CE91-640D-61E02AC4D7A0}"/>
          </ac:cxnSpMkLst>
        </pc:cxnChg>
        <pc:cxnChg chg="mod">
          <ac:chgData name="塩谷 晃弘 / Akihiro Shiotani" userId="50aef054-9327-40af-9729-b525352b79f1" providerId="ADAL" clId="{27C8262D-F54D-4A22-87E3-560D86A9D1B9}" dt="2022-12-13T10:32:09.920" v="2795" actId="1036"/>
          <ac:cxnSpMkLst>
            <pc:docMk/>
            <pc:sldMk cId="264037688" sldId="1376"/>
            <ac:cxnSpMk id="81" creationId="{D9AB227C-633B-C0CA-ED41-231BB4AB611B}"/>
          </ac:cxnSpMkLst>
        </pc:cxnChg>
      </pc:sldChg>
      <pc:sldChg chg="addSp delSp modSp add del mod delAnim modAnim">
        <pc:chgData name="塩谷 晃弘 / Akihiro Shiotani" userId="50aef054-9327-40af-9729-b525352b79f1" providerId="ADAL" clId="{27C8262D-F54D-4A22-87E3-560D86A9D1B9}" dt="2022-12-20T07:39:27.867" v="11551" actId="47"/>
        <pc:sldMkLst>
          <pc:docMk/>
          <pc:sldMk cId="300990527" sldId="1377"/>
        </pc:sldMkLst>
        <pc:spChg chg="add del mod">
          <ac:chgData name="塩谷 晃弘 / Akihiro Shiotani" userId="50aef054-9327-40af-9729-b525352b79f1" providerId="ADAL" clId="{27C8262D-F54D-4A22-87E3-560D86A9D1B9}" dt="2022-12-13T10:03:09.230" v="2236" actId="478"/>
          <ac:spMkLst>
            <pc:docMk/>
            <pc:sldMk cId="300990527" sldId="1377"/>
            <ac:spMk id="3" creationId="{72CA7C17-FEE2-B556-3F2E-64C8F6FBB362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" creationId="{74CF9539-D2CB-9581-93B8-E07B820E4C6E}"/>
          </ac:spMkLst>
        </pc:spChg>
        <pc:spChg chg="add del mod">
          <ac:chgData name="塩谷 晃弘 / Akihiro Shiotani" userId="50aef054-9327-40af-9729-b525352b79f1" providerId="ADAL" clId="{27C8262D-F54D-4A22-87E3-560D86A9D1B9}" dt="2022-12-13T09:59:41.072" v="2158" actId="478"/>
          <ac:spMkLst>
            <pc:docMk/>
            <pc:sldMk cId="300990527" sldId="1377"/>
            <ac:spMk id="14" creationId="{221980BB-2788-74D7-554F-651384E18BFC}"/>
          </ac:spMkLst>
        </pc:spChg>
        <pc:spChg chg="mod">
          <ac:chgData name="塩谷 晃弘 / Akihiro Shiotani" userId="50aef054-9327-40af-9729-b525352b79f1" providerId="ADAL" clId="{27C8262D-F54D-4A22-87E3-560D86A9D1B9}" dt="2022-12-13T10:08:26.700" v="2326" actId="113"/>
          <ac:spMkLst>
            <pc:docMk/>
            <pc:sldMk cId="300990527" sldId="1377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35:07.280" v="1434" actId="478"/>
          <ac:spMkLst>
            <pc:docMk/>
            <pc:sldMk cId="300990527" sldId="1377"/>
            <ac:spMk id="21" creationId="{71CD67CD-F24E-3294-5E3B-CE94275241D7}"/>
          </ac:spMkLst>
        </pc:spChg>
        <pc:spChg chg="del">
          <ac:chgData name="塩谷 晃弘 / Akihiro Shiotani" userId="50aef054-9327-40af-9729-b525352b79f1" providerId="ADAL" clId="{27C8262D-F54D-4A22-87E3-560D86A9D1B9}" dt="2022-12-13T09:34:29.858" v="1422" actId="478"/>
          <ac:spMkLst>
            <pc:docMk/>
            <pc:sldMk cId="300990527" sldId="1377"/>
            <ac:spMk id="22" creationId="{C72B39E7-3819-5570-E430-BE06F2235BAE}"/>
          </ac:spMkLst>
        </pc:spChg>
        <pc:spChg chg="del">
          <ac:chgData name="塩谷 晃弘 / Akihiro Shiotani" userId="50aef054-9327-40af-9729-b525352b79f1" providerId="ADAL" clId="{27C8262D-F54D-4A22-87E3-560D86A9D1B9}" dt="2022-12-13T09:34:30.604" v="1423" actId="478"/>
          <ac:spMkLst>
            <pc:docMk/>
            <pc:sldMk cId="300990527" sldId="1377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27" creationId="{395E2E7E-7673-BE73-3837-F140ADFF148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3" creationId="{8F70EDB9-8DDB-6A7D-E251-A2A7DB7B9378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4" creationId="{85D76A9A-22CB-A4AC-37CE-0BAC4CE16D2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38" creationId="{F853AB1E-7035-F924-6F32-40CC7A9E40A5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39" creationId="{EE0FE710-CB88-5B6E-EABD-42C68F953C8F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40" creationId="{706E969D-BC5A-2384-A7BA-B87A5EB9C1BE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1" creationId="{11E83082-FDE7-72FB-0D7C-DC35FC02F57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2" creationId="{93BE12BA-9D0C-FB0F-E811-E36DC3C9176D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3" creationId="{79A1B907-AC48-7A48-CB17-66616487887F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4" creationId="{6B1D2ACE-A626-9749-278C-7CD7FABA9706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45" creationId="{70A50A6F-6D12-E7BE-D017-884A044C079A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6" creationId="{09FC72AC-280E-86A9-1189-904D0325A0C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7" creationId="{C79F5E9E-78CD-421C-D783-880C766DE2C8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8" creationId="{5F48EE4C-F23F-486F-349B-3AA0BF31F54B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9" creationId="{1665032B-FAB6-DFB7-48F9-5BD9F3FAD7BF}"/>
          </ac:spMkLst>
        </pc:spChg>
        <pc:spChg chg="add mod">
          <ac:chgData name="塩谷 晃弘 / Akihiro Shiotani" userId="50aef054-9327-40af-9729-b525352b79f1" providerId="ADAL" clId="{27C8262D-F54D-4A22-87E3-560D86A9D1B9}" dt="2022-12-13T10:00:16.621" v="2181" actId="571"/>
          <ac:spMkLst>
            <pc:docMk/>
            <pc:sldMk cId="300990527" sldId="1377"/>
            <ac:spMk id="50" creationId="{88A7F562-A3BE-C682-31D6-FC53349855F0}"/>
          </ac:spMkLst>
        </pc:spChg>
        <pc:spChg chg="add mod">
          <ac:chgData name="塩谷 晃弘 / Akihiro Shiotani" userId="50aef054-9327-40af-9729-b525352b79f1" providerId="ADAL" clId="{27C8262D-F54D-4A22-87E3-560D86A9D1B9}" dt="2022-12-13T10:49:39.112" v="3337" actId="1076"/>
          <ac:spMkLst>
            <pc:docMk/>
            <pc:sldMk cId="300990527" sldId="1377"/>
            <ac:spMk id="62" creationId="{16C75592-FAAD-AC76-57EE-13F43D5F60DA}"/>
          </ac:spMkLst>
        </pc:spChg>
        <pc:spChg chg="add mod">
          <ac:chgData name="塩谷 晃弘 / Akihiro Shiotani" userId="50aef054-9327-40af-9729-b525352b79f1" providerId="ADAL" clId="{27C8262D-F54D-4A22-87E3-560D86A9D1B9}" dt="2022-12-13T10:43:07.037" v="3098" actId="1035"/>
          <ac:spMkLst>
            <pc:docMk/>
            <pc:sldMk cId="300990527" sldId="1377"/>
            <ac:spMk id="63" creationId="{EC43399F-90D4-39E3-28CB-AC2AEB68C8BB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9.267" v="2510" actId="478"/>
          <ac:spMkLst>
            <pc:docMk/>
            <pc:sldMk cId="300990527" sldId="1377"/>
            <ac:spMk id="64" creationId="{76C63B98-563C-BA0A-C674-094287E72B31}"/>
          </ac:spMkLst>
        </pc:spChg>
        <pc:spChg chg="add mod">
          <ac:chgData name="塩谷 晃弘 / Akihiro Shiotani" userId="50aef054-9327-40af-9729-b525352b79f1" providerId="ADAL" clId="{27C8262D-F54D-4A22-87E3-560D86A9D1B9}" dt="2022-12-13T10:48:30.622" v="3303" actId="14100"/>
          <ac:spMkLst>
            <pc:docMk/>
            <pc:sldMk cId="300990527" sldId="1377"/>
            <ac:spMk id="65" creationId="{23F1596F-282E-0CA1-A7E3-2F4A2AE1691E}"/>
          </ac:spMkLst>
        </pc:spChg>
        <pc:spChg chg="add del mod ord">
          <ac:chgData name="塩谷 晃弘 / Akihiro Shiotani" userId="50aef054-9327-40af-9729-b525352b79f1" providerId="ADAL" clId="{27C8262D-F54D-4A22-87E3-560D86A9D1B9}" dt="2022-12-13T10:20:23.184" v="2497" actId="478"/>
          <ac:spMkLst>
            <pc:docMk/>
            <pc:sldMk cId="300990527" sldId="1377"/>
            <ac:spMk id="66" creationId="{65A1B361-4DB6-1696-324D-300DA053F0F9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67" creationId="{4FF64BA4-13FA-66C8-938F-19BDA5FEC9D1}"/>
          </ac:spMkLst>
        </pc:spChg>
        <pc:spChg chg="add mod">
          <ac:chgData name="塩谷 晃弘 / Akihiro Shiotani" userId="50aef054-9327-40af-9729-b525352b79f1" providerId="ADAL" clId="{27C8262D-F54D-4A22-87E3-560D86A9D1B9}" dt="2022-12-13T10:49:41.737" v="3338" actId="1076"/>
          <ac:spMkLst>
            <pc:docMk/>
            <pc:sldMk cId="300990527" sldId="1377"/>
            <ac:spMk id="75" creationId="{E5B11B08-B838-373F-9BCE-E157EFB102C7}"/>
          </ac:spMkLst>
        </pc:spChg>
        <pc:spChg chg="add mod">
          <ac:chgData name="塩谷 晃弘 / Akihiro Shiotani" userId="50aef054-9327-40af-9729-b525352b79f1" providerId="ADAL" clId="{27C8262D-F54D-4A22-87E3-560D86A9D1B9}" dt="2022-12-19T06:21:19.623" v="3389" actId="1076"/>
          <ac:spMkLst>
            <pc:docMk/>
            <pc:sldMk cId="300990527" sldId="1377"/>
            <ac:spMk id="82" creationId="{83EF1674-2AA4-802F-91C0-589AC2C70B63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3" creationId="{9F687B68-EC78-C900-695C-C920A2AA9AF6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4" creationId="{1309DFB2-CB1B-BC01-EB6B-3EE19FEC7E8A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89" creationId="{2CE1F2D8-54EC-20CC-BC87-44DF2188767B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2" creationId="{887ADB33-2334-B8E4-70BA-A4F87797C597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3" creationId="{26491C4C-D571-B087-DBE7-4D768F8D52B0}"/>
          </ac:spMkLst>
        </pc:spChg>
        <pc:spChg chg="add mod">
          <ac:chgData name="塩谷 晃弘 / Akihiro Shiotani" userId="50aef054-9327-40af-9729-b525352b79f1" providerId="ADAL" clId="{27C8262D-F54D-4A22-87E3-560D86A9D1B9}" dt="2022-12-13T10:45:41.853" v="3178" actId="207"/>
          <ac:spMkLst>
            <pc:docMk/>
            <pc:sldMk cId="300990527" sldId="1377"/>
            <ac:spMk id="94" creationId="{86AEF6C8-F562-BF88-ED32-79731F2A48C5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5" creationId="{5AEA4D75-EA6F-9CB4-08AB-8E2A543BADC3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6" creationId="{5E5A0766-4BBF-CCF6-9E03-D49F098ADCE3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97" creationId="{D56559DC-797A-8A25-7A32-9445BEB96B3C}"/>
          </ac:spMkLst>
        </pc:spChg>
        <pc:spChg chg="add mod">
          <ac:chgData name="塩谷 晃弘 / Akihiro Shiotani" userId="50aef054-9327-40af-9729-b525352b79f1" providerId="ADAL" clId="{27C8262D-F54D-4A22-87E3-560D86A9D1B9}" dt="2022-12-13T10:45:37.881" v="3177" actId="207"/>
          <ac:spMkLst>
            <pc:docMk/>
            <pc:sldMk cId="300990527" sldId="1377"/>
            <ac:spMk id="98" creationId="{4443FC23-0EA2-2B53-133A-389A9BC11D6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99" creationId="{552E3241-6C3C-37BD-77E9-7EF334FE344D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100" creationId="{E11B3224-06FB-CDDC-AE71-CD8858C4F678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101" creationId="{1A9C2E8D-9182-0EDC-A54B-23D63384B397}"/>
          </ac:spMkLst>
        </pc:spChg>
        <pc:spChg chg="add del mod">
          <ac:chgData name="塩谷 晃弘 / Akihiro Shiotani" userId="50aef054-9327-40af-9729-b525352b79f1" providerId="ADAL" clId="{27C8262D-F54D-4A22-87E3-560D86A9D1B9}" dt="2022-12-13T10:45:09.644" v="3175" actId="478"/>
          <ac:spMkLst>
            <pc:docMk/>
            <pc:sldMk cId="300990527" sldId="1377"/>
            <ac:spMk id="102" creationId="{B0FA5BAF-2121-FFC7-EA0A-22E3CBFD42CE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3" creationId="{6742CBE2-4089-48A1-58E9-020EAC5B3FC4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4" creationId="{556BBA22-4529-C19A-51F7-66F782321C0F}"/>
          </ac:spMkLst>
        </pc:spChg>
        <pc:grpChg chg="del">
          <ac:chgData name="塩谷 晃弘 / Akihiro Shiotani" userId="50aef054-9327-40af-9729-b525352b79f1" providerId="ADAL" clId="{27C8262D-F54D-4A22-87E3-560D86A9D1B9}" dt="2022-12-13T10:32:30.124" v="2796" actId="478"/>
          <ac:grpSpMkLst>
            <pc:docMk/>
            <pc:sldMk cId="300990527" sldId="1377"/>
            <ac:grpSpMk id="77" creationId="{60B443ED-7F52-4C99-78C0-9E1E48CA1713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3T09:56:14.229" v="2023" actId="478"/>
          <ac:graphicFrameMkLst>
            <pc:docMk/>
            <pc:sldMk cId="300990527" sldId="1377"/>
            <ac:graphicFrameMk id="31" creationId="{95379AAA-8506-D024-3350-DA94945BADB9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42:38.379" v="3022" actId="478"/>
          <ac:graphicFrameMkLst>
            <pc:docMk/>
            <pc:sldMk cId="300990527" sldId="1377"/>
            <ac:graphicFrameMk id="37" creationId="{BCDF0946-54DE-D403-3111-2F2BF8CA82BD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13T10:42:45.785" v="3091" actId="1036"/>
          <ac:graphicFrameMkLst>
            <pc:docMk/>
            <pc:sldMk cId="300990527" sldId="1377"/>
            <ac:graphicFrameMk id="91" creationId="{164FD039-048F-1E71-4A4A-EC3062093E65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2" creationId="{ABA9DD13-85B1-DC22-B3AA-20F903270CC7}"/>
          </ac:picMkLst>
        </pc:picChg>
        <pc:picChg chg="add del mod">
          <ac:chgData name="塩谷 晃弘 / Akihiro Shiotani" userId="50aef054-9327-40af-9729-b525352b79f1" providerId="ADAL" clId="{27C8262D-F54D-4A22-87E3-560D86A9D1B9}" dt="2022-12-13T09:35:11.415" v="1437" actId="478"/>
          <ac:picMkLst>
            <pc:docMk/>
            <pc:sldMk cId="300990527" sldId="1377"/>
            <ac:picMk id="5" creationId="{0D710B30-50F8-E38D-535D-19FE1AB0A9F9}"/>
          </ac:picMkLst>
        </pc:picChg>
        <pc:picChg chg="add del mod">
          <ac:chgData name="塩谷 晃弘 / Akihiro Shiotani" userId="50aef054-9327-40af-9729-b525352b79f1" providerId="ADAL" clId="{27C8262D-F54D-4A22-87E3-560D86A9D1B9}" dt="2022-12-13T09:56:04.722" v="2020" actId="478"/>
          <ac:picMkLst>
            <pc:docMk/>
            <pc:sldMk cId="300990527" sldId="1377"/>
            <ac:picMk id="6" creationId="{6C8FC033-C99F-37C8-DBD4-45AB568DAF27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8" creationId="{D4B8F21E-54E7-C861-2E52-CAD271A16C71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9" creationId="{3EBE0837-29A3-15CD-F688-DB983530375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" creationId="{D644313A-5D95-3665-342E-A9C833117C8D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0:19.007" v="2183" actId="478"/>
          <ac:picMkLst>
            <pc:docMk/>
            <pc:sldMk cId="300990527" sldId="1377"/>
            <ac:picMk id="11" creationId="{46C6A30F-4A09-9AE1-8B64-D678D86E66F8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09:35:02.241" v="1433" actId="478"/>
          <ac:picMkLst>
            <pc:docMk/>
            <pc:sldMk cId="300990527" sldId="1377"/>
            <ac:picMk id="18" creationId="{52243F54-15F5-DE2A-864F-0AA1864AF090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19" creationId="{91C9ED87-8D1E-C977-349E-49D9A0F67741}"/>
          </ac:picMkLst>
        </pc:picChg>
        <pc:picChg chg="del mod">
          <ac:chgData name="塩谷 晃弘 / Akihiro Shiotani" userId="50aef054-9327-40af-9729-b525352b79f1" providerId="ADAL" clId="{27C8262D-F54D-4A22-87E3-560D86A9D1B9}" dt="2022-12-13T09:36:39.416" v="1460" actId="478"/>
          <ac:picMkLst>
            <pc:docMk/>
            <pc:sldMk cId="300990527" sldId="1377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25" creationId="{BD94E7C4-6385-1880-2441-B18E12A200DF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2:53.413" v="2209" actId="478"/>
          <ac:picMkLst>
            <pc:docMk/>
            <pc:sldMk cId="300990527" sldId="1377"/>
            <ac:picMk id="26" creationId="{8DB0351D-E1DE-2C76-33BB-207577D97396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36" creationId="{8720AF94-5201-492F-9A32-5D03FDF8D0E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8" creationId="{0A895615-730F-2F76-4902-49844AEDE24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9" creationId="{37C828EA-7D1F-BB3A-039F-F3D23ECE797E}"/>
          </ac:picMkLst>
        </pc:picChg>
        <pc:picChg chg="add del mod">
          <ac:chgData name="塩谷 晃弘 / Akihiro Shiotani" userId="50aef054-9327-40af-9729-b525352b79f1" providerId="ADAL" clId="{27C8262D-F54D-4A22-87E3-560D86A9D1B9}" dt="2022-12-13T10:36:50.436" v="2893" actId="478"/>
          <ac:picMkLst>
            <pc:docMk/>
            <pc:sldMk cId="300990527" sldId="1377"/>
            <ac:picMk id="76" creationId="{F3F0F737-6592-287B-8B86-F3A4F010E2F8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86" creationId="{316988BF-E65F-7513-A1BE-D6E4B302917E}"/>
          </ac:picMkLst>
        </pc:picChg>
        <pc:picChg chg="add mod">
          <ac:chgData name="塩谷 晃弘 / Akihiro Shiotani" userId="50aef054-9327-40af-9729-b525352b79f1" providerId="ADAL" clId="{27C8262D-F54D-4A22-87E3-560D86A9D1B9}" dt="2022-12-13T10:43:09.369" v="3099" actId="167"/>
          <ac:picMkLst>
            <pc:docMk/>
            <pc:sldMk cId="300990527" sldId="1377"/>
            <ac:picMk id="87" creationId="{009161BA-F6C9-52DD-C2D1-224D5BAB0F3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48.992" v="3092" actId="478"/>
          <ac:picMkLst>
            <pc:docMk/>
            <pc:sldMk cId="300990527" sldId="1377"/>
            <ac:picMk id="88" creationId="{DBD83FB1-329C-E5DD-0D46-48778B299656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90" creationId="{064DD6D6-A6A7-ED1F-0E93-BFA32EE1A8B7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050" creationId="{11E5A8DA-0BC0-C396-E938-0B9871E1F85B}"/>
          </ac:picMkLst>
        </pc:picChg>
        <pc:picChg chg="del">
          <ac:chgData name="塩谷 晃弘 / Akihiro Shiotani" userId="50aef054-9327-40af-9729-b525352b79f1" providerId="ADAL" clId="{27C8262D-F54D-4A22-87E3-560D86A9D1B9}" dt="2022-12-13T09:34:19.457" v="1421" actId="478"/>
          <ac:picMkLst>
            <pc:docMk/>
            <pc:sldMk cId="300990527" sldId="1377"/>
            <ac:picMk id="2052" creationId="{D9E7738A-1D6E-3F35-439C-C88B34693B0A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242" creationId="{1FAD0C31-890A-B328-18AA-83E0CF757E8D}"/>
          </ac:picMkLst>
        </pc:picChg>
        <pc:picChg chg="add del">
          <ac:chgData name="塩谷 晃弘 / Akihiro Shiotani" userId="50aef054-9327-40af-9729-b525352b79f1" providerId="ADAL" clId="{27C8262D-F54D-4A22-87E3-560D86A9D1B9}" dt="2022-12-13T09:35:58.422" v="1447"/>
          <ac:picMkLst>
            <pc:docMk/>
            <pc:sldMk cId="300990527" sldId="1377"/>
            <ac:picMk id="10244" creationId="{6A8C5F29-D606-68D2-3708-C25B39EA6679}"/>
          </ac:picMkLst>
        </pc:picChg>
        <pc:picChg chg="add mod">
          <ac:chgData name="塩谷 晃弘 / Akihiro Shiotani" userId="50aef054-9327-40af-9729-b525352b79f1" providerId="ADAL" clId="{27C8262D-F54D-4A22-87E3-560D86A9D1B9}" dt="2022-12-13T10:49:57.682" v="3344" actId="1076"/>
          <ac:picMkLst>
            <pc:docMk/>
            <pc:sldMk cId="300990527" sldId="1377"/>
            <ac:picMk id="10246" creationId="{7D5F8262-1CF1-D98E-C7A0-16066DDEBC82}"/>
          </ac:picMkLst>
        </pc:picChg>
        <pc:picChg chg="add mod">
          <ac:chgData name="塩谷 晃弘 / Akihiro Shiotani" userId="50aef054-9327-40af-9729-b525352b79f1" providerId="ADAL" clId="{27C8262D-F54D-4A22-87E3-560D86A9D1B9}" dt="2022-12-13T10:50:31.074" v="3353" actId="1076"/>
          <ac:picMkLst>
            <pc:docMk/>
            <pc:sldMk cId="300990527" sldId="1377"/>
            <ac:picMk id="10248" creationId="{1D6D1F49-DBAC-B956-7B2E-8E3E23DB296C}"/>
          </ac:picMkLst>
        </pc:picChg>
        <pc:picChg chg="add mod">
          <ac:chgData name="塩谷 晃弘 / Akihiro Shiotani" userId="50aef054-9327-40af-9729-b525352b79f1" providerId="ADAL" clId="{27C8262D-F54D-4A22-87E3-560D86A9D1B9}" dt="2022-12-13T10:50:32.462" v="3354" actId="1076"/>
          <ac:picMkLst>
            <pc:docMk/>
            <pc:sldMk cId="300990527" sldId="1377"/>
            <ac:picMk id="10250" creationId="{ADC95AB0-4B45-9D73-D089-8EEB27E4FECD}"/>
          </ac:picMkLst>
        </pc:picChg>
        <pc:cxnChg chg="add mod">
          <ac:chgData name="塩谷 晃弘 / Akihiro Shiotani" userId="50aef054-9327-40af-9729-b525352b79f1" providerId="ADAL" clId="{27C8262D-F54D-4A22-87E3-560D86A9D1B9}" dt="2022-12-13T10:50:49.344" v="3367" actId="692"/>
          <ac:cxnSpMkLst>
            <pc:docMk/>
            <pc:sldMk cId="300990527" sldId="1377"/>
            <ac:cxnSpMk id="51" creationId="{3D3EEF29-C075-251D-1DAD-324FB7B7C0C1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2.324" v="3359" actId="692"/>
          <ac:cxnSpMkLst>
            <pc:docMk/>
            <pc:sldMk cId="300990527" sldId="1377"/>
            <ac:cxnSpMk id="54" creationId="{0409FF7C-2B0E-FEFA-D23C-ED1AF61EF218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4.973" v="3363" actId="692"/>
          <ac:cxnSpMkLst>
            <pc:docMk/>
            <pc:sldMk cId="300990527" sldId="1377"/>
            <ac:cxnSpMk id="58" creationId="{2D23E76B-B74A-22E6-4983-15DA5C457BE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10:22:20.062" v="2548" actId="47"/>
        <pc:sldMkLst>
          <pc:docMk/>
          <pc:sldMk cId="993963743" sldId="1378"/>
        </pc:sldMkLst>
        <pc:spChg chg="add mod">
          <ac:chgData name="塩谷 晃弘 / Akihiro Shiotani" userId="50aef054-9327-40af-9729-b525352b79f1" providerId="ADAL" clId="{27C8262D-F54D-4A22-87E3-560D86A9D1B9}" dt="2022-12-13T10:21:38.632" v="2547" actId="20577"/>
          <ac:spMkLst>
            <pc:docMk/>
            <pc:sldMk cId="993963743" sldId="1378"/>
            <ac:spMk id="3" creationId="{E153F88A-5442-0F2A-24C1-5D799B184C9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" creationId="{74CF9539-D2CB-9581-93B8-E07B820E4C6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38" creationId="{F853AB1E-7035-F924-6F32-40CC7A9E40A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1" creationId="{11E83082-FDE7-72FB-0D7C-DC35FC02F57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2" creationId="{93BE12BA-9D0C-FB0F-E811-E36DC3C9176D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7" creationId="{C79F5E9E-78CD-421C-D783-880C766DE2C8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9" creationId="{1665032B-FAB6-DFB7-48F9-5BD9F3FAD7BF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2" creationId="{16C75592-FAAD-AC76-57EE-13F43D5F60DA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3" creationId="{EC43399F-90D4-39E3-28CB-AC2AEB68C8B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5" creationId="{23F1596F-282E-0CA1-A7E3-2F4A2AE1691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7" creationId="{4FF64BA4-13FA-66C8-938F-19BDA5FEC9D1}"/>
          </ac:spMkLst>
        </pc:spChg>
        <pc:graphicFrameChg chg="del">
          <ac:chgData name="塩谷 晃弘 / Akihiro Shiotani" userId="50aef054-9327-40af-9729-b525352b79f1" providerId="ADAL" clId="{27C8262D-F54D-4A22-87E3-560D86A9D1B9}" dt="2022-12-13T10:21:25.089" v="2519" actId="478"/>
          <ac:graphicFrameMkLst>
            <pc:docMk/>
            <pc:sldMk cId="993963743" sldId="1378"/>
            <ac:graphicFrameMk id="37" creationId="{BCDF0946-54DE-D403-3111-2F2BF8CA82BD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" creationId="{ABA9DD13-85B1-DC22-B3AA-20F903270CC7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8" creationId="{D4B8F21E-54E7-C861-2E52-CAD271A16C7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9" creationId="{3EBE0837-29A3-15CD-F688-DB983530375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" creationId="{D644313A-5D95-3665-342E-A9C833117C8D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9" creationId="{91C9ED87-8D1E-C977-349E-49D9A0F6774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5" creationId="{BD94E7C4-6385-1880-2441-B18E12A200DF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36" creationId="{8720AF94-5201-492F-9A32-5D03FDF8D0E4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242" creationId="{1FAD0C31-890A-B328-18AA-83E0CF757E8D}"/>
          </ac:picMkLst>
        </pc:pic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1" creationId="{3D3EEF29-C075-251D-1DAD-324FB7B7C0C1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4" creationId="{0409FF7C-2B0E-FEFA-D23C-ED1AF61EF218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8" creationId="{2D23E76B-B74A-22E6-4983-15DA5C457BED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19.864" v="19250"/>
        <pc:sldMkLst>
          <pc:docMk/>
          <pc:sldMk cId="1358694784" sldId="1378"/>
        </pc:sldMkLst>
        <pc:spChg chg="add del mod">
          <ac:chgData name="塩谷 晃弘 / Akihiro Shiotani" userId="50aef054-9327-40af-9729-b525352b79f1" providerId="ADAL" clId="{27C8262D-F54D-4A22-87E3-560D86A9D1B9}" dt="2022-12-21T00:18:50.993" v="11924" actId="478"/>
          <ac:spMkLst>
            <pc:docMk/>
            <pc:sldMk cId="1358694784" sldId="1378"/>
            <ac:spMk id="6" creationId="{9A605B5A-0CA8-72D6-7ADD-4BABC86155CB}"/>
          </ac:spMkLst>
        </pc:spChg>
        <pc:spChg chg="add del mod">
          <ac:chgData name="塩谷 晃弘 / Akihiro Shiotani" userId="50aef054-9327-40af-9729-b525352b79f1" providerId="ADAL" clId="{27C8262D-F54D-4A22-87E3-560D86A9D1B9}" dt="2022-12-21T00:19:40.964" v="11996" actId="478"/>
          <ac:spMkLst>
            <pc:docMk/>
            <pc:sldMk cId="1358694784" sldId="1378"/>
            <ac:spMk id="8" creationId="{D9E93CB8-7C90-7A9E-14B0-7B21B060C7BA}"/>
          </ac:spMkLst>
        </pc:spChg>
        <pc:spChg chg="add mod">
          <ac:chgData name="塩谷 晃弘 / Akihiro Shiotani" userId="50aef054-9327-40af-9729-b525352b79f1" providerId="ADAL" clId="{27C8262D-F54D-4A22-87E3-560D86A9D1B9}" dt="2022-12-21T00:19:04.503" v="11955" actId="20577"/>
          <ac:spMkLst>
            <pc:docMk/>
            <pc:sldMk cId="1358694784" sldId="1378"/>
            <ac:spMk id="9" creationId="{0BB7E4A9-78DF-6838-C3BE-77C3FD2B8C57}"/>
          </ac:spMkLst>
        </pc:spChg>
        <pc:spChg chg="add del mod">
          <ac:chgData name="塩谷 晃弘 / Akihiro Shiotani" userId="50aef054-9327-40af-9729-b525352b79f1" providerId="ADAL" clId="{27C8262D-F54D-4A22-87E3-560D86A9D1B9}" dt="2022-12-21T00:19:11.652" v="11976" actId="1036"/>
          <ac:spMkLst>
            <pc:docMk/>
            <pc:sldMk cId="1358694784" sldId="1378"/>
            <ac:spMk id="10" creationId="{DCE986B1-EB39-375E-1BFC-0AC4D7EBD9F1}"/>
          </ac:spMkLst>
        </pc:spChg>
        <pc:spChg chg="add mod">
          <ac:chgData name="塩谷 晃弘 / Akihiro Shiotani" userId="50aef054-9327-40af-9729-b525352b79f1" providerId="ADAL" clId="{27C8262D-F54D-4A22-87E3-560D86A9D1B9}" dt="2022-12-21T00:19:38.301" v="11995" actId="1076"/>
          <ac:spMkLst>
            <pc:docMk/>
            <pc:sldMk cId="1358694784" sldId="1378"/>
            <ac:spMk id="11" creationId="{7D4359A1-38E3-FBA7-DF2C-CC8B0D2B018D}"/>
          </ac:spMkLst>
        </pc:spChg>
        <pc:spChg chg="add mod">
          <ac:chgData name="塩谷 晃弘 / Akihiro Shiotani" userId="50aef054-9327-40af-9729-b525352b79f1" providerId="ADAL" clId="{27C8262D-F54D-4A22-87E3-560D86A9D1B9}" dt="2022-12-20T04:16:32.366" v="7984" actId="1036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27C8262D-F54D-4A22-87E3-560D86A9D1B9}" dt="2022-12-22T04:46:19.864" v="19250"/>
          <ac:spMkLst>
            <pc:docMk/>
            <pc:sldMk cId="1358694784" sldId="1378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0:22:55.291" v="12039" actId="1038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19" creationId="{5D6F9952-E66F-399E-EB28-4D750D4FDAFD}"/>
          </ac:spMkLst>
        </pc:spChg>
        <pc:spChg chg="add mod">
          <ac:chgData name="塩谷 晃弘 / Akihiro Shiotani" userId="50aef054-9327-40af-9729-b525352b79f1" providerId="ADAL" clId="{27C8262D-F54D-4A22-87E3-560D86A9D1B9}" dt="2022-12-21T00:23:01.708" v="12040" actId="14100"/>
          <ac:spMkLst>
            <pc:docMk/>
            <pc:sldMk cId="1358694784" sldId="1378"/>
            <ac:spMk id="19" creationId="{64B4C12C-DEE2-7A1D-2AB4-0A5E331DA8E9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21" creationId="{333CFCE7-7D03-7A3A-AB5E-23D73AFEAE7F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3" creationId="{ED950391-D950-F065-7B75-50D27C40B08E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4" creationId="{33833085-2D44-AA09-225D-F1BB0DA42D8D}"/>
          </ac:spMkLst>
        </pc:spChg>
        <pc:spChg chg="add mod">
          <ac:chgData name="塩谷 晃弘 / Akihiro Shiotani" userId="50aef054-9327-40af-9729-b525352b79f1" providerId="ADAL" clId="{27C8262D-F54D-4A22-87E3-560D86A9D1B9}" dt="2022-12-21T00:22:12.097" v="12017" actId="1076"/>
          <ac:spMkLst>
            <pc:docMk/>
            <pc:sldMk cId="1358694784" sldId="1378"/>
            <ac:spMk id="25" creationId="{8252EBD1-BCD2-5D80-FCBD-66DC7DF486C4}"/>
          </ac:spMkLst>
        </pc:spChg>
        <pc:spChg chg="add mod">
          <ac:chgData name="塩谷 晃弘 / Akihiro Shiotani" userId="50aef054-9327-40af-9729-b525352b79f1" providerId="ADAL" clId="{27C8262D-F54D-4A22-87E3-560D86A9D1B9}" dt="2022-12-20T04:23:52.280" v="8335" actId="20577"/>
          <ac:spMkLst>
            <pc:docMk/>
            <pc:sldMk cId="1358694784" sldId="1378"/>
            <ac:spMk id="26" creationId="{1BD5AC80-45C1-5C68-F1CD-9E9A226C267C}"/>
          </ac:spMkLst>
        </pc:spChg>
        <pc:spChg chg="add mod">
          <ac:chgData name="塩谷 晃弘 / Akihiro Shiotani" userId="50aef054-9327-40af-9729-b525352b79f1" providerId="ADAL" clId="{27C8262D-F54D-4A22-87E3-560D86A9D1B9}" dt="2022-12-21T00:22:18.780" v="12019" actId="1076"/>
          <ac:spMkLst>
            <pc:docMk/>
            <pc:sldMk cId="1358694784" sldId="1378"/>
            <ac:spMk id="27" creationId="{10EEE99A-7D84-6414-387A-C87D2BF6102C}"/>
          </ac:spMkLst>
        </pc:spChg>
        <pc:spChg chg="add mod">
          <ac:chgData name="塩谷 晃弘 / Akihiro Shiotani" userId="50aef054-9327-40af-9729-b525352b79f1" providerId="ADAL" clId="{27C8262D-F54D-4A22-87E3-560D86A9D1B9}" dt="2022-12-21T00:22:22.274" v="12020" actId="1076"/>
          <ac:spMkLst>
            <pc:docMk/>
            <pc:sldMk cId="1358694784" sldId="1378"/>
            <ac:spMk id="28" creationId="{23E141B1-DA7B-2D02-2733-6835B13F1FD6}"/>
          </ac:spMkLst>
        </pc:spChg>
        <pc:spChg chg="add mod">
          <ac:chgData name="塩谷 晃弘 / Akihiro Shiotani" userId="50aef054-9327-40af-9729-b525352b79f1" providerId="ADAL" clId="{27C8262D-F54D-4A22-87E3-560D86A9D1B9}" dt="2022-12-21T00:22:28.162" v="12022" actId="1076"/>
          <ac:spMkLst>
            <pc:docMk/>
            <pc:sldMk cId="1358694784" sldId="1378"/>
            <ac:spMk id="29" creationId="{683D3BE9-F890-53D2-6421-8A0421947197}"/>
          </ac:spMkLst>
        </pc:spChg>
        <pc:spChg chg="add del mod">
          <ac:chgData name="塩谷 晃弘 / Akihiro Shiotani" userId="50aef054-9327-40af-9729-b525352b79f1" providerId="ADAL" clId="{27C8262D-F54D-4A22-87E3-560D86A9D1B9}" dt="2022-12-20T06:51:56.726" v="10427" actId="478"/>
          <ac:spMkLst>
            <pc:docMk/>
            <pc:sldMk cId="1358694784" sldId="1378"/>
            <ac:spMk id="30" creationId="{311314E9-CFDD-D084-27D1-977B542EE885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80" creationId="{86FA2B7D-0E2C-520F-0F7E-B8B1442DE3B5}"/>
          </ac:spMkLst>
        </pc:spChg>
        <pc:grpChg chg="add del mod">
          <ac:chgData name="塩谷 晃弘 / Akihiro Shiotani" userId="50aef054-9327-40af-9729-b525352b79f1" providerId="ADAL" clId="{27C8262D-F54D-4A22-87E3-560D86A9D1B9}" dt="2022-12-19T08:42:25.059" v="3861"/>
          <ac:grpSpMkLst>
            <pc:docMk/>
            <pc:sldMk cId="1358694784" sldId="1378"/>
            <ac:grpSpMk id="14" creationId="{44A3B927-31FE-9709-2594-522172F2AFE1}"/>
          </ac:grpSpMkLst>
        </pc:grpChg>
        <pc:grpChg chg="mod">
          <ac:chgData name="塩谷 晃弘 / Akihiro Shiotani" userId="50aef054-9327-40af-9729-b525352b79f1" providerId="ADAL" clId="{27C8262D-F54D-4A22-87E3-560D86A9D1B9}" dt="2022-12-19T08:42:24.583" v="3860"/>
          <ac:grpSpMkLst>
            <pc:docMk/>
            <pc:sldMk cId="1358694784" sldId="1378"/>
            <ac:grpSpMk id="18" creationId="{B1F0298D-C633-1F1D-4415-F04DA89B802B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8" creationId="{2D00D585-B183-8483-6CF8-5481DA63F481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9T07:46:02.445" v="3393" actId="478"/>
          <ac:graphicFrameMkLst>
            <pc:docMk/>
            <pc:sldMk cId="1358694784" sldId="1378"/>
            <ac:graphicFrameMk id="11" creationId="{0B88B233-E64A-6A99-BA1F-8CD5D1CAE24D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1T00:19:11.652" v="11976" actId="1036"/>
          <ac:picMkLst>
            <pc:docMk/>
            <pc:sldMk cId="1358694784" sldId="1378"/>
            <ac:picMk id="2" creationId="{F4E84B45-E2B1-1307-3686-B2F73683B30F}"/>
          </ac:picMkLst>
        </pc:picChg>
        <pc:picChg chg="add mod">
          <ac:chgData name="塩谷 晃弘 / Akihiro Shiotani" userId="50aef054-9327-40af-9729-b525352b79f1" providerId="ADAL" clId="{27C8262D-F54D-4A22-87E3-560D86A9D1B9}" dt="2022-12-20T04:16:32.366" v="7984" actId="1036"/>
          <ac:picMkLst>
            <pc:docMk/>
            <pc:sldMk cId="1358694784" sldId="1378"/>
            <ac:picMk id="3" creationId="{EBE852F2-13FB-F75B-948A-A42F4FA70C75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4" creationId="{4F137684-D22B-D91A-A388-9CA4E887F691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20:38.863" v="8287" actId="478"/>
          <ac:picMkLst>
            <pc:docMk/>
            <pc:sldMk cId="1358694784" sldId="1378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47:22.072" v="3423"/>
          <ac:picMkLst>
            <pc:docMk/>
            <pc:sldMk cId="1358694784" sldId="1378"/>
            <ac:picMk id="9" creationId="{266E964D-C13F-CE41-53BE-2A8FC2CC76BE}"/>
          </ac:picMkLst>
        </pc:picChg>
        <pc:picChg chg="add mod">
          <ac:chgData name="塩谷 晃弘 / Akihiro Shiotani" userId="50aef054-9327-40af-9729-b525352b79f1" providerId="ADAL" clId="{27C8262D-F54D-4A22-87E3-560D86A9D1B9}" dt="2022-12-21T00:22:55.291" v="12039" actId="1038"/>
          <ac:picMkLst>
            <pc:docMk/>
            <pc:sldMk cId="1358694784" sldId="1378"/>
            <ac:picMk id="14" creationId="{8F599749-5900-6E4C-4E22-8C21B0B3CEE6}"/>
          </ac:picMkLst>
        </pc:picChg>
        <pc:cxnChg chg="mod">
          <ac:chgData name="塩谷 晃弘 / Akihiro Shiotani" userId="50aef054-9327-40af-9729-b525352b79f1" providerId="ADAL" clId="{27C8262D-F54D-4A22-87E3-560D86A9D1B9}" dt="2022-12-19T08:42:24.583" v="3860"/>
          <ac:cxnSpMkLst>
            <pc:docMk/>
            <pc:sldMk cId="1358694784" sldId="1378"/>
            <ac:cxnSpMk id="22" creationId="{4FA30DFB-BD3E-B531-7584-32986E97E5E5}"/>
          </ac:cxnSpMkLst>
        </pc:cxnChg>
        <pc:cxnChg chg="mod">
          <ac:chgData name="塩谷 晃弘 / Akihiro Shiotani" userId="50aef054-9327-40af-9729-b525352b79f1" providerId="ADAL" clId="{27C8262D-F54D-4A22-87E3-560D86A9D1B9}" dt="2022-12-20T04:16:28.053" v="7968" actId="1036"/>
          <ac:cxnSpMkLst>
            <pc:docMk/>
            <pc:sldMk cId="1358694784" sldId="1378"/>
            <ac:cxnSpMk id="81" creationId="{D9AB227C-633B-C0CA-ED41-231BB4AB611B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09:56:31.912" v="2041" actId="47"/>
        <pc:sldMkLst>
          <pc:docMk/>
          <pc:sldMk cId="2042436603" sldId="1378"/>
        </pc:sldMkLst>
        <pc:spChg chg="add 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2" creationId="{5F60479E-5F4E-F302-2963-94E158E51207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5" creationId="{812D4F29-8D70-B57C-005A-AF358FFD7CCF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6" creationId="{0889B328-AE33-E8A3-D3BC-BD05943ED806}"/>
          </ac:spMkLst>
        </pc:spChg>
        <pc:spChg chg="add del mod">
          <ac:chgData name="塩谷 晃弘 / Akihiro Shiotani" userId="50aef054-9327-40af-9729-b525352b79f1" providerId="ADAL" clId="{27C8262D-F54D-4A22-87E3-560D86A9D1B9}" dt="2022-12-13T09:52:54.592" v="1880" actId="478"/>
          <ac:spMkLst>
            <pc:docMk/>
            <pc:sldMk cId="2042436603" sldId="1378"/>
            <ac:spMk id="9" creationId="{C97B195F-20F8-A2C0-5AA0-B8EF70C55DF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2" creationId="{6F72E699-4FA5-AC6C-71A9-676BAD4FB63A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3" creationId="{8F70EDB9-8DDB-6A7D-E251-A2A7DB7B937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4" creationId="{85D76A9A-22CB-A4AC-37CE-0BAC4CE16D2C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5" creationId="{714B7F6C-8C7C-F6D8-EC88-F942B35B1AA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40" creationId="{D15D1A0B-FB91-2CE2-7F78-6FD5B4D8389D}"/>
          </ac:spMkLst>
        </pc:spChg>
        <pc:spChg chg="mod">
          <ac:chgData name="塩谷 晃弘 / Akihiro Shiotani" userId="50aef054-9327-40af-9729-b525352b79f1" providerId="ADAL" clId="{27C8262D-F54D-4A22-87E3-560D86A9D1B9}" dt="2022-12-13T09:49:38.580" v="1795" actId="20577"/>
          <ac:spMkLst>
            <pc:docMk/>
            <pc:sldMk cId="2042436603" sldId="1378"/>
            <ac:spMk id="80" creationId="{86FA2B7D-0E2C-520F-0F7E-B8B1442DE3B5}"/>
          </ac:spMkLst>
        </pc:spChg>
        <pc:grpChg chg="add 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3" creationId="{DD9A3276-222E-991F-9A04-559C25788828}"/>
          </ac:grpSpMkLst>
        </pc:grpChg>
        <pc:grpChg chg="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4" creationId="{50444342-39B8-C763-FEB2-589B455AF5BD}"/>
          </ac:grpSpMkLst>
        </pc:grpChg>
        <pc:grpChg chg="del">
          <ac:chgData name="塩谷 晃弘 / Akihiro Shiotani" userId="50aef054-9327-40af-9729-b525352b79f1" providerId="ADAL" clId="{27C8262D-F54D-4A22-87E3-560D86A9D1B9}" dt="2022-12-13T09:52:54.592" v="1880" actId="478"/>
          <ac:grpSpMkLst>
            <pc:docMk/>
            <pc:sldMk cId="2042436603" sldId="1378"/>
            <ac:grpSpMk id="77" creationId="{60B443ED-7F52-4C99-78C0-9E1E48CA1713}"/>
          </ac:grpSpMkLst>
        </pc:grpChg>
        <pc:graphicFrameChg chg="mod">
          <ac:chgData name="塩谷 晃弘 / Akihiro Shiotani" userId="50aef054-9327-40af-9729-b525352b79f1" providerId="ADAL" clId="{27C8262D-F54D-4A22-87E3-560D86A9D1B9}" dt="2022-12-13T09:56:22.220" v="2040" actId="1035"/>
          <ac:graphicFrameMkLst>
            <pc:docMk/>
            <pc:sldMk cId="2042436603" sldId="1378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4" creationId="{432B2C40-2C5C-AE18-D134-CA26A8172DDC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050" creationId="{11E5A8DA-0BC0-C396-E938-0B9871E1F85B}"/>
          </ac:picMkLst>
        </pc:picChg>
        <pc:cxnChg chg="mod">
          <ac:chgData name="塩谷 晃弘 / Akihiro Shiotani" userId="50aef054-9327-40af-9729-b525352b79f1" providerId="ADAL" clId="{27C8262D-F54D-4A22-87E3-560D86A9D1B9}" dt="2022-12-13T09:53:11.926" v="1927" actId="1035"/>
          <ac:cxnSpMkLst>
            <pc:docMk/>
            <pc:sldMk cId="2042436603" sldId="1378"/>
            <ac:cxnSpMk id="8" creationId="{4EBAB624-DD97-E9CD-0F8D-2ED95E8D9143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3T10:31:46.456" v="2780" actId="47"/>
        <pc:sldMkLst>
          <pc:docMk/>
          <pc:sldMk cId="3193638440" sldId="1378"/>
        </pc:sldMkLst>
      </pc:sldChg>
      <pc:sldChg chg="addSp modSp add del mod">
        <pc:chgData name="塩谷 晃弘 / Akihiro Shiotani" userId="50aef054-9327-40af-9729-b525352b79f1" providerId="ADAL" clId="{27C8262D-F54D-4A22-87E3-560D86A9D1B9}" dt="2022-12-20T04:17:36.119" v="8089" actId="47"/>
        <pc:sldMkLst>
          <pc:docMk/>
          <pc:sldMk cId="1254855296" sldId="1379"/>
        </pc:sldMkLst>
        <pc:spChg chg="add mod">
          <ac:chgData name="塩谷 晃弘 / Akihiro Shiotani" userId="50aef054-9327-40af-9729-b525352b79f1" providerId="ADAL" clId="{27C8262D-F54D-4A22-87E3-560D86A9D1B9}" dt="2022-12-19T08:36:06.236" v="3795" actId="20577"/>
          <ac:spMkLst>
            <pc:docMk/>
            <pc:sldMk cId="1254855296" sldId="1379"/>
            <ac:spMk id="9" creationId="{7D980CDB-9C8E-F596-A814-5A920DAAD6F9}"/>
          </ac:spMkLst>
        </pc:spChg>
        <pc:spChg chg="mod">
          <ac:chgData name="塩谷 晃弘 / Akihiro Shiotani" userId="50aef054-9327-40af-9729-b525352b79f1" providerId="ADAL" clId="{27C8262D-F54D-4A22-87E3-560D86A9D1B9}" dt="2022-12-19T23:16:22.423" v="3926"/>
          <ac:spMkLst>
            <pc:docMk/>
            <pc:sldMk cId="1254855296" sldId="1379"/>
            <ac:spMk id="17" creationId="{637499E4-23B0-8447-BF56-C0037D8B63B5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0T04:23:32.063" v="8330" actId="47"/>
        <pc:sldMkLst>
          <pc:docMk/>
          <pc:sldMk cId="2330217350" sldId="1380"/>
        </pc:sldMkLst>
        <pc:spChg chg="del mod">
          <ac:chgData name="塩谷 晃弘 / Akihiro Shiotani" userId="50aef054-9327-40af-9729-b525352b79f1" providerId="ADAL" clId="{27C8262D-F54D-4A22-87E3-560D86A9D1B9}" dt="2022-12-19T07:53:24.517" v="3474" actId="478"/>
          <ac:spMkLst>
            <pc:docMk/>
            <pc:sldMk cId="2330217350" sldId="1380"/>
            <ac:spMk id="8" creationId="{D9E93CB8-7C90-7A9E-14B0-7B21B060C7BA}"/>
          </ac:spMkLst>
        </pc:spChg>
        <pc:spChg chg="add del mod">
          <ac:chgData name="塩谷 晃弘 / Akihiro Shiotani" userId="50aef054-9327-40af-9729-b525352b79f1" providerId="ADAL" clId="{27C8262D-F54D-4A22-87E3-560D86A9D1B9}" dt="2022-12-20T04:17:44.728" v="8091" actId="478"/>
          <ac:spMkLst>
            <pc:docMk/>
            <pc:sldMk cId="2330217350" sldId="1380"/>
            <ac:spMk id="9" creationId="{A7707F5B-6D9C-7398-2F76-C13C4A24972B}"/>
          </ac:spMkLst>
        </pc:spChg>
        <pc:spChg chg="mod">
          <ac:chgData name="塩谷 晃弘 / Akihiro Shiotani" userId="50aef054-9327-40af-9729-b525352b79f1" providerId="ADAL" clId="{27C8262D-F54D-4A22-87E3-560D86A9D1B9}" dt="2022-12-20T04:17:40.911" v="8090"/>
          <ac:spMkLst>
            <pc:docMk/>
            <pc:sldMk cId="2330217350" sldId="1380"/>
            <ac:spMk id="12" creationId="{B6FCEC06-0423-B16A-169F-041958FD189D}"/>
          </ac:spMkLst>
        </pc:spChg>
        <pc:spChg chg="mod">
          <ac:chgData name="塩谷 晃弘 / Akihiro Shiotani" userId="50aef054-9327-40af-9729-b525352b79f1" providerId="ADAL" clId="{27C8262D-F54D-4A22-87E3-560D86A9D1B9}" dt="2022-12-20T04:18:38.673" v="8252" actId="20577"/>
          <ac:spMkLst>
            <pc:docMk/>
            <pc:sldMk cId="2330217350" sldId="1380"/>
            <ac:spMk id="14" creationId="{32FE91AB-27FB-4285-1380-95A50146F8E1}"/>
          </ac:spMkLst>
        </pc:spChg>
        <pc:spChg chg="mod">
          <ac:chgData name="塩谷 晃弘 / Akihiro Shiotani" userId="50aef054-9327-40af-9729-b525352b79f1" providerId="ADAL" clId="{27C8262D-F54D-4A22-87E3-560D86A9D1B9}" dt="2022-12-19T23:16:25.434" v="3927"/>
          <ac:spMkLst>
            <pc:docMk/>
            <pc:sldMk cId="2330217350" sldId="138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18:42.392" v="8261" actId="20577"/>
          <ac:spMkLst>
            <pc:docMk/>
            <pc:sldMk cId="2330217350" sldId="1380"/>
            <ac:spMk id="19" creationId="{2098A507-469A-FD69-7925-C0D8202D692E}"/>
          </ac:spMkLst>
        </pc:spChg>
        <pc:grpChg chg="add 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0" creationId="{3AAFD7FC-E347-82AD-244A-8F079BB5A766}"/>
          </ac:grpSpMkLst>
        </pc:grpChg>
        <pc:grpChg chg="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1" creationId="{8C2FE48E-4CBC-3B16-E2CC-0093FF6A9872}"/>
          </ac:grpSpMkLst>
        </pc:grpChg>
        <pc:grpChg chg="del">
          <ac:chgData name="塩谷 晃弘 / Akihiro Shiotani" userId="50aef054-9327-40af-9729-b525352b79f1" providerId="ADAL" clId="{27C8262D-F54D-4A22-87E3-560D86A9D1B9}" dt="2022-12-19T07:57:13.245" v="3547" actId="478"/>
          <ac:grpSpMkLst>
            <pc:docMk/>
            <pc:sldMk cId="2330217350" sldId="1380"/>
            <ac:grpSpMk id="77" creationId="{60B443ED-7F52-4C99-78C0-9E1E48CA1713}"/>
          </ac:grpSpMkLst>
        </pc:grpChg>
        <pc:picChg chg="del mod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5" creationId="{CE5B22DB-FB89-665F-EC63-B204F3429255}"/>
          </ac:picMkLst>
        </pc:picChg>
        <pc:picChg chg="del mod">
          <ac:chgData name="塩谷 晃弘 / Akihiro Shiotani" userId="50aef054-9327-40af-9729-b525352b79f1" providerId="ADAL" clId="{27C8262D-F54D-4A22-87E3-560D86A9D1B9}" dt="2022-12-19T07:53:26.444" v="3475" actId="478"/>
          <ac:picMkLst>
            <pc:docMk/>
            <pc:sldMk cId="2330217350" sldId="1380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53:06.852" v="3467" actId="478"/>
          <ac:picMkLst>
            <pc:docMk/>
            <pc:sldMk cId="2330217350" sldId="1380"/>
            <ac:picMk id="1026" creationId="{70785DC4-557B-B3A3-08DE-F95764F611E8}"/>
          </ac:picMkLst>
        </pc:picChg>
        <pc:picChg chg="add mod">
          <ac:chgData name="塩谷 晃弘 / Akihiro Shiotani" userId="50aef054-9327-40af-9729-b525352b79f1" providerId="ADAL" clId="{27C8262D-F54D-4A22-87E3-560D86A9D1B9}" dt="2022-12-19T08:36:34.010" v="3797" actId="1076"/>
          <ac:picMkLst>
            <pc:docMk/>
            <pc:sldMk cId="2330217350" sldId="1380"/>
            <ac:picMk id="1028" creationId="{70120188-C78D-BB82-F950-BFDE6B510B5D}"/>
          </ac:picMkLst>
        </pc:picChg>
        <pc:picChg chg="add del mod">
          <ac:chgData name="塩谷 晃弘 / Akihiro Shiotani" userId="50aef054-9327-40af-9729-b525352b79f1" providerId="ADAL" clId="{27C8262D-F54D-4A22-87E3-560D86A9D1B9}" dt="2022-12-19T08:07:10.906" v="3689" actId="478"/>
          <ac:picMkLst>
            <pc:docMk/>
            <pc:sldMk cId="2330217350" sldId="1380"/>
            <ac:picMk id="1030" creationId="{488590B8-BAFF-2FC1-A2A7-E9ED0145AF67}"/>
          </ac:picMkLst>
        </pc:picChg>
        <pc:cxnChg chg="mod">
          <ac:chgData name="塩谷 晃弘 / Akihiro Shiotani" userId="50aef054-9327-40af-9729-b525352b79f1" providerId="ADAL" clId="{27C8262D-F54D-4A22-87E3-560D86A9D1B9}" dt="2022-12-20T04:17:40.911" v="8090"/>
          <ac:cxnSpMkLst>
            <pc:docMk/>
            <pc:sldMk cId="2330217350" sldId="1380"/>
            <ac:cxnSpMk id="18" creationId="{B2C3C89C-1864-BE0C-8038-C2ABEC0E8E85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30.957" v="19254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27C8262D-F54D-4A22-87E3-560D86A9D1B9}" dt="2022-12-22T04:46:30.741" v="19253" actId="478"/>
          <ac:spMkLst>
            <pc:docMk/>
            <pc:sldMk cId="4275151420" sldId="1381"/>
            <ac:spMk id="2" creationId="{44A0B948-31AD-B27D-ABE6-45A68728FB14}"/>
          </ac:spMkLst>
        </pc:spChg>
        <pc:spChg chg="add mod">
          <ac:chgData name="塩谷 晃弘 / Akihiro Shiotani" userId="50aef054-9327-40af-9729-b525352b79f1" providerId="ADAL" clId="{27C8262D-F54D-4A22-87E3-560D86A9D1B9}" dt="2022-12-22T04:46:30.957" v="19254"/>
          <ac:spMkLst>
            <pc:docMk/>
            <pc:sldMk cId="4275151420" sldId="1381"/>
            <ac:spMk id="4" creationId="{5042CC1A-4AF3-5331-6423-C277CFF16FE3}"/>
          </ac:spMkLst>
        </pc:spChg>
        <pc:spChg chg="add del mod">
          <ac:chgData name="塩谷 晃弘 / Akihiro Shiotani" userId="50aef054-9327-40af-9729-b525352b79f1" providerId="ADAL" clId="{27C8262D-F54D-4A22-87E3-560D86A9D1B9}" dt="2022-12-21T01:01:53.119" v="12389"/>
          <ac:spMkLst>
            <pc:docMk/>
            <pc:sldMk cId="4275151420" sldId="1381"/>
            <ac:spMk id="4" creationId="{B5E212FC-C2AC-B88C-115A-608ADE77D205}"/>
          </ac:spMkLst>
        </pc:spChg>
        <pc:spChg chg="add del">
          <ac:chgData name="塩谷 晃弘 / Akihiro Shiotani" userId="50aef054-9327-40af-9729-b525352b79f1" providerId="ADAL" clId="{27C8262D-F54D-4A22-87E3-560D86A9D1B9}" dt="2022-12-20T01:18:28.664" v="4844" actId="22"/>
          <ac:spMkLst>
            <pc:docMk/>
            <pc:sldMk cId="4275151420" sldId="1381"/>
            <ac:spMk id="5" creationId="{7E5FCFD0-71B2-CD7C-06EA-0EACF086C0EB}"/>
          </ac:spMkLst>
        </pc:spChg>
        <pc:spChg chg="add del mod">
          <ac:chgData name="塩谷 晃弘 / Akihiro Shiotani" userId="50aef054-9327-40af-9729-b525352b79f1" providerId="ADAL" clId="{27C8262D-F54D-4A22-87E3-560D86A9D1B9}" dt="2022-12-21T01:02:03.107" v="12398" actId="478"/>
          <ac:spMkLst>
            <pc:docMk/>
            <pc:sldMk cId="4275151420" sldId="1381"/>
            <ac:spMk id="5" creationId="{D3A3AFF3-9E4A-9B04-52E6-293C497695F3}"/>
          </ac:spMkLst>
        </pc:spChg>
        <pc:spChg chg="del mod">
          <ac:chgData name="塩谷 晃弘 / Akihiro Shiotani" userId="50aef054-9327-40af-9729-b525352b79f1" providerId="ADAL" clId="{27C8262D-F54D-4A22-87E3-560D86A9D1B9}" dt="2022-12-20T02:47:14.218" v="7236" actId="478"/>
          <ac:spMkLst>
            <pc:docMk/>
            <pc:sldMk cId="4275151420" sldId="1381"/>
            <ac:spMk id="9" creationId="{A7707F5B-6D9C-7398-2F76-C13C4A24972B}"/>
          </ac:spMkLst>
        </pc:spChg>
        <pc:spChg chg="add mod">
          <ac:chgData name="塩谷 晃弘 / Akihiro Shiotani" userId="50aef054-9327-40af-9729-b525352b79f1" providerId="ADAL" clId="{27C8262D-F54D-4A22-87E3-560D86A9D1B9}" dt="2022-12-22T04:35:55.767" v="18962" actId="20577"/>
          <ac:spMkLst>
            <pc:docMk/>
            <pc:sldMk cId="4275151420" sldId="1381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0T02:46:58.629" v="7226"/>
          <ac:spMkLst>
            <pc:docMk/>
            <pc:sldMk cId="4275151420" sldId="1381"/>
            <ac:spMk id="10" creationId="{7666F863-A461-C41F-40F7-5F45F3379E39}"/>
          </ac:spMkLst>
        </pc:spChg>
        <pc:spChg chg="mod">
          <ac:chgData name="塩谷 晃弘 / Akihiro Shiotani" userId="50aef054-9327-40af-9729-b525352b79f1" providerId="ADAL" clId="{27C8262D-F54D-4A22-87E3-560D86A9D1B9}" dt="2022-12-20T02:47:03.034" v="7235" actId="20577"/>
          <ac:spMkLst>
            <pc:docMk/>
            <pc:sldMk cId="4275151420" sldId="1381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0T04:24:03.719" v="8336" actId="403"/>
          <ac:spMkLst>
            <pc:docMk/>
            <pc:sldMk cId="4275151420" sldId="1381"/>
            <ac:spMk id="14" creationId="{605EAE46-97F7-7E82-2627-78EF6C8EC0CD}"/>
          </ac:spMkLst>
        </pc:spChg>
        <pc:spChg chg="del mod">
          <ac:chgData name="塩谷 晃弘 / Akihiro Shiotani" userId="50aef054-9327-40af-9729-b525352b79f1" providerId="ADAL" clId="{27C8262D-F54D-4A22-87E3-560D86A9D1B9}" dt="2022-12-21T01:01:44.417" v="12386" actId="478"/>
          <ac:spMkLst>
            <pc:docMk/>
            <pc:sldMk cId="4275151420" sldId="1381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6" creationId="{3AA751F6-4266-2904-F658-EEAAAFDC5328}"/>
          </ac:grpSpMkLst>
        </pc:grpChg>
        <pc:grpChg chg="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8" creationId="{5F6A6B22-0ABE-A53C-C9FE-DA1873754B3E}"/>
          </ac:grpSpMkLst>
        </pc:grpChg>
        <pc:picChg chg="add mod">
          <ac:chgData name="塩谷 晃弘 / Akihiro Shiotani" userId="50aef054-9327-40af-9729-b525352b79f1" providerId="ADAL" clId="{27C8262D-F54D-4A22-87E3-560D86A9D1B9}" dt="2022-12-21T01:02:09.205" v="12401" actId="1076"/>
          <ac:picMkLst>
            <pc:docMk/>
            <pc:sldMk cId="4275151420" sldId="1381"/>
            <ac:picMk id="3" creationId="{A92ACCF0-6E91-F029-FE51-F84CBE8D702F}"/>
          </ac:picMkLst>
        </pc:picChg>
        <pc:picChg chg="del">
          <ac:chgData name="塩谷 晃弘 / Akihiro Shiotani" userId="50aef054-9327-40af-9729-b525352b79f1" providerId="ADAL" clId="{27C8262D-F54D-4A22-87E3-560D86A9D1B9}" dt="2022-12-19T08:05:04.147" v="3591" actId="478"/>
          <ac:picMkLst>
            <pc:docMk/>
            <pc:sldMk cId="4275151420" sldId="1381"/>
            <ac:picMk id="1028" creationId="{70120188-C78D-BB82-F950-BFDE6B510B5D}"/>
          </ac:picMkLst>
        </pc:picChg>
        <pc:cxnChg chg="mod">
          <ac:chgData name="塩谷 晃弘 / Akihiro Shiotani" userId="50aef054-9327-40af-9729-b525352b79f1" providerId="ADAL" clId="{27C8262D-F54D-4A22-87E3-560D86A9D1B9}" dt="2022-12-20T02:46:58.629" v="7226"/>
          <ac:cxnSpMkLst>
            <pc:docMk/>
            <pc:sldMk cId="4275151420" sldId="1381"/>
            <ac:cxnSpMk id="12" creationId="{698420A6-5783-92EA-A65D-57BBE4E432C4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9T08:36:42.198" v="3798" actId="47"/>
        <pc:sldMkLst>
          <pc:docMk/>
          <pc:sldMk cId="3994156701" sldId="1382"/>
        </pc:sldMkLst>
      </pc:sldChg>
      <pc:sldChg chg="modSp add mod ord">
        <pc:chgData name="塩谷 晃弘 / Akihiro Shiotani" userId="50aef054-9327-40af-9729-b525352b79f1" providerId="ADAL" clId="{27C8262D-F54D-4A22-87E3-560D86A9D1B9}" dt="2022-12-19T08:37:22.345" v="3806" actId="20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27C8262D-F54D-4A22-87E3-560D86A9D1B9}" dt="2022-12-19T08:37:22.345" v="380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0T06:25:23.168" v="9743" actId="478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27C8262D-F54D-4A22-87E3-560D86A9D1B9}" dt="2022-12-19T08:37:07.256" v="3802" actId="207"/>
          <ac:spMkLst>
            <pc:docMk/>
            <pc:sldMk cId="3444509919" sldId="1384"/>
            <ac:spMk id="2" creationId="{974CF849-AAAA-00F2-479C-6640073D0C50}"/>
          </ac:spMkLst>
        </pc:spChg>
        <pc:spChg chg="add del mod">
          <ac:chgData name="塩谷 晃弘 / Akihiro Shiotani" userId="50aef054-9327-40af-9729-b525352b79f1" providerId="ADAL" clId="{27C8262D-F54D-4A22-87E3-560D86A9D1B9}" dt="2022-12-20T06:25:23.168" v="9743" actId="478"/>
          <ac:spMkLst>
            <pc:docMk/>
            <pc:sldMk cId="3444509919" sldId="1384"/>
            <ac:spMk id="4" creationId="{E3112FD9-764C-24FE-DEC0-4B6AA6EE6FC2}"/>
          </ac:spMkLst>
        </pc:spChg>
        <pc:spChg chg="add del">
          <ac:chgData name="塩谷 晃弘 / Akihiro Shiotani" userId="50aef054-9327-40af-9729-b525352b79f1" providerId="ADAL" clId="{27C8262D-F54D-4A22-87E3-560D86A9D1B9}" dt="2022-12-20T05:55:07.644" v="8752" actId="22"/>
          <ac:spMkLst>
            <pc:docMk/>
            <pc:sldMk cId="3444509919" sldId="1384"/>
            <ac:spMk id="8" creationId="{DD263BBD-89E0-C51A-FB01-6D47473E5BA6}"/>
          </ac:spMkLst>
        </pc:spChg>
        <pc:spChg chg="add del">
          <ac:chgData name="塩谷 晃弘 / Akihiro Shiotani" userId="50aef054-9327-40af-9729-b525352b79f1" providerId="ADAL" clId="{27C8262D-F54D-4A22-87E3-560D86A9D1B9}" dt="2022-12-20T05:55:09.943" v="8755" actId="22"/>
          <ac:spMkLst>
            <pc:docMk/>
            <pc:sldMk cId="3444509919" sldId="1384"/>
            <ac:spMk id="11" creationId="{55CCA9C4-E9AD-3072-3664-38AAF876152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710" v="8763"/>
          <ac:spMkLst>
            <pc:docMk/>
            <pc:sldMk cId="3444509919" sldId="1384"/>
            <ac:spMk id="12" creationId="{659F3AE3-1FA3-F9F3-5DC1-5FC8EB02F357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9T08:40:26.060" v="3834" actId="47"/>
        <pc:sldMkLst>
          <pc:docMk/>
          <pc:sldMk cId="488364999" sldId="1385"/>
        </pc:sldMkLst>
      </pc:sldChg>
      <pc:sldChg chg="add del ord">
        <pc:chgData name="塩谷 晃弘 / Akihiro Shiotani" userId="50aef054-9327-40af-9729-b525352b79f1" providerId="ADAL" clId="{27C8262D-F54D-4A22-87E3-560D86A9D1B9}" dt="2022-12-19T08:37:49.094" v="3813" actId="2696"/>
        <pc:sldMkLst>
          <pc:docMk/>
          <pc:sldMk cId="1554854224" sldId="1385"/>
        </pc:sldMkLst>
      </pc:sldChg>
      <pc:sldChg chg="add del">
        <pc:chgData name="塩谷 晃弘 / Akihiro Shiotani" userId="50aef054-9327-40af-9729-b525352b79f1" providerId="ADAL" clId="{27C8262D-F54D-4A22-87E3-560D86A9D1B9}" dt="2022-12-20T07:39:30.344" v="11552" actId="47"/>
        <pc:sldMkLst>
          <pc:docMk/>
          <pc:sldMk cId="1681875628" sldId="1385"/>
        </pc:sldMkLst>
      </pc:sldChg>
      <pc:sldChg chg="addSp delSp modSp add mod">
        <pc:chgData name="塩谷 晃弘 / Akihiro Shiotani" userId="50aef054-9327-40af-9729-b525352b79f1" providerId="ADAL" clId="{27C8262D-F54D-4A22-87E3-560D86A9D1B9}" dt="2022-12-20T04:38:40.403" v="8442" actId="113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27C8262D-F54D-4A22-87E3-560D86A9D1B9}" dt="2022-12-20T02:40:41.879" v="6900" actId="20577"/>
          <ac:spMkLst>
            <pc:docMk/>
            <pc:sldMk cId="345647038" sldId="138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8" creationId="{AC05463C-87C7-E753-265C-E89222C9866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9" creationId="{69109997-1B80-F996-8B1A-91D2CBBA211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0" creationId="{442FEF20-FF72-C9C4-55D2-EC962651E66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1" creationId="{B3EE28B5-4AE2-4DF3-E6D3-4A50E4BA5E3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2" creationId="{F47C79C1-10AA-D0C7-D3F7-F0CEAF09892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4" creationId="{45FEBED7-3DE2-7EC8-F735-589F37CFD65E}"/>
          </ac:spMkLst>
        </pc:spChg>
        <pc:spChg chg="mod">
          <ac:chgData name="塩谷 晃弘 / Akihiro Shiotani" userId="50aef054-9327-40af-9729-b525352b79f1" providerId="ADAL" clId="{27C8262D-F54D-4A22-87E3-560D86A9D1B9}" dt="2022-12-20T04:38:40.403" v="8442" actId="113"/>
          <ac:spMkLst>
            <pc:docMk/>
            <pc:sldMk cId="345647038" sldId="138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8" creationId="{D0C0D992-7C69-2342-0EC6-AAAA7042C44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9" creationId="{C6A72164-4324-7C39-00AE-3DC1098442E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1" creationId="{4567B2BB-9DBD-5DBC-9C69-E4A54A7524F3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2" creationId="{CCD5248A-A72C-63C3-047F-4D61D297D08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3" creationId="{9DFDA26E-2A2C-4375-D40B-FCA86E9F623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5" creationId="{D82AA0DF-8F9B-D290-921A-5FD0945E091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6" creationId="{749ADD96-1EB5-6815-7BF8-AD49212E0C85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7" creationId="{F7B0B4F8-7024-CFC9-D2C4-B2A02B8021A4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2" creationId="{6F72E699-4FA5-AC6C-71A9-676BAD4FB63A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34" creationId="{8A0AA77B-B37E-4271-8314-EFBDE9819079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5" creationId="{714B7F6C-8C7C-F6D8-EC88-F942B35B1AA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6" creationId="{9497D143-72C8-3C96-03D7-F0BEB09EC36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7" creationId="{B6F33BD5-B32B-35CC-5BC8-B10367ACC6A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38" creationId="{EAE98E16-253A-3A90-3654-290547C98AC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1" creationId="{C6BEF80F-0329-1DA2-85DA-A71D0907F34C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4" creationId="{94EF3825-578B-8678-C956-F088FBABA96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5" creationId="{7DA7D49C-7972-CD01-0747-C776764171F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6" creationId="{4280FC8D-0C86-C639-F812-F19E8C9F69B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7" creationId="{A746D01F-1FD8-EE51-1785-497A44F1DD21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8" creationId="{E37B9DF0-E23D-2F94-3202-BC69F92B191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9" creationId="{C58FA393-C273-35D8-C2DD-469ED664830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0" creationId="{8471F946-0427-02D6-F800-87A6052D779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1" creationId="{A498771C-4129-7A4B-7F68-29D185BB194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2" creationId="{8B1217E9-FB55-CCD7-2C0A-48DEDA73395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3" creationId="{FA3468FE-5E69-CE6F-26F2-0B4D1BA8863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4" creationId="{EB925821-1AF2-72F7-86C9-DC3581EDD10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5" creationId="{3732A36A-6BD8-DC7F-FE2B-56E745EBB4D3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6" creationId="{1871B2FD-5790-6EF3-AA00-23B5B7325BE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7" creationId="{6B511FF5-BD4F-C0C9-FF4C-F28B5185D79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8" creationId="{00B08D64-01DC-4DC8-AE2C-42173CDD5D3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9" creationId="{12DB3FF5-1F27-A5B1-CA58-5F0C6E325C2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0" creationId="{6AB63858-98FC-E3DC-7DF0-D2F7695E882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1" creationId="{12E990A9-A655-3681-91EE-2C3F5127EF1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2" creationId="{5BFD8609-D10F-03E8-B766-897A9598CE4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3" creationId="{B66AA986-41D8-126F-A2B0-E6E2F14FE5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8" creationId="{4D4FF357-3EDA-894D-A6D0-9EC0D427912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9" creationId="{11681494-2C52-B1E1-E6CE-389D953241D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1" creationId="{A107109C-E6E4-7DDB-1100-E20B21FAF75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2" creationId="{554ABBD1-3BAF-82EB-7EA9-C148BB7E21F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3" creationId="{9CAA6651-00B5-8CAA-5FF9-9C15C4227ED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4" creationId="{9B0AFE34-922E-D9F9-D5CA-08D2BA8A3DD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5" creationId="{38EB4232-582B-371F-73F3-E244BBA1C47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6" creationId="{4EBA4BF2-7E44-D168-7EA0-AA82CF39D5B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7" creationId="{AFD8E14F-EA1F-BA7D-7E26-F7E968560FE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8" creationId="{ED46CF4B-5E44-4656-ADD6-6385ACA3F2B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9" creationId="{04047F08-DF28-52A0-9D86-9E324F8A09C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60" creationId="{D7A29C6E-E710-4ECD-1485-ABFEDBD2A440}"/>
          </ac:spMkLst>
        </pc:spChg>
        <pc:spChg chg="add mod">
          <ac:chgData name="塩谷 晃弘 / Akihiro Shiotani" userId="50aef054-9327-40af-9729-b525352b79f1" providerId="ADAL" clId="{27C8262D-F54D-4A22-87E3-560D86A9D1B9}" dt="2022-12-20T04:35:04.399" v="8413" actId="1076"/>
          <ac:spMkLst>
            <pc:docMk/>
            <pc:sldMk cId="345647038" sldId="1386"/>
            <ac:spMk id="2061" creationId="{D4991409-17CC-9FE6-3B34-0330B30AA52A}"/>
          </ac:spMkLst>
        </pc:spChg>
        <pc:spChg chg="add mod">
          <ac:chgData name="塩谷 晃弘 / Akihiro Shiotani" userId="50aef054-9327-40af-9729-b525352b79f1" providerId="ADAL" clId="{27C8262D-F54D-4A22-87E3-560D86A9D1B9}" dt="2022-12-20T04:34:54.804" v="8412" actId="1076"/>
          <ac:spMkLst>
            <pc:docMk/>
            <pc:sldMk cId="345647038" sldId="1386"/>
            <ac:spMk id="2062" creationId="{5462BB65-C9E8-47E3-46C9-FD2994134FD2}"/>
          </ac:spMkLst>
        </pc:spChg>
        <pc:spChg chg="add mod">
          <ac:chgData name="塩谷 晃弘 / Akihiro Shiotani" userId="50aef054-9327-40af-9729-b525352b79f1" providerId="ADAL" clId="{27C8262D-F54D-4A22-87E3-560D86A9D1B9}" dt="2022-12-20T02:42:30.409" v="6936" actId="20577"/>
          <ac:spMkLst>
            <pc:docMk/>
            <pc:sldMk cId="345647038" sldId="1386"/>
            <ac:spMk id="2063" creationId="{0C93A559-9B80-F3F2-DB98-A1E8A3C72C89}"/>
          </ac:spMkLst>
        </pc:spChg>
        <pc:spChg chg="add mod">
          <ac:chgData name="塩谷 晃弘 / Akihiro Shiotani" userId="50aef054-9327-40af-9729-b525352b79f1" providerId="ADAL" clId="{27C8262D-F54D-4A22-87E3-560D86A9D1B9}" dt="2022-12-20T02:42:37.881" v="6952" actId="20577"/>
          <ac:spMkLst>
            <pc:docMk/>
            <pc:sldMk cId="345647038" sldId="1386"/>
            <ac:spMk id="2064" creationId="{6A30DBBF-681E-4842-F23B-EC37CA96290C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5" creationId="{5355D665-063F-A7E7-3BED-703EB1D17323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6" creationId="{962FC9AF-E619-47B0-CDB9-66D677C14530}"/>
          </ac:spMkLst>
        </pc:spChg>
        <pc:spChg chg="add mod">
          <ac:chgData name="塩谷 晃弘 / Akihiro Shiotani" userId="50aef054-9327-40af-9729-b525352b79f1" providerId="ADAL" clId="{27C8262D-F54D-4A22-87E3-560D86A9D1B9}" dt="2022-12-20T02:42:01.689" v="6926" actId="14861"/>
          <ac:spMkLst>
            <pc:docMk/>
            <pc:sldMk cId="345647038" sldId="1386"/>
            <ac:spMk id="2067" creationId="{9A0C5C4A-B818-6B4D-3E7C-0D65E54ECFF9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68" creationId="{BCBD2AAB-A1F6-0E8A-2454-21D39DE92AA2}"/>
          </ac:spMkLst>
        </pc:spChg>
        <pc:spChg chg="add mod">
          <ac:chgData name="塩谷 晃弘 / Akihiro Shiotani" userId="50aef054-9327-40af-9729-b525352b79f1" providerId="ADAL" clId="{27C8262D-F54D-4A22-87E3-560D86A9D1B9}" dt="2022-12-20T02:42:08.170" v="6927" actId="14861"/>
          <ac:spMkLst>
            <pc:docMk/>
            <pc:sldMk cId="345647038" sldId="1386"/>
            <ac:spMk id="2069" creationId="{655C2562-AD58-60BF-81B1-4F6585F0F386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70" creationId="{18863022-BA53-CB1D-04A5-DF1DB61C17DE}"/>
          </ac:spMkLst>
        </pc:spChg>
        <pc:spChg chg="add mod">
          <ac:chgData name="塩谷 晃弘 / Akihiro Shiotani" userId="50aef054-9327-40af-9729-b525352b79f1" providerId="ADAL" clId="{27C8262D-F54D-4A22-87E3-560D86A9D1B9}" dt="2022-12-20T04:35:17.827" v="8414" actId="1076"/>
          <ac:spMkLst>
            <pc:docMk/>
            <pc:sldMk cId="345647038" sldId="1386"/>
            <ac:spMk id="2071" creationId="{D27F6A5D-C740-C576-CAF2-CBE9F95D1EA2}"/>
          </ac:spMkLst>
        </pc:spChg>
        <pc:graphicFrameChg chg="del">
          <ac:chgData name="塩谷 晃弘 / Akihiro Shiotani" userId="50aef054-9327-40af-9729-b525352b79f1" providerId="ADAL" clId="{27C8262D-F54D-4A22-87E3-560D86A9D1B9}" dt="2022-12-20T01:00:31.232" v="4070" actId="478"/>
          <ac:graphicFrameMkLst>
            <pc:docMk/>
            <pc:sldMk cId="345647038" sldId="138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1.151" v="4318"/>
          <ac:picMkLst>
            <pc:docMk/>
            <pc:sldMk cId="345647038" sldId="1386"/>
            <ac:picMk id="2072" creationId="{29C92634-38D5-0BDB-A723-0CD5647DBD84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4.376" v="4324"/>
          <ac:picMkLst>
            <pc:docMk/>
            <pc:sldMk cId="345647038" sldId="1386"/>
            <ac:picMk id="2073" creationId="{CB89AB15-7DF6-3DAC-62BA-06D43CD3F851}"/>
          </ac:picMkLst>
        </pc:picChg>
        <pc:picChg chg="add mod">
          <ac:chgData name="塩谷 晃弘 / Akihiro Shiotani" userId="50aef054-9327-40af-9729-b525352b79f1" providerId="ADAL" clId="{27C8262D-F54D-4A22-87E3-560D86A9D1B9}" dt="2022-12-20T02:41:05.014" v="6911" actId="1036"/>
          <ac:picMkLst>
            <pc:docMk/>
            <pc:sldMk cId="345647038" sldId="1386"/>
            <ac:picMk id="2074" creationId="{B6225778-2C87-EDE6-9181-AE325EA1A017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22.633" v="4332"/>
          <ac:picMkLst>
            <pc:docMk/>
            <pc:sldMk cId="345647038" sldId="1386"/>
            <ac:picMk id="2075" creationId="{B75C3C45-F0F2-4CDC-4A06-52314C325A04}"/>
          </ac:picMkLst>
        </pc:picChg>
        <pc:picChg chg="add mod">
          <ac:chgData name="塩谷 晃弘 / Akihiro Shiotani" userId="50aef054-9327-40af-9729-b525352b79f1" providerId="ADAL" clId="{27C8262D-F54D-4A22-87E3-560D86A9D1B9}" dt="2022-12-20T02:41:22.963" v="6923" actId="1035"/>
          <ac:picMkLst>
            <pc:docMk/>
            <pc:sldMk cId="345647038" sldId="1386"/>
            <ac:picMk id="2076" creationId="{B15AA24F-AD15-77CF-FCA8-1003933DF6F7}"/>
          </ac:picMkLst>
        </pc:picChg>
      </pc:sldChg>
      <pc:sldChg chg="addSp modSp new del mod ord">
        <pc:chgData name="塩谷 晃弘 / Akihiro Shiotani" userId="50aef054-9327-40af-9729-b525352b79f1" providerId="ADAL" clId="{27C8262D-F54D-4A22-87E3-560D86A9D1B9}" dt="2022-12-20T02:48:21.138" v="7357" actId="47"/>
        <pc:sldMkLst>
          <pc:docMk/>
          <pc:sldMk cId="3953202682" sldId="1387"/>
        </pc:sldMkLst>
        <pc:spChg chg="mod">
          <ac:chgData name="塩谷 晃弘 / Akihiro Shiotani" userId="50aef054-9327-40af-9729-b525352b79f1" providerId="ADAL" clId="{27C8262D-F54D-4A22-87E3-560D86A9D1B9}" dt="2022-12-20T02:48:11.303" v="7346"/>
          <ac:spMkLst>
            <pc:docMk/>
            <pc:sldMk cId="3953202682" sldId="1387"/>
            <ac:spMk id="6" creationId="{B3197BD5-D5B4-3F73-E3C2-165C43661B3D}"/>
          </ac:spMkLst>
        </pc:spChg>
        <pc:spChg chg="mod">
          <ac:chgData name="塩谷 晃弘 / Akihiro Shiotani" userId="50aef054-9327-40af-9729-b525352b79f1" providerId="ADAL" clId="{27C8262D-F54D-4A22-87E3-560D86A9D1B9}" dt="2022-12-20T02:48:14.193" v="7355" actId="20577"/>
          <ac:spMkLst>
            <pc:docMk/>
            <pc:sldMk cId="3953202682" sldId="1387"/>
            <ac:spMk id="7" creationId="{0A57F05E-46D9-0B3A-59D1-985B5CE6E6FF}"/>
          </ac:spMkLst>
        </pc:spChg>
        <pc:grpChg chg="add 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4" creationId="{A9AA166A-4907-BAFB-6EFC-67812FA8AA4C}"/>
          </ac:grpSpMkLst>
        </pc:grpChg>
        <pc:grpChg chg="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5" creationId="{500695D5-B4AC-385E-74D6-C42B29BE13A0}"/>
          </ac:grpSpMkLst>
        </pc:grpChg>
        <pc:cxnChg chg="mod">
          <ac:chgData name="塩谷 晃弘 / Akihiro Shiotani" userId="50aef054-9327-40af-9729-b525352b79f1" providerId="ADAL" clId="{27C8262D-F54D-4A22-87E3-560D86A9D1B9}" dt="2022-12-20T02:48:11.303" v="7346"/>
          <ac:cxnSpMkLst>
            <pc:docMk/>
            <pc:sldMk cId="3953202682" sldId="1387"/>
            <ac:cxnSpMk id="8" creationId="{EF482FA7-CAE7-F2D9-2D1A-EAA327182242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2:34:41.523" v="6609" actId="47"/>
        <pc:sldMkLst>
          <pc:docMk/>
          <pc:sldMk cId="1571577847" sldId="1388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35:10.954" v="18960" actId="207"/>
        <pc:sldMkLst>
          <pc:docMk/>
          <pc:sldMk cId="1950759573" sldId="1389"/>
        </pc:sldMkLst>
        <pc:spChg chg="mod">
          <ac:chgData name="塩谷 晃弘 / Akihiro Shiotani" userId="50aef054-9327-40af-9729-b525352b79f1" providerId="ADAL" clId="{27C8262D-F54D-4A22-87E3-560D86A9D1B9}" dt="2022-12-20T02:10:07.225" v="5851"/>
          <ac:spMkLst>
            <pc:docMk/>
            <pc:sldMk cId="1950759573" sldId="1389"/>
            <ac:spMk id="4" creationId="{9D3AC817-2523-61B2-E36F-E88C155F80CD}"/>
          </ac:spMkLst>
        </pc:spChg>
        <pc:spChg chg="mod">
          <ac:chgData name="塩谷 晃弘 / Akihiro Shiotani" userId="50aef054-9327-40af-9729-b525352b79f1" providerId="ADAL" clId="{27C8262D-F54D-4A22-87E3-560D86A9D1B9}" dt="2022-12-20T02:12:55.791" v="5963" actId="20577"/>
          <ac:spMkLst>
            <pc:docMk/>
            <pc:sldMk cId="1950759573" sldId="1389"/>
            <ac:spMk id="5" creationId="{D76F7D88-80A3-2543-F728-65CED79F9370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9" creationId="{E01DA593-F58C-9368-2E60-5072E2694F86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1" creationId="{48423BBB-AF5C-171E-4884-223177B14C94}"/>
          </ac:spMkLst>
        </pc:spChg>
        <pc:spChg chg="add del mod">
          <ac:chgData name="塩谷 晃弘 / Akihiro Shiotani" userId="50aef054-9327-40af-9729-b525352b79f1" providerId="ADAL" clId="{27C8262D-F54D-4A22-87E3-560D86A9D1B9}" dt="2022-12-21T07:57:54.266" v="16752" actId="478"/>
          <ac:spMkLst>
            <pc:docMk/>
            <pc:sldMk cId="1950759573" sldId="1389"/>
            <ac:spMk id="12" creationId="{4FED9483-CE42-4C8F-EA27-1DB66D4AFC35}"/>
          </ac:spMkLst>
        </pc:spChg>
        <pc:spChg chg="add del mod">
          <ac:chgData name="塩谷 晃弘 / Akihiro Shiotani" userId="50aef054-9327-40af-9729-b525352b79f1" providerId="ADAL" clId="{27C8262D-F54D-4A22-87E3-560D86A9D1B9}" dt="2022-12-21T00:17:30.613" v="11914" actId="478"/>
          <ac:spMkLst>
            <pc:docMk/>
            <pc:sldMk cId="1950759573" sldId="1389"/>
            <ac:spMk id="12" creationId="{E8B12B9F-ADA0-FFCB-A605-BA08DB6E8AB3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4" creationId="{FD428F6F-A5CB-0C98-0AB8-7D53D8998358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8" creationId="{E98AE4FD-E006-5E67-5E08-5159B0AA661C}"/>
          </ac:spMkLst>
        </pc:spChg>
        <pc:spChg chg="add mod">
          <ac:chgData name="塩谷 晃弘 / Akihiro Shiotani" userId="50aef054-9327-40af-9729-b525352b79f1" providerId="ADAL" clId="{27C8262D-F54D-4A22-87E3-560D86A9D1B9}" dt="2022-12-22T04:33:44.158" v="18937" actId="1076"/>
          <ac:spMkLst>
            <pc:docMk/>
            <pc:sldMk cId="1950759573" sldId="1389"/>
            <ac:spMk id="19" creationId="{1B86BFE5-5C12-CA4B-AC5B-FDB35CCA11F3}"/>
          </ac:spMkLst>
        </pc:spChg>
        <pc:spChg chg="add del mod">
          <ac:chgData name="塩谷 晃弘 / Akihiro Shiotani" userId="50aef054-9327-40af-9729-b525352b79f1" providerId="ADAL" clId="{27C8262D-F54D-4A22-87E3-560D86A9D1B9}" dt="2022-12-22T04:32:31.905" v="18914" actId="478"/>
          <ac:spMkLst>
            <pc:docMk/>
            <pc:sldMk cId="1950759573" sldId="1389"/>
            <ac:spMk id="21" creationId="{07CB9878-0B3A-9DF5-4582-4B2A613ABC51}"/>
          </ac:spMkLst>
        </pc:spChg>
        <pc:spChg chg="add del mod">
          <ac:chgData name="塩谷 晃弘 / Akihiro Shiotani" userId="50aef054-9327-40af-9729-b525352b79f1" providerId="ADAL" clId="{27C8262D-F54D-4A22-87E3-560D86A9D1B9}" dt="2022-12-20T06:33:02.046" v="9898" actId="478"/>
          <ac:spMkLst>
            <pc:docMk/>
            <pc:sldMk cId="1950759573" sldId="1389"/>
            <ac:spMk id="22" creationId="{5147BE20-302B-463E-85A6-344DB135D1D0}"/>
          </ac:spMkLst>
        </pc:spChg>
        <pc:spChg chg="add mod">
          <ac:chgData name="塩谷 晃弘 / Akihiro Shiotani" userId="50aef054-9327-40af-9729-b525352b79f1" providerId="ADAL" clId="{27C8262D-F54D-4A22-87E3-560D86A9D1B9}" dt="2022-12-22T04:32:19.330" v="18911" actId="14100"/>
          <ac:spMkLst>
            <pc:docMk/>
            <pc:sldMk cId="1950759573" sldId="1389"/>
            <ac:spMk id="22" creationId="{EDDAD465-62E2-5B8C-437B-74CB052822B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356" v="8760"/>
          <ac:spMkLst>
            <pc:docMk/>
            <pc:sldMk cId="1950759573" sldId="1389"/>
            <ac:spMk id="23" creationId="{36C55C06-5F5B-03FD-E7C6-0E492FD70ED0}"/>
          </ac:spMkLst>
        </pc:spChg>
        <pc:spChg chg="add del mod">
          <ac:chgData name="塩谷 晃弘 / Akihiro Shiotani" userId="50aef054-9327-40af-9729-b525352b79f1" providerId="ADAL" clId="{27C8262D-F54D-4A22-87E3-560D86A9D1B9}" dt="2022-12-20T06:32:16.340" v="9875"/>
          <ac:spMkLst>
            <pc:docMk/>
            <pc:sldMk cId="1950759573" sldId="1389"/>
            <ac:spMk id="24" creationId="{0460E8F9-9254-7199-5E09-3C75062D1745}"/>
          </ac:spMkLst>
        </pc:spChg>
        <pc:spChg chg="add del mod">
          <ac:chgData name="塩谷 晃弘 / Akihiro Shiotani" userId="50aef054-9327-40af-9729-b525352b79f1" providerId="ADAL" clId="{27C8262D-F54D-4A22-87E3-560D86A9D1B9}" dt="2022-12-21T06:22:52.615" v="15584" actId="478"/>
          <ac:spMkLst>
            <pc:docMk/>
            <pc:sldMk cId="1950759573" sldId="1389"/>
            <ac:spMk id="24" creationId="{8533A055-DB5C-ECF0-8C8D-7F90730AB4B3}"/>
          </ac:spMkLst>
        </pc:spChg>
        <pc:spChg chg="add mod">
          <ac:chgData name="塩谷 晃弘 / Akihiro Shiotani" userId="50aef054-9327-40af-9729-b525352b79f1" providerId="ADAL" clId="{27C8262D-F54D-4A22-87E3-560D86A9D1B9}" dt="2022-12-20T06:32:19.743" v="9877" actId="571"/>
          <ac:spMkLst>
            <pc:docMk/>
            <pc:sldMk cId="1950759573" sldId="1389"/>
            <ac:spMk id="25" creationId="{6B9FE4F8-E9B7-D6D9-5DCF-E82C6BED0C25}"/>
          </ac:spMkLst>
        </pc:spChg>
        <pc:spChg chg="add del mod">
          <ac:chgData name="塩谷 晃弘 / Akihiro Shiotani" userId="50aef054-9327-40af-9729-b525352b79f1" providerId="ADAL" clId="{27C8262D-F54D-4A22-87E3-560D86A9D1B9}" dt="2022-12-21T06:26:33.446" v="15629" actId="478"/>
          <ac:spMkLst>
            <pc:docMk/>
            <pc:sldMk cId="1950759573" sldId="1389"/>
            <ac:spMk id="25" creationId="{9A5C773C-D1A1-820C-48BB-DBC6B479EEF2}"/>
          </ac:spMkLst>
        </pc:spChg>
        <pc:spChg chg="add mod">
          <ac:chgData name="塩谷 晃弘 / Akihiro Shiotani" userId="50aef054-9327-40af-9729-b525352b79f1" providerId="ADAL" clId="{27C8262D-F54D-4A22-87E3-560D86A9D1B9}" dt="2022-12-20T06:35:57.275" v="9975" actId="1076"/>
          <ac:spMkLst>
            <pc:docMk/>
            <pc:sldMk cId="1950759573" sldId="1389"/>
            <ac:spMk id="26" creationId="{80F6CF7D-FC5D-68C5-4265-435B37FFB907}"/>
          </ac:spMkLst>
        </pc:spChg>
        <pc:spChg chg="add del mod">
          <ac:chgData name="塩谷 晃弘 / Akihiro Shiotani" userId="50aef054-9327-40af-9729-b525352b79f1" providerId="ADAL" clId="{27C8262D-F54D-4A22-87E3-560D86A9D1B9}" dt="2022-12-22T04:33:36.999" v="18934" actId="478"/>
          <ac:spMkLst>
            <pc:docMk/>
            <pc:sldMk cId="1950759573" sldId="1389"/>
            <ac:spMk id="29" creationId="{E6B80EE9-BAF8-E6F8-9B87-A2B18C6087C3}"/>
          </ac:spMkLst>
        </pc:spChg>
        <pc:spChg chg="add mod">
          <ac:chgData name="塩谷 晃弘 / Akihiro Shiotani" userId="50aef054-9327-40af-9729-b525352b79f1" providerId="ADAL" clId="{27C8262D-F54D-4A22-87E3-560D86A9D1B9}" dt="2022-12-22T04:34:42.177" v="18947" actId="1076"/>
          <ac:spMkLst>
            <pc:docMk/>
            <pc:sldMk cId="1950759573" sldId="1389"/>
            <ac:spMk id="30" creationId="{C2DB75CA-4398-A9AC-AC03-5C3DBDD59034}"/>
          </ac:spMkLst>
        </pc:spChg>
        <pc:spChg chg="add mod">
          <ac:chgData name="塩谷 晃弘 / Akihiro Shiotani" userId="50aef054-9327-40af-9729-b525352b79f1" providerId="ADAL" clId="{27C8262D-F54D-4A22-87E3-560D86A9D1B9}" dt="2022-12-22T04:32:56.738" v="18919" actId="1076"/>
          <ac:spMkLst>
            <pc:docMk/>
            <pc:sldMk cId="1950759573" sldId="1389"/>
            <ac:spMk id="31" creationId="{E1787BEC-E551-6859-D9EF-0C8DE1FE146E}"/>
          </ac:spMkLst>
        </pc:spChg>
        <pc:spChg chg="add mod">
          <ac:chgData name="塩谷 晃弘 / Akihiro Shiotani" userId="50aef054-9327-40af-9729-b525352b79f1" providerId="ADAL" clId="{27C8262D-F54D-4A22-87E3-560D86A9D1B9}" dt="2022-12-22T04:34:32.885" v="18946" actId="207"/>
          <ac:spMkLst>
            <pc:docMk/>
            <pc:sldMk cId="1950759573" sldId="1389"/>
            <ac:spMk id="32" creationId="{61B60D1A-CDAE-A4A1-0C1B-2DCDF52BD7B4}"/>
          </ac:spMkLst>
        </pc:spChg>
        <pc:spChg chg="add mod ord">
          <ac:chgData name="塩谷 晃弘 / Akihiro Shiotani" userId="50aef054-9327-40af-9729-b525352b79f1" providerId="ADAL" clId="{27C8262D-F54D-4A22-87E3-560D86A9D1B9}" dt="2022-12-22T04:34:53.753" v="18953" actId="14100"/>
          <ac:spMkLst>
            <pc:docMk/>
            <pc:sldMk cId="1950759573" sldId="1389"/>
            <ac:spMk id="37" creationId="{3593FF6F-3154-869B-FE83-73643FC4AE50}"/>
          </ac:spMkLst>
        </pc:spChg>
        <pc:spChg chg="add mod ord">
          <ac:chgData name="塩谷 晃弘 / Akihiro Shiotani" userId="50aef054-9327-40af-9729-b525352b79f1" providerId="ADAL" clId="{27C8262D-F54D-4A22-87E3-560D86A9D1B9}" dt="2022-12-22T04:34:28.508" v="18945" actId="207"/>
          <ac:spMkLst>
            <pc:docMk/>
            <pc:sldMk cId="1950759573" sldId="1389"/>
            <ac:spMk id="38" creationId="{FDF54C57-6ABD-F55C-C66A-FC0EC6B75826}"/>
          </ac:spMkLst>
        </pc:spChg>
        <pc:spChg chg="add mod">
          <ac:chgData name="塩谷 晃弘 / Akihiro Shiotani" userId="50aef054-9327-40af-9729-b525352b79f1" providerId="ADAL" clId="{27C8262D-F54D-4A22-87E3-560D86A9D1B9}" dt="2022-12-22T04:35:10.954" v="18960" actId="207"/>
          <ac:spMkLst>
            <pc:docMk/>
            <pc:sldMk cId="1950759573" sldId="1389"/>
            <ac:spMk id="39" creationId="{ED9DFFF9-AB67-647C-29AF-5879D93E1357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5" creationId="{B055E068-5C95-1FEA-01EA-20371D131FE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2" creationId="{71499A04-E131-FD58-31F6-AFE591C855E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3" creationId="{C44B68B9-CA6F-9601-569A-A208B932FF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4" creationId="{A4B1FB5B-15A0-0632-C000-E2E24463837F}"/>
          </ac:spMkLst>
        </pc:spChg>
        <pc:grpChg chg="add 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2" creationId="{2B275695-525F-3ADB-E6DC-27D4A06699A4}"/>
          </ac:grpSpMkLst>
        </pc:grpChg>
        <pc:grpChg chg="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3" creationId="{476FD3D2-131D-FD54-5871-064D7AA41E5D}"/>
          </ac:grpSpMkLst>
        </pc:grpChg>
        <pc:picChg chg="add del mod">
          <ac:chgData name="塩谷 晃弘 / Akihiro Shiotani" userId="50aef054-9327-40af-9729-b525352b79f1" providerId="ADAL" clId="{27C8262D-F54D-4A22-87E3-560D86A9D1B9}" dt="2022-12-21T06:22:52.615" v="15584" actId="478"/>
          <ac:picMkLst>
            <pc:docMk/>
            <pc:sldMk cId="1950759573" sldId="1389"/>
            <ac:picMk id="23" creationId="{EF4CB97C-8B65-0B5C-64B6-A43E554860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6:24.758" v="15626" actId="478"/>
          <ac:picMkLst>
            <pc:docMk/>
            <pc:sldMk cId="1950759573" sldId="1389"/>
            <ac:picMk id="27" creationId="{D9A92A7D-FBEE-9A13-D1C0-84EB8FB101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2:16.548" v="15583" actId="478"/>
          <ac:picMkLst>
            <pc:docMk/>
            <pc:sldMk cId="1950759573" sldId="1389"/>
            <ac:picMk id="28" creationId="{8278C5AF-EEA9-43AF-DA51-B03DD985BC4F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0.654" v="18927" actId="478"/>
          <ac:picMkLst>
            <pc:docMk/>
            <pc:sldMk cId="1950759573" sldId="1389"/>
            <ac:picMk id="33" creationId="{18467AAE-76BC-7B18-592C-B5025B05CA19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9.031" v="18931" actId="478"/>
          <ac:picMkLst>
            <pc:docMk/>
            <pc:sldMk cId="1950759573" sldId="1389"/>
            <ac:picMk id="34" creationId="{535F67A2-3398-BF90-5E70-6DD73C581B73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4:45.567" v="15609" actId="478"/>
          <ac:picMkLst>
            <pc:docMk/>
            <pc:sldMk cId="1950759573" sldId="1389"/>
            <ac:picMk id="35" creationId="{135406C3-F2E8-36A3-F3AD-D50666EA353D}"/>
          </ac:picMkLst>
        </pc:picChg>
        <pc:picChg chg="add mod">
          <ac:chgData name="塩谷 晃弘 / Akihiro Shiotani" userId="50aef054-9327-40af-9729-b525352b79f1" providerId="ADAL" clId="{27C8262D-F54D-4A22-87E3-560D86A9D1B9}" dt="2022-12-22T04:33:01.014" v="18920" actId="1076"/>
          <ac:picMkLst>
            <pc:docMk/>
            <pc:sldMk cId="1950759573" sldId="1389"/>
            <ac:picMk id="36" creationId="{28271CB2-7046-0E91-C6A3-2A31BE6C1C9C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74" creationId="{7ECEAC38-DD0A-5C0C-EC36-AFB7B444543F}"/>
          </ac:picMkLst>
        </pc:picChg>
        <pc:picChg chg="add mod">
          <ac:chgData name="塩谷 晃弘 / Akihiro Shiotani" userId="50aef054-9327-40af-9729-b525352b79f1" providerId="ADAL" clId="{27C8262D-F54D-4A22-87E3-560D86A9D1B9}" dt="2022-12-22T04:33:51.579" v="18941" actId="1076"/>
          <ac:picMkLst>
            <pc:docMk/>
            <pc:sldMk cId="1950759573" sldId="1389"/>
            <ac:picMk id="1026" creationId="{8485CA38-EF08-EF9F-DFDC-070268F50CCB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2T04:34:46.980" v="18950" actId="1076"/>
          <ac:picMkLst>
            <pc:docMk/>
            <pc:sldMk cId="1950759573" sldId="1389"/>
            <ac:picMk id="1028" creationId="{9B847292-1E4E-744B-9F1B-B69AFAFD08B4}"/>
          </ac:picMkLst>
        </pc:picChg>
        <pc:picChg chg="add mod">
          <ac:chgData name="塩谷 晃弘 / Akihiro Shiotani" userId="50aef054-9327-40af-9729-b525352b79f1" providerId="ADAL" clId="{27C8262D-F54D-4A22-87E3-560D86A9D1B9}" dt="2022-12-22T04:34:55.076" v="18954" actId="1076"/>
          <ac:picMkLst>
            <pc:docMk/>
            <pc:sldMk cId="1950759573" sldId="1389"/>
            <ac:picMk id="1030" creationId="{229DB017-B37B-81B9-ED69-5E615082083D}"/>
          </ac:picMkLst>
        </pc:picChg>
        <pc:cxnChg chg="mod">
          <ac:chgData name="塩谷 晃弘 / Akihiro Shiotani" userId="50aef054-9327-40af-9729-b525352b79f1" providerId="ADAL" clId="{27C8262D-F54D-4A22-87E3-560D86A9D1B9}" dt="2022-12-20T02:10:07.225" v="5851"/>
          <ac:cxnSpMkLst>
            <pc:docMk/>
            <pc:sldMk cId="1950759573" sldId="1389"/>
            <ac:cxnSpMk id="6" creationId="{061C370A-E593-673B-FEAC-96712D65AE4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8" creationId="{530CAA75-2AE6-F2E3-8806-D9F25B118D51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10" creationId="{E26FEEE2-BC60-973A-415E-DE046AAD3178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1:55:00.791" v="5284" actId="47"/>
        <pc:sldMkLst>
          <pc:docMk/>
          <pc:sldMk cId="2858594322" sldId="1389"/>
        </pc:sldMkLst>
      </pc:sldChg>
      <pc:sldChg chg="modSp add del mod">
        <pc:chgData name="塩谷 晃弘 / Akihiro Shiotani" userId="50aef054-9327-40af-9729-b525352b79f1" providerId="ADAL" clId="{27C8262D-F54D-4A22-87E3-560D86A9D1B9}" dt="2022-12-20T01:50:50.575" v="5278" actId="47"/>
        <pc:sldMkLst>
          <pc:docMk/>
          <pc:sldMk cId="3147909870" sldId="1389"/>
        </pc:sldMkLst>
        <pc:spChg chg="mod">
          <ac:chgData name="塩谷 晃弘 / Akihiro Shiotani" userId="50aef054-9327-40af-9729-b525352b79f1" providerId="ADAL" clId="{27C8262D-F54D-4A22-87E3-560D86A9D1B9}" dt="2022-12-20T01:50:46.700" v="5277" actId="20577"/>
          <ac:spMkLst>
            <pc:docMk/>
            <pc:sldMk cId="3147909870" sldId="1389"/>
            <ac:spMk id="5" creationId="{07B6800C-790C-F018-6DA8-BE1ADA650E23}"/>
          </ac:spMkLst>
        </pc:spChg>
      </pc:sldChg>
      <pc:sldChg chg="addSp delSp modSp add mod ord modAnim">
        <pc:chgData name="塩谷 晃弘 / Akihiro Shiotani" userId="50aef054-9327-40af-9729-b525352b79f1" providerId="ADAL" clId="{27C8262D-F54D-4A22-87E3-560D86A9D1B9}" dt="2022-12-21T05:29:35.750" v="15116" actId="1076"/>
        <pc:sldMkLst>
          <pc:docMk/>
          <pc:sldMk cId="1600279585" sldId="1390"/>
        </pc:sldMkLst>
        <pc:spChg chg="add mod ord">
          <ac:chgData name="塩谷 晃弘 / Akihiro Shiotani" userId="50aef054-9327-40af-9729-b525352b79f1" providerId="ADAL" clId="{27C8262D-F54D-4A22-87E3-560D86A9D1B9}" dt="2022-12-21T05:22:54.934" v="15050" actId="1038"/>
          <ac:spMkLst>
            <pc:docMk/>
            <pc:sldMk cId="1600279585" sldId="1390"/>
            <ac:spMk id="5" creationId="{6EC9F724-8B38-6229-977C-BA86807B2FEF}"/>
          </ac:spMkLst>
        </pc:spChg>
        <pc:spChg chg="add del mod">
          <ac:chgData name="塩谷 晃弘 / Akihiro Shiotani" userId="50aef054-9327-40af-9729-b525352b79f1" providerId="ADAL" clId="{27C8262D-F54D-4A22-87E3-560D86A9D1B9}" dt="2022-12-20T06:40:56.095" v="10129" actId="478"/>
          <ac:spMkLst>
            <pc:docMk/>
            <pc:sldMk cId="1600279585" sldId="1390"/>
            <ac:spMk id="5" creationId="{ED1937AC-954C-37C9-8632-DE4062E0AD38}"/>
          </ac:spMkLst>
        </pc:spChg>
        <pc:spChg chg="add mod">
          <ac:chgData name="塩谷 晃弘 / Akihiro Shiotani" userId="50aef054-9327-40af-9729-b525352b79f1" providerId="ADAL" clId="{27C8262D-F54D-4A22-87E3-560D86A9D1B9}" dt="2022-12-20T04:38:54.888" v="8444" actId="113"/>
          <ac:spMkLst>
            <pc:docMk/>
            <pc:sldMk cId="1600279585" sldId="1390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0T06:29:02.385" v="9858" actId="20577"/>
          <ac:spMkLst>
            <pc:docMk/>
            <pc:sldMk cId="1600279585" sldId="1390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2:48:26.628" v="7358" actId="478"/>
          <ac:spMkLst>
            <pc:docMk/>
            <pc:sldMk cId="1600279585" sldId="1390"/>
            <ac:spMk id="14" creationId="{605EAE46-97F7-7E82-2627-78EF6C8EC0CD}"/>
          </ac:spMkLst>
        </pc:spChg>
        <pc:spChg chg="add mod ord">
          <ac:chgData name="塩谷 晃弘 / Akihiro Shiotani" userId="50aef054-9327-40af-9729-b525352b79f1" providerId="ADAL" clId="{27C8262D-F54D-4A22-87E3-560D86A9D1B9}" dt="2022-12-21T05:23:21.042" v="15079" actId="1076"/>
          <ac:spMkLst>
            <pc:docMk/>
            <pc:sldMk cId="1600279585" sldId="1390"/>
            <ac:spMk id="14" creationId="{C6AA653E-537C-4641-0BB7-5E277192A8BC}"/>
          </ac:spMkLst>
        </pc:spChg>
        <pc:spChg chg="del">
          <ac:chgData name="塩谷 晃弘 / Akihiro Shiotani" userId="50aef054-9327-40af-9729-b525352b79f1" providerId="ADAL" clId="{27C8262D-F54D-4A22-87E3-560D86A9D1B9}" dt="2022-12-20T04:37:57.039" v="8435" actId="478"/>
          <ac:spMkLst>
            <pc:docMk/>
            <pc:sldMk cId="1600279585" sldId="139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5:29:35.750" v="15116" actId="1076"/>
          <ac:spMkLst>
            <pc:docMk/>
            <pc:sldMk cId="1600279585" sldId="1390"/>
            <ac:spMk id="17" creationId="{6C642A26-BB82-D67D-E9F9-64ABC8D18BA2}"/>
          </ac:spMkLst>
        </pc:spChg>
        <pc:spChg chg="add mod">
          <ac:chgData name="塩谷 晃弘 / Akihiro Shiotani" userId="50aef054-9327-40af-9729-b525352b79f1" providerId="ADAL" clId="{27C8262D-F54D-4A22-87E3-560D86A9D1B9}" dt="2022-12-21T05:23:12.265" v="15078" actId="1038"/>
          <ac:spMkLst>
            <pc:docMk/>
            <pc:sldMk cId="1600279585" sldId="1390"/>
            <ac:spMk id="18" creationId="{68151FF4-D687-7B7B-043D-F60FC7347D3E}"/>
          </ac:spMkLst>
        </pc:spChg>
        <pc:spChg chg="add del mod">
          <ac:chgData name="塩谷 晃弘 / Akihiro Shiotani" userId="50aef054-9327-40af-9729-b525352b79f1" providerId="ADAL" clId="{27C8262D-F54D-4A22-87E3-560D86A9D1B9}" dt="2022-12-20T06:40:49.290" v="10123"/>
          <ac:spMkLst>
            <pc:docMk/>
            <pc:sldMk cId="1600279585" sldId="1390"/>
            <ac:spMk id="19" creationId="{A1EAB15E-AEB7-2C5D-AFC3-6EE591BB6309}"/>
          </ac:spMkLst>
        </pc:spChg>
        <pc:spChg chg="add mod">
          <ac:chgData name="塩谷 晃弘 / Akihiro Shiotani" userId="50aef054-9327-40af-9729-b525352b79f1" providerId="ADAL" clId="{27C8262D-F54D-4A22-87E3-560D86A9D1B9}" dt="2022-12-20T06:51:15.234" v="10426" actId="1036"/>
          <ac:spMkLst>
            <pc:docMk/>
            <pc:sldMk cId="1600279585" sldId="1390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27C8262D-F54D-4A22-87E3-560D86A9D1B9}" dt="2022-12-20T06:42:22.774" v="10149" actId="478"/>
          <ac:spMkLst>
            <pc:docMk/>
            <pc:sldMk cId="1600279585" sldId="1390"/>
            <ac:spMk id="22" creationId="{D8BB9A95-E87D-EBCB-5741-C261A480F51A}"/>
          </ac:spMkLst>
        </pc:spChg>
        <pc:spChg chg="add del mod">
          <ac:chgData name="塩谷 晃弘 / Akihiro Shiotani" userId="50aef054-9327-40af-9729-b525352b79f1" providerId="ADAL" clId="{27C8262D-F54D-4A22-87E3-560D86A9D1B9}" dt="2022-12-21T00:13:45.211" v="11866" actId="478"/>
          <ac:spMkLst>
            <pc:docMk/>
            <pc:sldMk cId="1600279585" sldId="1390"/>
            <ac:spMk id="23" creationId="{2E87FA37-AE3E-04C9-58C9-991B893D31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2" creationId="{3AE721A5-D1E0-C578-30B6-B53A7EF03507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3" creationId="{39E9010D-0899-4549-7D4C-EED3FC7CC965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4" creationId="{D48FE1ED-674C-71F9-43AC-94A2F11142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5" creationId="{DA2AE140-D023-4138-0CBF-4DDD27D21063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6" creationId="{C891A61C-8EE4-FE8C-1945-86CFED6F3626}"/>
          </ac:spMkLst>
        </pc:spChg>
        <pc:picChg chg="add del mod">
          <ac:chgData name="塩谷 晃弘 / Akihiro Shiotani" userId="50aef054-9327-40af-9729-b525352b79f1" providerId="ADAL" clId="{27C8262D-F54D-4A22-87E3-560D86A9D1B9}" dt="2022-12-21T05:22:38.535" v="15016" actId="478"/>
          <ac:picMkLst>
            <pc:docMk/>
            <pc:sldMk cId="1600279585" sldId="1390"/>
            <ac:picMk id="2" creationId="{2DD5552D-C4CC-06DC-31B0-96B6B61D0ECC}"/>
          </ac:picMkLst>
        </pc:picChg>
        <pc:picChg chg="del">
          <ac:chgData name="塩谷 晃弘 / Akihiro Shiotani" userId="50aef054-9327-40af-9729-b525352b79f1" providerId="ADAL" clId="{27C8262D-F54D-4A22-87E3-560D86A9D1B9}" dt="2022-12-20T02:48:26.628" v="7358" actId="478"/>
          <ac:picMkLst>
            <pc:docMk/>
            <pc:sldMk cId="1600279585" sldId="1390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1T05:23:12.265" v="15078" actId="1038"/>
          <ac:picMkLst>
            <pc:docMk/>
            <pc:sldMk cId="1600279585" sldId="1390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19" creationId="{7939DC7E-1315-6A88-0386-B784B06ED0C6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22" creationId="{B9064C24-DB74-84BC-0A31-6CB5BAC33BFA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2" creationId="{7476F23F-3FC3-1EB8-0D77-06F7573681E1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3" creationId="{F954A10A-457D-E0F5-C324-FFE7230FBB35}"/>
          </ac:picMkLst>
        </pc:picChg>
        <pc:picChg chg="add mod">
          <ac:chgData name="塩谷 晃弘 / Akihiro Shiotani" userId="50aef054-9327-40af-9729-b525352b79f1" providerId="ADAL" clId="{27C8262D-F54D-4A22-87E3-560D86A9D1B9}" dt="2022-12-21T05:23:00.305" v="15051" actId="14100"/>
          <ac:picMkLst>
            <pc:docMk/>
            <pc:sldMk cId="1600279585" sldId="1390"/>
            <ac:picMk id="47" creationId="{2091EDD8-F6A9-FA21-53E8-C732064D539E}"/>
          </ac:picMkLst>
        </pc:picChg>
        <pc:cxnChg chg="add del mod">
          <ac:chgData name="塩谷 晃弘 / Akihiro Shiotani" userId="50aef054-9327-40af-9729-b525352b79f1" providerId="ADAL" clId="{27C8262D-F54D-4A22-87E3-560D86A9D1B9}" dt="2022-12-20T06:57:50.223" v="10588"/>
          <ac:cxnSpMkLst>
            <pc:docMk/>
            <pc:sldMk cId="1600279585" sldId="1390"/>
            <ac:cxnSpMk id="3" creationId="{735BA402-61BE-D5D5-3EFA-C7153664627F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4" creationId="{632B28DF-A52E-8FCE-B360-3D85BE3D658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5" creationId="{F0E1E554-45EC-0C4E-053E-2B2E4CA7E595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6" creationId="{F40EAF71-DAAF-AFEB-6193-6F0EEDEEE8A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7" creationId="{827F2A90-C9BB-DC9D-3494-86CB261658CD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8" creationId="{33ED009D-0C82-65D6-6E68-871519DF14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9" creationId="{BDBB766C-41CE-9127-A1C4-16C3B6AEE98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0" creationId="{C0346620-075A-507C-40A8-015374C9823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1" creationId="{8565AAA5-CFE4-B7BF-B72D-230A5836CAD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4" creationId="{7B66EA6C-0459-21B9-B948-729B9D0C342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5" creationId="{C308B853-7C7B-1EA4-FA75-436EB7A46539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6" creationId="{4A9B9521-916F-AC0B-8389-4257B7A37CC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7" creationId="{2F65DAD4-1580-E182-28A3-0D07700516C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8" creationId="{13D1E157-2693-8A96-760A-15665D45D8E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9" creationId="{BC6E6479-E7B2-52E2-224E-BC9D1BD7958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0" creationId="{F6B2A884-C7CA-ADB7-5E11-2A903654F8DE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1" creationId="{137D8531-F337-6D5B-7E6C-4F6C67072B3A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2:24.503" v="19206"/>
        <pc:sldMkLst>
          <pc:docMk/>
          <pc:sldMk cId="618748212" sldId="1391"/>
        </pc:sldMkLst>
        <pc:spChg chg="add del mod">
          <ac:chgData name="塩谷 晃弘 / Akihiro Shiotani" userId="50aef054-9327-40af-9729-b525352b79f1" providerId="ADAL" clId="{27C8262D-F54D-4A22-87E3-560D86A9D1B9}" dt="2022-12-21T00:23:40.019" v="12049" actId="478"/>
          <ac:spMkLst>
            <pc:docMk/>
            <pc:sldMk cId="618748212" sldId="1391"/>
            <ac:spMk id="2" creationId="{C969B8C9-55D1-B526-C885-00851ADE00FB}"/>
          </ac:spMkLst>
        </pc:spChg>
        <pc:spChg chg="add del mod">
          <ac:chgData name="塩谷 晃弘 / Akihiro Shiotani" userId="50aef054-9327-40af-9729-b525352b79f1" providerId="ADAL" clId="{27C8262D-F54D-4A22-87E3-560D86A9D1B9}" dt="2022-12-21T00:23:29.535" v="12043"/>
          <ac:spMkLst>
            <pc:docMk/>
            <pc:sldMk cId="618748212" sldId="1391"/>
            <ac:spMk id="3" creationId="{0D09B35B-405B-3A0C-52D5-11BEE33E205F}"/>
          </ac:spMkLst>
        </pc:spChg>
        <pc:spChg chg="add mod">
          <ac:chgData name="塩谷 晃弘 / Akihiro Shiotani" userId="50aef054-9327-40af-9729-b525352b79f1" providerId="ADAL" clId="{27C8262D-F54D-4A22-87E3-560D86A9D1B9}" dt="2022-12-21T01:03:54.745" v="12433" actId="20577"/>
          <ac:spMkLst>
            <pc:docMk/>
            <pc:sldMk cId="618748212" sldId="1391"/>
            <ac:spMk id="4" creationId="{66DA1344-8E18-E346-9B35-DE6DD2DC82DE}"/>
          </ac:spMkLst>
        </pc:spChg>
        <pc:spChg chg="del mod">
          <ac:chgData name="塩谷 晃弘 / Akihiro Shiotani" userId="50aef054-9327-40af-9729-b525352b79f1" providerId="ADAL" clId="{27C8262D-F54D-4A22-87E3-560D86A9D1B9}" dt="2022-12-21T00:23:31.475" v="12044" actId="478"/>
          <ac:spMkLst>
            <pc:docMk/>
            <pc:sldMk cId="618748212" sldId="1391"/>
            <ac:spMk id="19" creationId="{2098A507-469A-FD69-7925-C0D8202D692E}"/>
          </ac:spMkLst>
        </pc:spChg>
        <pc:picChg chg="mod">
          <ac:chgData name="塩谷 晃弘 / Akihiro Shiotani" userId="50aef054-9327-40af-9729-b525352b79f1" providerId="ADAL" clId="{27C8262D-F54D-4A22-87E3-560D86A9D1B9}" dt="2022-12-21T00:23:45.111" v="12051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4:38:13.493" v="8440" actId="47"/>
        <pc:sldMkLst>
          <pc:docMk/>
          <pc:sldMk cId="219197875" sldId="1392"/>
        </pc:sldMkLst>
      </pc:sldChg>
      <pc:sldChg chg="addSp delSp modSp add del mod modAnim">
        <pc:chgData name="塩谷 晃弘 / Akihiro Shiotani" userId="50aef054-9327-40af-9729-b525352b79f1" providerId="ADAL" clId="{27C8262D-F54D-4A22-87E3-560D86A9D1B9}" dt="2022-12-20T06:28:20.818" v="9811" actId="47"/>
        <pc:sldMkLst>
          <pc:docMk/>
          <pc:sldMk cId="3899262878" sldId="1393"/>
        </pc:sldMkLst>
        <pc:spChg chg="mod">
          <ac:chgData name="塩谷 晃弘 / Akihiro Shiotani" userId="50aef054-9327-40af-9729-b525352b79f1" providerId="ADAL" clId="{27C8262D-F54D-4A22-87E3-560D86A9D1B9}" dt="2022-12-20T04:37:16.040" v="8431" actId="20577"/>
          <ac:spMkLst>
            <pc:docMk/>
            <pc:sldMk cId="3899262878" sldId="1393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4:36:57.190" v="8421" actId="478"/>
          <ac:spMkLst>
            <pc:docMk/>
            <pc:sldMk cId="3899262878" sldId="1393"/>
            <ac:spMk id="14" creationId="{605EAE46-97F7-7E82-2627-78EF6C8EC0CD}"/>
          </ac:spMkLst>
        </pc:spChg>
        <pc:spChg chg="del">
          <ac:chgData name="塩谷 晃弘 / Akihiro Shiotani" userId="50aef054-9327-40af-9729-b525352b79f1" providerId="ADAL" clId="{27C8262D-F54D-4A22-87E3-560D86A9D1B9}" dt="2022-12-20T04:37:52.878" v="8433" actId="478"/>
          <ac:spMkLst>
            <pc:docMk/>
            <pc:sldMk cId="3899262878" sldId="1393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5" creationId="{907E2A81-5AC9-2FEB-F742-875639476DA3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6" creationId="{E4513E7F-8024-CD79-D86F-FC2D57144520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7" creationId="{E59820A4-94FB-E55E-A673-B780320A9BF6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8" creationId="{F642A2CD-B2AB-38E6-FE38-2BFA4162E97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9" creationId="{7E97727E-0FCF-1176-B15D-11A8D032CBB1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30" creationId="{B3B0B79E-0692-F9CC-43A0-35123A62C556}"/>
          </ac:spMkLst>
        </pc:spChg>
        <pc:spChg chg="add mod">
          <ac:chgData name="塩谷 晃弘 / Akihiro Shiotani" userId="50aef054-9327-40af-9729-b525352b79f1" providerId="ADAL" clId="{27C8262D-F54D-4A22-87E3-560D86A9D1B9}" dt="2022-12-20T04:38:50.597" v="8443" actId="113"/>
          <ac:spMkLst>
            <pc:docMk/>
            <pc:sldMk cId="3899262878" sldId="1393"/>
            <ac:spMk id="31" creationId="{8A30778E-933C-BAB0-1E66-66FB9CFD0D54}"/>
          </ac:spMkLst>
        </pc:sp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2" creationId="{9914E386-C849-94B4-8480-B79348F646B5}"/>
          </ac:picMkLst>
        </pc:picChg>
        <pc:picChg chg="del">
          <ac:chgData name="塩谷 晃弘 / Akihiro Shiotani" userId="50aef054-9327-40af-9729-b525352b79f1" providerId="ADAL" clId="{27C8262D-F54D-4A22-87E3-560D86A9D1B9}" dt="2022-12-20T04:36:57.190" v="8421" actId="478"/>
          <ac:picMkLst>
            <pc:docMk/>
            <pc:sldMk cId="3899262878" sldId="1393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4" creationId="{787EA70A-422F-3743-E3D5-496B22F3A2D0}"/>
          </ac:picMkLst>
        </pc:pic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5" creationId="{3E2E96EC-9CB5-3C73-DFCC-90C5728C412E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9" creationId="{071712AD-259D-025F-A916-957DAA091733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8" creationId="{6C67332A-DFD6-4630-654A-7AC93BEABD5F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9" creationId="{4AB4590F-C7DF-4DDF-E110-9BD49A9BE13B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1" creationId="{321292B6-003F-540A-AC8F-CAE0E5F701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2" creationId="{039A0BCE-7CE5-0DC5-6027-23BD289D2E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3" creationId="{BA292D66-33FC-67F8-F97D-4E8163928ED4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4" creationId="{93720129-24EE-C71E-4505-062BDF77BD08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0T04:38:59.713" v="8445" actId="47"/>
        <pc:sldMkLst>
          <pc:docMk/>
          <pc:sldMk cId="2539755992" sldId="1394"/>
        </pc:sldMkLst>
        <pc:spChg chg="add mod">
          <ac:chgData name="塩谷 晃弘 / Akihiro Shiotani" userId="50aef054-9327-40af-9729-b525352b79f1" providerId="ADAL" clId="{27C8262D-F54D-4A22-87E3-560D86A9D1B9}" dt="2022-12-20T04:38:01.679" v="8438"/>
          <ac:spMkLst>
            <pc:docMk/>
            <pc:sldMk cId="2539755992" sldId="1394"/>
            <ac:spMk id="3" creationId="{93D2C455-1EB8-A78D-2BB5-81831896BE30}"/>
          </ac:spMkLst>
        </pc:spChg>
        <pc:spChg chg="del">
          <ac:chgData name="塩谷 晃弘 / Akihiro Shiotani" userId="50aef054-9327-40af-9729-b525352b79f1" providerId="ADAL" clId="{27C8262D-F54D-4A22-87E3-560D86A9D1B9}" dt="2022-12-20T04:38:01.434" v="8437" actId="478"/>
          <ac:spMkLst>
            <pc:docMk/>
            <pc:sldMk cId="2539755992" sldId="1394"/>
            <ac:spMk id="17" creationId="{637499E4-23B0-8447-BF56-C0037D8B63B5}"/>
          </ac:spMkLst>
        </pc:spChg>
      </pc:sldChg>
      <pc:sldChg chg="delSp modSp add del mod ord">
        <pc:chgData name="塩谷 晃弘 / Akihiro Shiotani" userId="50aef054-9327-40af-9729-b525352b79f1" providerId="ADAL" clId="{27C8262D-F54D-4A22-87E3-560D86A9D1B9}" dt="2022-12-20T07:39:21.110" v="11548" actId="47"/>
        <pc:sldMkLst>
          <pc:docMk/>
          <pc:sldMk cId="4281024046" sldId="1394"/>
        </pc:sldMkLst>
        <pc:spChg chg="mod">
          <ac:chgData name="塩谷 晃弘 / Akihiro Shiotani" userId="50aef054-9327-40af-9729-b525352b79f1" providerId="ADAL" clId="{27C8262D-F54D-4A22-87E3-560D86A9D1B9}" dt="2022-12-20T04:41:17.949" v="8465" actId="1076"/>
          <ac:spMkLst>
            <pc:docMk/>
            <pc:sldMk cId="4281024046" sldId="1394"/>
            <ac:spMk id="4" creationId="{74CF9539-D2CB-9581-93B8-E07B820E4C6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20T04:42:25.982" v="8474" actId="478"/>
          <ac:spMkLst>
            <pc:docMk/>
            <pc:sldMk cId="4281024046" sldId="1394"/>
            <ac:spMk id="63" creationId="{EC43399F-90D4-39E3-28CB-AC2AEB68C8BB}"/>
          </ac:spMkLst>
        </pc:spChg>
        <pc:spChg chg="del mod">
          <ac:chgData name="塩谷 晃弘 / Akihiro Shiotani" userId="50aef054-9327-40af-9729-b525352b79f1" providerId="ADAL" clId="{27C8262D-F54D-4A22-87E3-560D86A9D1B9}" dt="2022-12-20T04:41:23.488" v="8467" actId="478"/>
          <ac:spMkLst>
            <pc:docMk/>
            <pc:sldMk cId="4281024046" sldId="1394"/>
            <ac:spMk id="65" creationId="{23F1596F-282E-0CA1-A7E3-2F4A2AE1691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3" creationId="{9F687B68-EC78-C900-695C-C920A2AA9AF6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4" creationId="{1309DFB2-CB1B-BC01-EB6B-3EE19FEC7E8A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2" creationId="{887ADB33-2334-B8E4-70BA-A4F87797C597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3" creationId="{26491C4C-D571-B087-DBE7-4D768F8D52B0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4" creationId="{86AEF6C8-F562-BF88-ED32-79731F2A48C5}"/>
          </ac:spMkLst>
        </pc:spChg>
        <pc:spChg chg="mod">
          <ac:chgData name="塩谷 晃弘 / Akihiro Shiotani" userId="50aef054-9327-40af-9729-b525352b79f1" providerId="ADAL" clId="{27C8262D-F54D-4A22-87E3-560D86A9D1B9}" dt="2022-12-20T04:41:08.496" v="8463" actId="1076"/>
          <ac:spMkLst>
            <pc:docMk/>
            <pc:sldMk cId="4281024046" sldId="1394"/>
            <ac:spMk id="95" creationId="{5AEA4D75-EA6F-9CB4-08AB-8E2A543BADC3}"/>
          </ac:spMkLst>
        </pc:spChg>
        <pc:spChg chg="mod">
          <ac:chgData name="塩谷 晃弘 / Akihiro Shiotani" userId="50aef054-9327-40af-9729-b525352b79f1" providerId="ADAL" clId="{27C8262D-F54D-4A22-87E3-560D86A9D1B9}" dt="2022-12-20T04:41:10.453" v="8464" actId="1076"/>
          <ac:spMkLst>
            <pc:docMk/>
            <pc:sldMk cId="4281024046" sldId="1394"/>
            <ac:spMk id="96" creationId="{5E5A0766-4BBF-CCF6-9E03-D49F098ADCE3}"/>
          </ac:spMkLst>
        </pc:spChg>
        <pc:spChg chg="del">
          <ac:chgData name="塩谷 晃弘 / Akihiro Shiotani" userId="50aef054-9327-40af-9729-b525352b79f1" providerId="ADAL" clId="{27C8262D-F54D-4A22-87E3-560D86A9D1B9}" dt="2022-12-20T04:40:36.623" v="8458" actId="478"/>
          <ac:spMkLst>
            <pc:docMk/>
            <pc:sldMk cId="4281024046" sldId="1394"/>
            <ac:spMk id="98" creationId="{4443FC23-0EA2-2B53-133A-389A9BC11D65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101" creationId="{1A9C2E8D-9182-0EDC-A54B-23D63384B397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103" creationId="{6742CBE2-4089-48A1-58E9-020EAC5B3FC4}"/>
          </ac:spMkLst>
        </pc:spChg>
        <pc:spChg chg="mod">
          <ac:chgData name="塩谷 晃弘 / Akihiro Shiotani" userId="50aef054-9327-40af-9729-b525352b79f1" providerId="ADAL" clId="{27C8262D-F54D-4A22-87E3-560D86A9D1B9}" dt="2022-12-20T04:42:41.643" v="8476" actId="2711"/>
          <ac:spMkLst>
            <pc:docMk/>
            <pc:sldMk cId="4281024046" sldId="1394"/>
            <ac:spMk id="104" creationId="{556BBA22-4529-C19A-51F7-66F782321C0F}"/>
          </ac:spMkLst>
        </pc:spChg>
        <pc:graphicFrameChg chg="del">
          <ac:chgData name="塩谷 晃弘 / Akihiro Shiotani" userId="50aef054-9327-40af-9729-b525352b79f1" providerId="ADAL" clId="{27C8262D-F54D-4A22-87E3-560D86A9D1B9}" dt="2022-12-20T04:40:35.716" v="8457" actId="478"/>
          <ac:graphicFrameMkLst>
            <pc:docMk/>
            <pc:sldMk cId="4281024046" sldId="1394"/>
            <ac:graphicFrameMk id="91" creationId="{164FD039-048F-1E71-4A4A-EC3062093E65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2" creationId="{ABA9DD13-85B1-DC22-B3AA-20F903270CC7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8" creationId="{D4B8F21E-54E7-C861-2E52-CAD271A16C71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12" creationId="{48B0689D-A8BC-3C35-5038-24D769C428F2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8" creationId="{0A895615-730F-2F76-4902-49844AEDE244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9" creationId="{37C828EA-7D1F-BB3A-039F-F3D23ECE797E}"/>
          </ac:picMkLst>
        </pc:picChg>
        <pc:picChg chg="del">
          <ac:chgData name="塩谷 晃弘 / Akihiro Shiotani" userId="50aef054-9327-40af-9729-b525352b79f1" providerId="ADAL" clId="{27C8262D-F54D-4A22-87E3-560D86A9D1B9}" dt="2022-12-20T04:40:34.414" v="8455" actId="478"/>
          <ac:picMkLst>
            <pc:docMk/>
            <pc:sldMk cId="4281024046" sldId="1394"/>
            <ac:picMk id="86" creationId="{316988BF-E65F-7513-A1BE-D6E4B302917E}"/>
          </ac:picMkLst>
        </pc:picChg>
        <pc:picChg chg="del">
          <ac:chgData name="塩谷 晃弘 / Akihiro Shiotani" userId="50aef054-9327-40af-9729-b525352b79f1" providerId="ADAL" clId="{27C8262D-F54D-4A22-87E3-560D86A9D1B9}" dt="2022-12-20T04:40:35.118" v="8456" actId="478"/>
          <ac:picMkLst>
            <pc:docMk/>
            <pc:sldMk cId="4281024046" sldId="1394"/>
            <ac:picMk id="87" creationId="{009161BA-F6C9-52DD-C2D1-224D5BAB0F32}"/>
          </ac:picMkLst>
        </pc:picChg>
        <pc:picChg chg="del">
          <ac:chgData name="塩谷 晃弘 / Akihiro Shiotani" userId="50aef054-9327-40af-9729-b525352b79f1" providerId="ADAL" clId="{27C8262D-F54D-4A22-87E3-560D86A9D1B9}" dt="2022-12-20T04:40:37.382" v="8459" actId="478"/>
          <ac:picMkLst>
            <pc:docMk/>
            <pc:sldMk cId="4281024046" sldId="1394"/>
            <ac:picMk id="90" creationId="{064DD6D6-A6A7-ED1F-0E93-BFA32EE1A8B7}"/>
          </ac:picMkLst>
        </pc:picChg>
      </pc:sldChg>
      <pc:sldChg chg="addSp delSp modSp add del">
        <pc:chgData name="塩谷 晃弘 / Akihiro Shiotani" userId="50aef054-9327-40af-9729-b525352b79f1" providerId="ADAL" clId="{27C8262D-F54D-4A22-87E3-560D86A9D1B9}" dt="2022-12-20T07:39:25.389" v="11550" actId="47"/>
        <pc:sldMkLst>
          <pc:docMk/>
          <pc:sldMk cId="2917336292" sldId="1395"/>
        </pc:sldMkLst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9" creationId="{9BAE6AD7-C4C2-3083-8437-7B4769A04EA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4" creationId="{2935B8F6-6D0E-D2A1-2752-DAF0E7C95641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8" creationId="{AB0133B9-E419-BCAF-AC25-A4F78FA70D0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9" creationId="{34E3A592-6EE9-F59F-20E6-4DBEC01D7848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1" creationId="{6A3B0312-50EB-1070-DCBA-B99E56254D9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2" creationId="{A5E829F7-361F-0748-9B0B-A7AEE884305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3" creationId="{DA7057D4-5DDF-FF80-6FFA-BEB6A8652239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4" creationId="{25B100C7-4B59-A364-F90A-F35EC779129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5" creationId="{7BFF98F6-6636-CD58-3851-10C89C7820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6" creationId="{79203247-08F6-4E3F-3ED4-AEDA94420DE0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7" creationId="{662A65FF-EA31-D561-E978-18BA2E8B4DC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8" creationId="{B723E1FC-D07F-71C5-9D8B-E69B4660B5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9" creationId="{79F36CD1-4A3C-FC20-8329-BF79326792F1}"/>
          </ac:spMkLst>
        </pc:spChg>
        <pc:graphicFrameChg chg="add del mod">
          <ac:chgData name="塩谷 晃弘 / Akihiro Shiotani" userId="50aef054-9327-40af-9729-b525352b79f1" providerId="ADAL" clId="{27C8262D-F54D-4A22-87E3-560D86A9D1B9}" dt="2022-12-20T04:43:18.617" v="8479"/>
          <ac:graphicFrameMkLst>
            <pc:docMk/>
            <pc:sldMk cId="2917336292" sldId="1395"/>
            <ac:graphicFrameMk id="11" creationId="{9EC4C0C2-03A3-83F9-632B-173C8AB8F414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3" creationId="{5311F190-A87A-C5CD-28FB-BAE0B63FC1F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5" creationId="{5711AC5E-F7BE-73C1-AD31-F5CA2714E5DD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6" creationId="{B6A0ADAE-451C-83B3-2A9A-96F97410F57A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10" creationId="{3A3BC50E-D9B8-6B33-E2DE-EBBECD1CB74D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7:39:18.668" v="11547" actId="47"/>
        <pc:sldMkLst>
          <pc:docMk/>
          <pc:sldMk cId="2487041395" sldId="1396"/>
        </pc:sldMkLst>
        <pc:spChg chg="mod">
          <ac:chgData name="塩谷 晃弘 / Akihiro Shiotani" userId="50aef054-9327-40af-9729-b525352b79f1" providerId="ADAL" clId="{27C8262D-F54D-4A22-87E3-560D86A9D1B9}" dt="2022-12-20T04:43:26.592" v="8491" actId="20577"/>
          <ac:spMkLst>
            <pc:docMk/>
            <pc:sldMk cId="2487041395" sldId="1396"/>
            <ac:spMk id="10" creationId="{3F2D0209-AAF3-A7D3-9B24-E99F0EEDD416}"/>
          </ac:spMkLst>
        </pc:spChg>
        <pc:spChg chg="add mod">
          <ac:chgData name="塩谷 晃弘 / Akihiro Shiotani" userId="50aef054-9327-40af-9729-b525352b79f1" providerId="ADAL" clId="{27C8262D-F54D-4A22-87E3-560D86A9D1B9}" dt="2022-12-20T04:43:39.652" v="8494" actId="1076"/>
          <ac:spMkLst>
            <pc:docMk/>
            <pc:sldMk cId="2487041395" sldId="1396"/>
            <ac:spMk id="11" creationId="{25928B07-B1AF-1DD3-7DD4-E680FB56A777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2" creationId="{8B4D8ADE-CCC5-C3A4-F046-C0F2FDB5A7DE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4" creationId="{A0F8474C-4DBB-CF02-12F8-9FC6F15E4BF0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8" creationId="{09851E31-7AE0-89A7-D891-7429BCC0CCA1}"/>
          </ac:spMkLst>
        </pc:spChg>
        <pc:spChg chg="del">
          <ac:chgData name="塩谷 晃弘 / Akihiro Shiotani" userId="50aef054-9327-40af-9729-b525352b79f1" providerId="ADAL" clId="{27C8262D-F54D-4A22-87E3-560D86A9D1B9}" dt="2022-12-20T05:03:12.845" v="8495" actId="478"/>
          <ac:spMkLst>
            <pc:docMk/>
            <pc:sldMk cId="2487041395" sldId="1396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20T05:15:54.008" v="8694" actId="1076"/>
          <ac:spMkLst>
            <pc:docMk/>
            <pc:sldMk cId="2487041395" sldId="1396"/>
            <ac:spMk id="37" creationId="{B6F33BD5-B32B-35CC-5BC8-B10367ACC6A9}"/>
          </ac:spMkLst>
        </pc:spChg>
        <pc:picChg chg="add mod">
          <ac:chgData name="塩谷 晃弘 / Akihiro Shiotani" userId="50aef054-9327-40af-9729-b525352b79f1" providerId="ADAL" clId="{27C8262D-F54D-4A22-87E3-560D86A9D1B9}" dt="2022-12-20T04:43:39.652" v="8494" actId="1076"/>
          <ac:picMkLst>
            <pc:docMk/>
            <pc:sldMk cId="2487041395" sldId="1396"/>
            <ac:picMk id="8" creationId="{31D3C43B-8DE1-EC42-7EF4-D67B008D975C}"/>
          </ac:picMkLst>
        </pc:picChg>
        <pc:picChg chg="add mod">
          <ac:chgData name="塩谷 晃弘 / Akihiro Shiotani" userId="50aef054-9327-40af-9729-b525352b79f1" providerId="ADAL" clId="{27C8262D-F54D-4A22-87E3-560D86A9D1B9}" dt="2022-12-20T05:03:27.276" v="8504" actId="1076"/>
          <ac:picMkLst>
            <pc:docMk/>
            <pc:sldMk cId="2487041395" sldId="1396"/>
            <ac:picMk id="19" creationId="{871D47C4-6313-AFD0-93F8-E7659E6333A5}"/>
          </ac:picMkLst>
        </pc:picChg>
        <pc:picChg chg="del">
          <ac:chgData name="塩谷 晃弘 / Akihiro Shiotani" userId="50aef054-9327-40af-9729-b525352b79f1" providerId="ADAL" clId="{27C8262D-F54D-4A22-87E3-560D86A9D1B9}" dt="2022-12-20T04:43:36.774" v="8492" actId="478"/>
          <ac:picMkLst>
            <pc:docMk/>
            <pc:sldMk cId="2487041395" sldId="1396"/>
            <ac:picMk id="24" creationId="{432B2C40-2C5C-AE18-D134-CA26A8172DDC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5:15:31.091" v="8688" actId="47"/>
        <pc:sldMkLst>
          <pc:docMk/>
          <pc:sldMk cId="1310644242" sldId="1397"/>
        </pc:sldMkLst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4" creationId="{0DBDEE2E-EC31-F4FC-2C8B-732ACD0FF65C}"/>
          </ac:spMkLst>
        </pc:spChg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0" creationId="{55A74FDD-F2AD-EB7C-B8C7-07F6707CAA36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1" creationId="{51E4FA55-04DC-72E3-E2BD-E44105264786}"/>
          </ac:spMkLst>
        </pc:spChg>
        <pc:spChg chg="mod">
          <ac:chgData name="塩谷 晃弘 / Akihiro Shiotani" userId="50aef054-9327-40af-9729-b525352b79f1" providerId="ADAL" clId="{27C8262D-F54D-4A22-87E3-560D86A9D1B9}" dt="2022-12-20T05:08:25.254" v="8538" actId="113"/>
          <ac:spMkLst>
            <pc:docMk/>
            <pc:sldMk cId="1310644242" sldId="1397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2" creationId="{69133C9B-84E8-3CB9-F0BA-7282112EC7A3}"/>
          </ac:grpSpMkLst>
        </pc:grpChg>
        <pc:grpChg chg="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3" creationId="{68B9DC7B-3171-5237-2E89-DF91C6081D3B}"/>
          </ac:grpSpMkLst>
        </pc:grpChg>
        <pc:grpChg chg="add del mod">
          <ac:chgData name="塩谷 晃弘 / Akihiro Shiotani" userId="50aef054-9327-40af-9729-b525352b79f1" providerId="ADAL" clId="{27C8262D-F54D-4A22-87E3-560D86A9D1B9}" dt="2022-12-20T05:08:52.231" v="8542"/>
          <ac:grpSpMkLst>
            <pc:docMk/>
            <pc:sldMk cId="1310644242" sldId="1397"/>
            <ac:grpSpMk id="8" creationId="{1AF0CAFD-691F-350A-99F1-A886E26706A7}"/>
          </ac:grpSpMkLst>
        </pc:grpChg>
        <pc:grpChg chg="mod">
          <ac:chgData name="塩谷 晃弘 / Akihiro Shiotani" userId="50aef054-9327-40af-9729-b525352b79f1" providerId="ADAL" clId="{27C8262D-F54D-4A22-87E3-560D86A9D1B9}" dt="2022-12-20T05:08:51.056" v="8541"/>
          <ac:grpSpMkLst>
            <pc:docMk/>
            <pc:sldMk cId="1310644242" sldId="1397"/>
            <ac:grpSpMk id="9" creationId="{79E951F5-DB8A-98D8-18DF-D78DC63BD764}"/>
          </ac:grpSpMkLst>
        </pc:grpChg>
        <pc:cxnChg chg="mod">
          <ac:chgData name="塩谷 晃弘 / Akihiro Shiotani" userId="50aef054-9327-40af-9729-b525352b79f1" providerId="ADAL" clId="{27C8262D-F54D-4A22-87E3-560D86A9D1B9}" dt="2022-12-20T05:08:47.337" v="8540"/>
          <ac:cxnSpMkLst>
            <pc:docMk/>
            <pc:sldMk cId="1310644242" sldId="1397"/>
            <ac:cxnSpMk id="6" creationId="{B94D45BD-4978-A8E6-C621-E8B33924A85F}"/>
          </ac:cxnSpMkLst>
        </pc:cxnChg>
        <pc:cxnChg chg="mod">
          <ac:chgData name="塩谷 晃弘 / Akihiro Shiotani" userId="50aef054-9327-40af-9729-b525352b79f1" providerId="ADAL" clId="{27C8262D-F54D-4A22-87E3-560D86A9D1B9}" dt="2022-12-20T05:08:51.056" v="8541"/>
          <ac:cxnSpMkLst>
            <pc:docMk/>
            <pc:sldMk cId="1310644242" sldId="1397"/>
            <ac:cxnSpMk id="12" creationId="{3E65CDE8-BC46-3233-6977-F736BA630890}"/>
          </ac:cxnSpMkLst>
        </pc:cxnChg>
      </pc:sldChg>
      <pc:sldChg chg="modSp add mod ord">
        <pc:chgData name="塩谷 晃弘 / Akihiro Shiotani" userId="50aef054-9327-40af-9729-b525352b79f1" providerId="ADAL" clId="{27C8262D-F54D-4A22-87E3-560D86A9D1B9}" dt="2022-12-20T05:07:54.570" v="8521" actId="20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27C8262D-F54D-4A22-87E3-560D86A9D1B9}" dt="2022-12-20T05:07:54.570" v="8521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5:12:40.714" v="8675" actId="47"/>
        <pc:sldMkLst>
          <pc:docMk/>
          <pc:sldMk cId="3779005027" sldId="1399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17:20.725" v="14356" actId="47"/>
        <pc:sldMkLst>
          <pc:docMk/>
          <pc:sldMk cId="187603408" sldId="1400"/>
        </pc:sldMkLst>
        <pc:spChg chg="mod">
          <ac:chgData name="塩谷 晃弘 / Akihiro Shiotani" userId="50aef054-9327-40af-9729-b525352b79f1" providerId="ADAL" clId="{27C8262D-F54D-4A22-87E3-560D86A9D1B9}" dt="2022-12-20T05:10:48.815" v="8573" actId="20577"/>
          <ac:spMkLst>
            <pc:docMk/>
            <pc:sldMk cId="187603408" sldId="1400"/>
            <ac:spMk id="5" creationId="{F4590F50-4E7B-BA80-ADCD-441479E63D02}"/>
          </ac:spMkLst>
        </pc:spChg>
        <pc:spChg chg="add mod ord">
          <ac:chgData name="塩谷 晃弘 / Akihiro Shiotani" userId="50aef054-9327-40af-9729-b525352b79f1" providerId="ADAL" clId="{27C8262D-F54D-4A22-87E3-560D86A9D1B9}" dt="2022-12-20T05:12:08.510" v="8673" actId="167"/>
          <ac:spMkLst>
            <pc:docMk/>
            <pc:sldMk cId="187603408" sldId="1400"/>
            <ac:spMk id="8" creationId="{C3517048-64AE-2AB3-31F4-8E3BC8E94E09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5" creationId="{4019C69E-5045-7287-925E-1116414123C4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6" creationId="{A40097B0-4B74-91AE-058F-5F8879DF9800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7" creationId="{C2831BF3-09EB-3824-738E-4C3992445C57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8" creationId="{9D910F77-9BEE-9B5B-D3E4-468E0C932294}"/>
          </ac:spMkLst>
        </pc:spChg>
        <pc:spChg chg="mod">
          <ac:chgData name="塩谷 晃弘 / Akihiro Shiotani" userId="50aef054-9327-40af-9729-b525352b79f1" providerId="ADAL" clId="{27C8262D-F54D-4A22-87E3-560D86A9D1B9}" dt="2022-12-20T05:12:11.292" v="8674" actId="1076"/>
          <ac:spMkLst>
            <pc:docMk/>
            <pc:sldMk cId="187603408" sldId="1400"/>
            <ac:spMk id="59" creationId="{4131A766-3EB1-78D2-552F-797EEBEE7BAE}"/>
          </ac:spMkLst>
        </pc:spChg>
        <pc:spChg chg="mod">
          <ac:chgData name="塩谷 晃弘 / Akihiro Shiotani" userId="50aef054-9327-40af-9729-b525352b79f1" providerId="ADAL" clId="{27C8262D-F54D-4A22-87E3-560D86A9D1B9}" dt="2022-12-20T05:12:05.659" v="8672" actId="1076"/>
          <ac:spMkLst>
            <pc:docMk/>
            <pc:sldMk cId="187603408" sldId="1400"/>
            <ac:spMk id="64" creationId="{7F4488A0-36FE-1A9E-8AD0-6795AC388A1D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5" creationId="{4A50B2CC-ADEE-BDFB-DAFB-F680E6A754F6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6" creationId="{B1FFBE68-6B98-25A4-6833-621C82DF718A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8" creationId="{F793F004-5106-87CA-A360-1FDCF46A89DF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69" creationId="{2CCEB81A-D849-B133-71F4-38ABAE640E9B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70" creationId="{3815302A-4D22-E889-280F-C349C20A3279}"/>
          </ac:spMkLst>
        </pc:sp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54" creationId="{06C6C67C-20E5-03C8-3154-EFE2A091189D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0" creationId="{4030F176-F6AA-B4A8-F2DD-5CCCF13E4D79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1" creationId="{D9B216A6-6779-ADD1-E57D-307916C98D5F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2" creationId="{D9B99709-2C22-2233-6C1D-9B75D4C0E30C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1" creationId="{0124CADA-D5F5-9157-4956-74D2DB8F9C9F}"/>
          </ac:cxnSpMkLst>
        </pc:cxnChg>
        <pc:cxnChg chg="mod">
          <ac:chgData name="塩谷 晃弘 / Akihiro Shiotani" userId="50aef054-9327-40af-9729-b525352b79f1" providerId="ADAL" clId="{27C8262D-F54D-4A22-87E3-560D86A9D1B9}" dt="2022-12-20T05:10:59.338" v="8589" actId="1076"/>
          <ac:cxnSpMkLst>
            <pc:docMk/>
            <pc:sldMk cId="187603408" sldId="1400"/>
            <ac:cxnSpMk id="52" creationId="{5D72D7B3-A8BD-71A6-9A49-DC76CFF43907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3" creationId="{D4C47A8A-738C-3251-6A4A-136E83708EA5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4:13:28.609" v="14327" actId="403"/>
        <pc:sldMkLst>
          <pc:docMk/>
          <pc:sldMk cId="1655847866" sldId="1401"/>
        </pc:sldMkLst>
        <pc:spChg chg="add mod">
          <ac:chgData name="塩谷 晃弘 / Akihiro Shiotani" userId="50aef054-9327-40af-9729-b525352b79f1" providerId="ADAL" clId="{27C8262D-F54D-4A22-87E3-560D86A9D1B9}" dt="2022-12-20T05:09:27.143" v="8546"/>
          <ac:spMkLst>
            <pc:docMk/>
            <pc:sldMk cId="1655847866" sldId="1401"/>
            <ac:spMk id="8" creationId="{11968748-B4BF-6529-44E5-94936B4379F6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9" creationId="{E848CC5F-7301-D169-61FB-365296BBC518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0" creationId="{3ACF87E9-C2B3-A536-C002-B7726893382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1" creationId="{31285017-16D3-807E-BA88-B6185BF8E9F1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4" creationId="{3A903A75-183A-7921-E2BD-AE99DA97CE10}"/>
          </ac:spMkLst>
        </pc:spChg>
        <pc:spChg chg="del">
          <ac:chgData name="塩谷 晃弘 / Akihiro Shiotani" userId="50aef054-9327-40af-9729-b525352b79f1" providerId="ADAL" clId="{27C8262D-F54D-4A22-87E3-560D86A9D1B9}" dt="2022-12-20T05:09:26.917" v="8545" actId="478"/>
          <ac:spMkLst>
            <pc:docMk/>
            <pc:sldMk cId="1655847866" sldId="1401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7" creationId="{F24FC9B8-7887-02F7-AF6E-0BAB041B43FF}"/>
          </ac:spMkLst>
        </pc:spChg>
        <pc:spChg chg="add mod">
          <ac:chgData name="塩谷 晃弘 / Akihiro Shiotani" userId="50aef054-9327-40af-9729-b525352b79f1" providerId="ADAL" clId="{27C8262D-F54D-4A22-87E3-560D86A9D1B9}" dt="2022-12-21T02:48:29.997" v="13559" actId="14100"/>
          <ac:spMkLst>
            <pc:docMk/>
            <pc:sldMk cId="1655847866" sldId="1401"/>
            <ac:spMk id="21" creationId="{EE240F35-695E-A878-583A-9E96A846AC54}"/>
          </ac:spMkLst>
        </pc:spChg>
        <pc:spChg chg="add mod">
          <ac:chgData name="塩谷 晃弘 / Akihiro Shiotani" userId="50aef054-9327-40af-9729-b525352b79f1" providerId="ADAL" clId="{27C8262D-F54D-4A22-87E3-560D86A9D1B9}" dt="2022-12-21T04:13:25.927" v="14326" actId="403"/>
          <ac:spMkLst>
            <pc:docMk/>
            <pc:sldMk cId="1655847866" sldId="1401"/>
            <ac:spMk id="22" creationId="{00FCA608-4AC1-9831-C0B5-B6939C99A82A}"/>
          </ac:spMkLst>
        </pc:spChg>
        <pc:spChg chg="add mod">
          <ac:chgData name="塩谷 晃弘 / Akihiro Shiotani" userId="50aef054-9327-40af-9729-b525352b79f1" providerId="ADAL" clId="{27C8262D-F54D-4A22-87E3-560D86A9D1B9}" dt="2022-12-21T04:13:21.776" v="14323" actId="403"/>
          <ac:spMkLst>
            <pc:docMk/>
            <pc:sldMk cId="1655847866" sldId="1401"/>
            <ac:spMk id="23" creationId="{DA5B8BEF-4B35-9583-5CE7-3FE2A40BEF2D}"/>
          </ac:spMkLst>
        </pc:spChg>
        <pc:spChg chg="add mod">
          <ac:chgData name="塩谷 晃弘 / Akihiro Shiotani" userId="50aef054-9327-40af-9729-b525352b79f1" providerId="ADAL" clId="{27C8262D-F54D-4A22-87E3-560D86A9D1B9}" dt="2022-12-21T04:13:28.609" v="14327" actId="403"/>
          <ac:spMkLst>
            <pc:docMk/>
            <pc:sldMk cId="1655847866" sldId="1401"/>
            <ac:spMk id="24" creationId="{85A8722C-A97A-CB87-14DD-DABC9086638F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7" creationId="{89A2309C-EB4F-C2FB-0793-9C67BBA887DA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8" creationId="{D994E002-5E90-8BB3-7A76-287125BE581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0" creationId="{07C234A8-ADE5-E562-F16F-0C7EF2112449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1" creationId="{7632961F-BB16-C484-A1CD-08E4A3F5F36D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2" creationId="{5462BB65-C9E8-47E3-46C9-FD2994134FD2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3" creationId="{0C93A559-9B80-F3F2-DB98-A1E8A3C72C8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7" creationId="{9A0C5C4A-B818-6B4D-3E7C-0D65E54ECFF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1" creationId="{D27F6A5D-C740-C576-CAF2-CBE9F95D1EA2}"/>
          </ac:spMkLst>
        </pc:spChg>
        <pc:grpChg chg="del">
          <ac:chgData name="塩谷 晃弘 / Akihiro Shiotani" userId="50aef054-9327-40af-9729-b525352b79f1" providerId="ADAL" clId="{27C8262D-F54D-4A22-87E3-560D86A9D1B9}" dt="2022-12-21T02:48:21.271" v="13557" actId="478"/>
          <ac:grpSpMkLst>
            <pc:docMk/>
            <pc:sldMk cId="1655847866" sldId="1401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5" creationId="{556D7B75-52D3-5F4E-86F7-CD82C973744C}"/>
          </ac:grpSpMkLst>
        </pc:grpChg>
        <pc:grpChg chg="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6" creationId="{644508F8-C943-0742-03FD-D324A37A0CA7}"/>
          </ac:grpSpMkLst>
        </pc:grpChg>
        <pc:picChg chg="add mod">
          <ac:chgData name="塩谷 晃弘 / Akihiro Shiotani" userId="50aef054-9327-40af-9729-b525352b79f1" providerId="ADAL" clId="{27C8262D-F54D-4A22-87E3-560D86A9D1B9}" dt="2022-12-21T04:13:23.567" v="14325" actId="1076"/>
          <ac:picMkLst>
            <pc:docMk/>
            <pc:sldMk cId="1655847866" sldId="1401"/>
            <ac:picMk id="12" creationId="{42A39BD0-00BC-077A-BBA4-0ED3533127D6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8" creationId="{4845A301-1843-0C68-C3EC-5FC7D159C8C1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9" creationId="{7EAE8381-A779-307F-6A6D-867CD423FA45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6" creationId="{B15AA24F-AD15-77CF-FCA8-1003933DF6F7}"/>
          </ac:picMkLst>
        </pc:picChg>
        <pc:cxnChg chg="mod">
          <ac:chgData name="塩谷 晃弘 / Akihiro Shiotani" userId="50aef054-9327-40af-9729-b525352b79f1" providerId="ADAL" clId="{27C8262D-F54D-4A22-87E3-560D86A9D1B9}" dt="2022-12-21T02:48:21.711" v="13558"/>
          <ac:cxnSpMkLst>
            <pc:docMk/>
            <pc:sldMk cId="1655847866" sldId="1401"/>
            <ac:cxnSpMk id="29" creationId="{100FEEC3-89B1-F403-7A3E-82B60FD6F1E2}"/>
          </ac:cxnSpMkLst>
        </pc:cxnChg>
      </pc:sldChg>
      <pc:sldChg chg="delSp modSp add mod">
        <pc:chgData name="塩谷 晃弘 / Akihiro Shiotani" userId="50aef054-9327-40af-9729-b525352b79f1" providerId="ADAL" clId="{27C8262D-F54D-4A22-87E3-560D86A9D1B9}" dt="2022-12-22T04:45:54.647" v="19249" actId="20577"/>
        <pc:sldMkLst>
          <pc:docMk/>
          <pc:sldMk cId="903632664" sldId="1402"/>
        </pc:sldMkLst>
        <pc:spChg chg="mod">
          <ac:chgData name="塩谷 晃弘 / Akihiro Shiotani" userId="50aef054-9327-40af-9729-b525352b79f1" providerId="ADAL" clId="{27C8262D-F54D-4A22-87E3-560D86A9D1B9}" dt="2022-12-22T04:45:54.647" v="19249" actId="20577"/>
          <ac:spMkLst>
            <pc:docMk/>
            <pc:sldMk cId="903632664" sldId="1402"/>
            <ac:spMk id="14" creationId="{32FE91AB-27FB-4285-1380-95A50146F8E1}"/>
          </ac:spMkLst>
        </pc:spChg>
        <pc:spChg chg="del">
          <ac:chgData name="塩谷 晃弘 / Akihiro Shiotani" userId="50aef054-9327-40af-9729-b525352b79f1" providerId="ADAL" clId="{27C8262D-F54D-4A22-87E3-560D86A9D1B9}" dt="2022-12-21T05:09:45.669" v="14997" actId="478"/>
          <ac:spMkLst>
            <pc:docMk/>
            <pc:sldMk cId="903632664" sldId="1402"/>
            <ac:spMk id="19" creationId="{2098A507-469A-FD69-7925-C0D8202D692E}"/>
          </ac:spMkLst>
        </pc:spChg>
        <pc:picChg chg="del">
          <ac:chgData name="塩谷 晃弘 / Akihiro Shiotani" userId="50aef054-9327-40af-9729-b525352b79f1" providerId="ADAL" clId="{27C8262D-F54D-4A22-87E3-560D86A9D1B9}" dt="2022-12-20T05:16:43.124" v="8697" actId="478"/>
          <ac:picMkLst>
            <pc:docMk/>
            <pc:sldMk cId="903632664" sldId="1402"/>
            <ac:picMk id="1028" creationId="{70120188-C78D-BB82-F950-BFDE6B510B5D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43:15.525" v="10240" actId="207"/>
        <pc:sldMkLst>
          <pc:docMk/>
          <pc:sldMk cId="2518377156" sldId="1403"/>
        </pc:sldMkLst>
        <pc:spChg chg="mod">
          <ac:chgData name="塩谷 晃弘 / Akihiro Shiotani" userId="50aef054-9327-40af-9729-b525352b79f1" providerId="ADAL" clId="{27C8262D-F54D-4A22-87E3-560D86A9D1B9}" dt="2022-12-20T06:16:17.722" v="9306" actId="20577"/>
          <ac:spMkLst>
            <pc:docMk/>
            <pc:sldMk cId="2518377156" sldId="1403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8" creationId="{DF3A74D3-7A5F-CB5D-D95F-830BCE145967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0" creationId="{CDDD95B4-2BE2-0A06-B1F7-B531213FB7CB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1" creationId="{73591AD0-D687-93AF-AE17-3B349A24C7F5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4" creationId="{FA7DAF72-899B-7462-191A-3929CB5F6C7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8" creationId="{85005EDE-2813-4A10-1B09-96E72059AA34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1" creationId="{31F0AFD1-BD52-F305-3098-5E8E8A7D93F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2" creationId="{288757DD-CDC4-BC92-1057-25B9B605429C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4" creationId="{C514E653-F30D-6685-7005-A79C73A6575E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5" creationId="{60CE4148-24F7-7B8E-AC51-523B550391F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6" creationId="{4A5C42C5-5FB0-7DE0-6826-BA857819173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7" creationId="{0E6A0B2A-52F5-E477-91B9-E3EB9637BF06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9" creationId="{6FA8643E-B106-B740-F378-39163C6116A3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0" creationId="{AEA72C6F-842D-078B-5AB0-9F10C675911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1" creationId="{69ECC703-98BF-D961-8AA5-D7635C07AB4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2" creationId="{1D464542-8B40-B87B-BD8B-B3862A0FF47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3" creationId="{4ACBFE9F-52EC-2F52-24A2-7B02B9B53AB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4" creationId="{BFE8E3DF-76CA-E6D2-8A9A-7FA4FD1FFFB4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38" creationId="{3D32102B-1C90-DB60-1A18-CA5A726E5E86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0" creationId="{329D90EE-9C5B-3FD2-5114-459F587D9DE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1" creationId="{E9B974E0-86AA-F7C7-6BFC-17A065A82F31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3" creationId="{FBB5D8D2-2B2B-B2CC-4F76-2A31432BFB22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4" creationId="{881F6852-B777-3436-C13C-5EC2DDE287ED}"/>
          </ac:spMkLst>
        </pc:spChg>
        <pc:spChg chg="mod">
          <ac:chgData name="塩谷 晃弘 / Akihiro Shiotani" userId="50aef054-9327-40af-9729-b525352b79f1" providerId="ADAL" clId="{27C8262D-F54D-4A22-87E3-560D86A9D1B9}" dt="2022-12-20T06:12:13.634" v="9017" actId="207"/>
          <ac:spMkLst>
            <pc:docMk/>
            <pc:sldMk cId="2518377156" sldId="1403"/>
            <ac:spMk id="46" creationId="{9FEFD480-7140-4429-4679-BEEA58FD3C49}"/>
          </ac:spMkLst>
        </pc:spChg>
        <pc:spChg chg="mod">
          <ac:chgData name="塩谷 晃弘 / Akihiro Shiotani" userId="50aef054-9327-40af-9729-b525352b79f1" providerId="ADAL" clId="{27C8262D-F54D-4A22-87E3-560D86A9D1B9}" dt="2022-12-20T06:12:09.942" v="9016" actId="692"/>
          <ac:spMkLst>
            <pc:docMk/>
            <pc:sldMk cId="2518377156" sldId="1403"/>
            <ac:spMk id="47" creationId="{C2AF8725-62F6-88C6-3718-009390CEC94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9" creationId="{A67682B0-580F-99E1-BE28-6403007CB5D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50" creationId="{39AC8049-9369-05ED-6922-B2D07BC9811F}"/>
          </ac:spMkLst>
        </pc:spChg>
        <pc:spChg chg="add mod">
          <ac:chgData name="塩谷 晃弘 / Akihiro Shiotani" userId="50aef054-9327-40af-9729-b525352b79f1" providerId="ADAL" clId="{27C8262D-F54D-4A22-87E3-560D86A9D1B9}" dt="2022-12-20T06:43:05.014" v="10237" actId="207"/>
          <ac:spMkLst>
            <pc:docMk/>
            <pc:sldMk cId="2518377156" sldId="1403"/>
            <ac:spMk id="51" creationId="{7E7923B4-BCEF-2BF7-EFBD-5C241716D98F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2" creationId="{4538F075-CD19-EDA9-DB02-6077CFEDDD15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4" creationId="{DF4F2C71-4139-EA30-DDAF-0CCB1498C197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5" creationId="{AA336122-8335-E229-9A91-555A369E00C6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6" creationId="{96A06D5B-9CA3-BB39-05E3-B3F7CDC564E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7" creationId="{B826CB88-E748-0C5B-F9B4-3EEB14B7DA91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8" creationId="{4CC00841-E37A-B1CE-4683-2F3A314165D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2" creationId="{5462BB65-C9E8-47E3-46C9-FD2994134FD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3" creationId="{0C93A559-9B80-F3F2-DB98-A1E8A3C72C8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7" creationId="{9A0C5C4A-B818-6B4D-3E7C-0D65E54ECFF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1" creationId="{D27F6A5D-C740-C576-CAF2-CBE9F95D1EA2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2079" creationId="{A24B67DE-C75F-4A68-391E-A0BE7A7ED0BE}"/>
          </ac:spMkLst>
        </pc:spChg>
        <pc:spChg chg="add mod">
          <ac:chgData name="塩谷 晃弘 / Akihiro Shiotani" userId="50aef054-9327-40af-9729-b525352b79f1" providerId="ADAL" clId="{27C8262D-F54D-4A22-87E3-560D86A9D1B9}" dt="2022-12-20T06:43:06.677" v="10238" actId="207"/>
          <ac:spMkLst>
            <pc:docMk/>
            <pc:sldMk cId="2518377156" sldId="1403"/>
            <ac:spMk id="2080" creationId="{C9DE7E9D-1F82-893E-61E7-DF63C3E07153}"/>
          </ac:spMkLst>
        </pc:spChg>
        <pc:spChg chg="add mod">
          <ac:chgData name="塩谷 晃弘 / Akihiro Shiotani" userId="50aef054-9327-40af-9729-b525352b79f1" providerId="ADAL" clId="{27C8262D-F54D-4A22-87E3-560D86A9D1B9}" dt="2022-12-20T06:43:12.896" v="10239" actId="207"/>
          <ac:spMkLst>
            <pc:docMk/>
            <pc:sldMk cId="2518377156" sldId="1403"/>
            <ac:spMk id="2081" creationId="{675B4485-3F5D-8676-083B-B1A1B4740180}"/>
          </ac:spMkLst>
        </pc:spChg>
        <pc:spChg chg="add mod">
          <ac:chgData name="塩谷 晃弘 / Akihiro Shiotani" userId="50aef054-9327-40af-9729-b525352b79f1" providerId="ADAL" clId="{27C8262D-F54D-4A22-87E3-560D86A9D1B9}" dt="2022-12-20T06:43:15.525" v="10240" actId="207"/>
          <ac:spMkLst>
            <pc:docMk/>
            <pc:sldMk cId="2518377156" sldId="1403"/>
            <ac:spMk id="2082" creationId="{9CDBADC1-F1D8-6DE9-CC0D-684C153C7395}"/>
          </ac:spMkLst>
        </pc:s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9" creationId="{F596F6A2-E6E6-5E30-5F13-7DB5EAD0DD8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2" creationId="{BFAA059D-9EB8-F7C3-7DEB-DE58A65167D8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9" creationId="{D1C6E253-B002-A40D-BC7A-98CF6346B4F0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23" creationId="{F299B855-D349-A7F4-2FA6-D2275E74DB41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39" creationId="{1284B564-7462-C991-47F2-C028CE54093B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2" creationId="{FD89810D-E583-52E7-85B5-33FF3989A9CD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5" creationId="{9C2F9217-BA88-6E2A-8671-8AD62EC52599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8" creationId="{CCF0FEF8-8515-6F90-E7C8-F14311E2186F}"/>
          </ac:grpSpMkLst>
        </pc:grp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6" creationId="{B15AA24F-AD15-77CF-FCA8-1003933DF6F7}"/>
          </ac:picMkLst>
        </pc:pic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28" creationId="{319C3227-63AC-3C96-F2C5-1CF1F49F31F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5" creationId="{D09F0234-8E95-949D-39DD-EFBEF0DD8FA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6" creationId="{E28D6C3B-1F79-DD0A-4B03-4EDCB4E55CD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7" creationId="{2C02CE28-3538-0781-7523-F069C72D20B1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53" creationId="{70623CC4-D2FD-A242-D533-264782963478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0" creationId="{50D4D3E9-A96A-D315-2D9B-5DB560D4119B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1" creationId="{A0266D49-A5D6-C5BD-00F4-7245E6A81B53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2" creationId="{C85F8754-2D53-6278-E98D-6B27EBABFE28}"/>
          </ac:cxnSpMkLst>
        </pc:cxnChg>
      </pc:sldChg>
      <pc:sldChg chg="addSp delSp modSp add mod modAnim">
        <pc:chgData name="塩谷 晃弘 / Akihiro Shiotani" userId="50aef054-9327-40af-9729-b525352b79f1" providerId="ADAL" clId="{27C8262D-F54D-4A22-87E3-560D86A9D1B9}" dt="2022-12-20T06:50:56.584" v="10406" actId="1036"/>
        <pc:sldMkLst>
          <pc:docMk/>
          <pc:sldMk cId="1462687840" sldId="1404"/>
        </pc:sldMkLst>
        <pc:spChg chg="mod">
          <ac:chgData name="塩谷 晃弘 / Akihiro Shiotani" userId="50aef054-9327-40af-9729-b525352b79f1" providerId="ADAL" clId="{27C8262D-F54D-4A22-87E3-560D86A9D1B9}" dt="2022-12-20T06:23:38.433" v="9726" actId="20577"/>
          <ac:spMkLst>
            <pc:docMk/>
            <pc:sldMk cId="1462687840" sldId="1404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3" creationId="{5E3259DD-54AD-C6A6-B02F-20ECEE6FE69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4" creationId="{3C01880C-A25C-CB66-5D60-E1399CCCBCE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5" creationId="{52EE54D3-1EC4-E814-374F-975C4573A100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6" creationId="{C5BAB00A-58A0-85B4-DB70-DFB67FE0199C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7" creationId="{00F86E9D-D9C5-D7E6-D1C8-C443847228A9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8.255" v="10250" actId="478"/>
          <ac:spMkLst>
            <pc:docMk/>
            <pc:sldMk cId="1462687840" sldId="1404"/>
            <ac:spMk id="28" creationId="{38D19B82-FFED-1C4F-1555-430FC1389DE4}"/>
          </ac:spMkLst>
        </pc:spChg>
        <pc:spChg chg="add del mod">
          <ac:chgData name="塩谷 晃弘 / Akihiro Shiotani" userId="50aef054-9327-40af-9729-b525352b79f1" providerId="ADAL" clId="{27C8262D-F54D-4A22-87E3-560D86A9D1B9}" dt="2022-12-20T06:44:29.118" v="10259" actId="478"/>
          <ac:spMkLst>
            <pc:docMk/>
            <pc:sldMk cId="1462687840" sldId="1404"/>
            <ac:spMk id="29" creationId="{2308A47E-E36F-4C95-E5F3-BF9ED5DF413C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5.682" v="10249"/>
          <ac:spMkLst>
            <pc:docMk/>
            <pc:sldMk cId="1462687840" sldId="1404"/>
            <ac:spMk id="30" creationId="{EA0F12CF-EDD9-F43E-1B35-F683BD6893EC}"/>
          </ac:spMkLst>
        </pc:spChg>
        <pc:spChg chg="add mod">
          <ac:chgData name="塩谷 晃弘 / Akihiro Shiotani" userId="50aef054-9327-40af-9729-b525352b79f1" providerId="ADAL" clId="{27C8262D-F54D-4A22-87E3-560D86A9D1B9}" dt="2022-12-20T06:44:15.313" v="10248" actId="571"/>
          <ac:spMkLst>
            <pc:docMk/>
            <pc:sldMk cId="1462687840" sldId="1404"/>
            <ac:spMk id="31" creationId="{C1225CFF-5F4F-C94E-D770-CEF247DA3A43}"/>
          </ac:spMkLst>
        </pc:spChg>
        <pc:spChg chg="add del">
          <ac:chgData name="塩谷 晃弘 / Akihiro Shiotani" userId="50aef054-9327-40af-9729-b525352b79f1" providerId="ADAL" clId="{27C8262D-F54D-4A22-87E3-560D86A9D1B9}" dt="2022-12-20T06:44:19.299" v="10252" actId="22"/>
          <ac:spMkLst>
            <pc:docMk/>
            <pc:sldMk cId="1462687840" sldId="1404"/>
            <ac:spMk id="33" creationId="{89E6B45B-1064-1E46-8503-DEA0907CA234}"/>
          </ac:spMkLst>
        </pc:spChg>
        <pc:spChg chg="add mod">
          <ac:chgData name="塩谷 晃弘 / Akihiro Shiotani" userId="50aef054-9327-40af-9729-b525352b79f1" providerId="ADAL" clId="{27C8262D-F54D-4A22-87E3-560D86A9D1B9}" dt="2022-12-20T06:50:50.342" v="10391" actId="1035"/>
          <ac:spMkLst>
            <pc:docMk/>
            <pc:sldMk cId="1462687840" sldId="1404"/>
            <ac:spMk id="34" creationId="{CE6A5EEB-913A-4B1B-C9C9-4B7D7E0EA2C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8" creationId="{CCF0FEF8-8515-6F90-E7C8-F14311E2186F}"/>
          </ac:grpSpMkLst>
        </pc:grp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8" creationId="{889FE344-4030-0670-2AD4-824E88A5645C}"/>
          </ac:picMkLst>
        </pc:pic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9" creationId="{D5E0A636-A3C9-CE33-3BC2-6B943FC1C3BC}"/>
          </ac:picMkLst>
        </pc:pic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0" creationId="{B6BFB191-0725-166D-1428-2760AE5D4013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1" creationId="{BD586B2C-D9E4-771C-3573-45BC2586927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2" creationId="{55944A86-7B5B-7FF4-EDA0-AA1CE20CF33F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4" creationId="{06BB4117-00C6-1DA6-49A5-F08FF35A6364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8" creationId="{43E200BD-6AE3-B0D2-F7C8-48A1184AFDF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9" creationId="{759EBE6B-3EDA-768C-338C-569EDB510A5D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1" creationId="{5F16C74D-775B-4301-8CC6-4C65543FB261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2" creationId="{183A1D90-FDF4-9639-E151-D3D885F1945A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2" creationId="{C85F8754-2D53-6278-E98D-6B27EBABFE28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0T07:07:52.017" v="11026" actId="1035"/>
        <pc:sldMkLst>
          <pc:docMk/>
          <pc:sldMk cId="1155867396" sldId="1405"/>
        </pc:sldMkLst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6:54:21.232" v="10543" actId="20577"/>
          <ac:spMkLst>
            <pc:docMk/>
            <pc:sldMk cId="1155867396" sldId="1405"/>
            <ac:spMk id="11" creationId="{512E58A9-7DA1-5A76-4B93-EE8C5083D606}"/>
          </ac:spMkLst>
        </pc:spChg>
        <pc:spChg chg="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07:44.686" v="11012" actId="20577"/>
          <ac:spMkLst>
            <pc:docMk/>
            <pc:sldMk cId="1155867396" sldId="1405"/>
            <ac:spMk id="21" creationId="{7C822ECC-717C-E674-1E1A-38BAC18D16E7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2" creationId="{AC01754A-1212-9EB0-64FD-0337C63CFE25}"/>
          </ac:spMkLst>
        </pc:spChg>
        <pc:spChg chg="del mod">
          <ac:chgData name="塩谷 晃弘 / Akihiro Shiotani" userId="50aef054-9327-40af-9729-b525352b79f1" providerId="ADAL" clId="{27C8262D-F54D-4A22-87E3-560D86A9D1B9}" dt="2022-12-20T06:59:10.736" v="10653" actId="478"/>
          <ac:spMkLst>
            <pc:docMk/>
            <pc:sldMk cId="1155867396" sldId="1405"/>
            <ac:spMk id="23" creationId="{2E87FA37-AE3E-04C9-58C9-991B893D31A8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7" creationId="{0A4E3D8D-A510-6EC2-39F8-D8DB4758280A}"/>
          </ac:spMkLst>
        </pc:spChg>
        <pc:spChg chg="add mod">
          <ac:chgData name="塩谷 晃弘 / Akihiro Shiotani" userId="50aef054-9327-40af-9729-b525352b79f1" providerId="ADAL" clId="{27C8262D-F54D-4A22-87E3-560D86A9D1B9}" dt="2022-12-20T07:06:44.339" v="10892" actId="1076"/>
          <ac:spMkLst>
            <pc:docMk/>
            <pc:sldMk cId="1155867396" sldId="1405"/>
            <ac:spMk id="28" creationId="{C60B199E-274A-FE33-2AE6-623DD398D40C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0" creationId="{9E96AF26-F6E2-0584-F360-9F86CDDE70B6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1" creationId="{F44F4FBB-8901-2181-D604-A44B2E31F347}"/>
          </ac:spMkLst>
        </pc:spChg>
        <pc:picChg chg="del">
          <ac:chgData name="塩谷 晃弘 / Akihiro Shiotani" userId="50aef054-9327-40af-9729-b525352b79f1" providerId="ADAL" clId="{27C8262D-F54D-4A22-87E3-560D86A9D1B9}" dt="2022-12-20T06:56:09.231" v="10544" actId="478"/>
          <ac:picMkLst>
            <pc:docMk/>
            <pc:sldMk cId="1155867396" sldId="1405"/>
            <ac:picMk id="2" creationId="{2DD5552D-C4CC-06DC-31B0-96B6B61D0ECC}"/>
          </ac:picMkLst>
        </pc:picChg>
        <pc:picChg chg="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4" creationId="{63DF1129-0DEA-1658-1D6B-D6661D6F7513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29" creationId="{413528FE-4A15-62DB-07A6-8BDA44940EE7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6" creationId="{78A8FBA7-8306-5CAA-9BD1-0C0EB4357E62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8" creationId="{E545C465-3502-35EB-AF23-A4A4B2E77CB5}"/>
          </ac:picMkLst>
        </pc:pic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5" creationId="{10F43DBC-ADE2-7420-E11E-B6EDD70C4BCC}"/>
          </ac:cxnSpMkLst>
        </pc:cxn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24" creationId="{8BC26A79-BD07-9250-C430-300882132F19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0T06:44:00.474" v="10244" actId="47"/>
        <pc:sldMkLst>
          <pc:docMk/>
          <pc:sldMk cId="1424079379" sldId="1405"/>
        </pc:sldMkLst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0T06:43:47.241" v="10242" actId="207"/>
          <ac:spMkLst>
            <pc:docMk/>
            <pc:sldMk cId="1424079379" sldId="1405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0T06:43:44.149" v="10241" actId="207"/>
          <ac:spMkLst>
            <pc:docMk/>
            <pc:sldMk cId="1424079379" sldId="1405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7:11:29.687" v="11027" actId="47"/>
        <pc:sldMkLst>
          <pc:docMk/>
          <pc:sldMk cId="3330204841" sldId="1406"/>
        </pc:sldMkLst>
      </pc:sldChg>
      <pc:sldChg chg="add del">
        <pc:chgData name="塩谷 晃弘 / Akihiro Shiotani" userId="50aef054-9327-40af-9729-b525352b79f1" providerId="ADAL" clId="{27C8262D-F54D-4A22-87E3-560D86A9D1B9}" dt="2022-12-20T07:39:23.617" v="11549" actId="47"/>
        <pc:sldMkLst>
          <pc:docMk/>
          <pc:sldMk cId="3365228505" sldId="1406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5:23:58.288" v="15082" actId="478"/>
        <pc:sldMkLst>
          <pc:docMk/>
          <pc:sldMk cId="1398986650" sldId="1407"/>
        </pc:sldMkLst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7:16:52.598" v="11153" actId="20577"/>
          <ac:spMkLst>
            <pc:docMk/>
            <pc:sldMk cId="1398986650" sldId="1407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18:36.519" v="11256" actId="20577"/>
          <ac:spMkLst>
            <pc:docMk/>
            <pc:sldMk cId="1398986650" sldId="1407"/>
            <ac:spMk id="21" creationId="{7C822ECC-717C-E674-1E1A-38BAC18D16E7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2" creationId="{AC01754A-1212-9EB0-64FD-0337C63CFE25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7" creationId="{0A4E3D8D-A510-6EC2-39F8-D8DB4758280A}"/>
          </ac:spMkLst>
        </pc:spChg>
        <pc:spChg chg="del">
          <ac:chgData name="塩谷 晃弘 / Akihiro Shiotani" userId="50aef054-9327-40af-9729-b525352b79f1" providerId="ADAL" clId="{27C8262D-F54D-4A22-87E3-560D86A9D1B9}" dt="2022-12-20T07:17:07.093" v="11171" actId="478"/>
          <ac:spMkLst>
            <pc:docMk/>
            <pc:sldMk cId="1398986650" sldId="1407"/>
            <ac:spMk id="28" creationId="{C60B199E-274A-FE33-2AE6-623DD398D40C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0" creationId="{9E96AF26-F6E2-0584-F360-9F86CDDE70B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1" creationId="{F44F4FBB-8901-2181-D604-A44B2E31F347}"/>
          </ac:spMkLst>
        </pc:spChg>
        <pc:graphicFrameChg chg="add mod">
          <ac:chgData name="塩谷 晃弘 / Akihiro Shiotani" userId="50aef054-9327-40af-9729-b525352b79f1" providerId="ADAL" clId="{27C8262D-F54D-4A22-87E3-560D86A9D1B9}" dt="2022-12-20T07:25:23.567" v="11266"/>
          <ac:graphicFrameMkLst>
            <pc:docMk/>
            <pc:sldMk cId="1398986650" sldId="1407"/>
            <ac:graphicFrameMk id="23" creationId="{0B9C7C80-DD49-D77D-1A1F-B281B8686D4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7:26:18.983" v="11283"/>
          <ac:graphicFrameMkLst>
            <pc:docMk/>
            <pc:sldMk cId="1398986650" sldId="1407"/>
            <ac:graphicFrameMk id="26" creationId="{0B9C7C80-DD49-D77D-1A1F-B281B8686D4F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7:20:33.532" v="11257" actId="478"/>
          <ac:picMkLst>
            <pc:docMk/>
            <pc:sldMk cId="1398986650" sldId="1407"/>
            <ac:picMk id="2" creationId="{E753511B-3643-D3F7-015A-3916B573E2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5:28.757" v="11269" actId="478"/>
          <ac:picMkLst>
            <pc:docMk/>
            <pc:sldMk cId="1398986650" sldId="1407"/>
            <ac:picMk id="14" creationId="{8EC657F3-1A3F-976A-EC53-9EB32F18725B}"/>
          </ac:picMkLst>
        </pc:picChg>
        <pc:picChg chg="add mod">
          <ac:chgData name="塩谷 晃弘 / Akihiro Shiotani" userId="50aef054-9327-40af-9729-b525352b79f1" providerId="ADAL" clId="{27C8262D-F54D-4A22-87E3-560D86A9D1B9}" dt="2022-12-20T07:26:49.942" v="11289" actId="1076"/>
          <ac:picMkLst>
            <pc:docMk/>
            <pc:sldMk cId="1398986650" sldId="1407"/>
            <ac:picMk id="19" creationId="{08AAB31D-E71B-0DC9-F1D2-4B581DFC0F8D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6:16.340" v="11278" actId="478"/>
          <ac:picMkLst>
            <pc:docMk/>
            <pc:sldMk cId="1398986650" sldId="1407"/>
            <ac:picMk id="25" creationId="{2E7AE792-D60A-BD3A-01FA-CB27A937FAB9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29" creationId="{413528FE-4A15-62DB-07A6-8BDA44940EE7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3:58.288" v="15082" actId="478"/>
          <ac:picMkLst>
            <pc:docMk/>
            <pc:sldMk cId="1398986650" sldId="1407"/>
            <ac:picMk id="32" creationId="{FE6154BA-ED1A-0E2A-D48C-14CA29055F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6" creationId="{78A8FBA7-8306-5CAA-9BD1-0C0EB4357E62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8" creationId="{E545C465-3502-35EB-AF23-A4A4B2E77CB5}"/>
          </ac:picMkLst>
        </pc:pic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5" creationId="{10F43DBC-ADE2-7420-E11E-B6EDD70C4BCC}"/>
          </ac:cxnSpMkLst>
        </pc:cxn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24" creationId="{8BC26A79-BD07-9250-C430-300882132F19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1T05:27:16.080" v="15115" actId="20577"/>
        <pc:sldMkLst>
          <pc:docMk/>
          <pc:sldMk cId="1062340147" sldId="1408"/>
        </pc:sldMkLst>
        <pc:spChg chg="mod">
          <ac:chgData name="塩谷 晃弘 / Akihiro Shiotani" userId="50aef054-9327-40af-9729-b525352b79f1" providerId="ADAL" clId="{27C8262D-F54D-4A22-87E3-560D86A9D1B9}" dt="2022-12-20T07:27:33.166" v="11309" actId="20577"/>
          <ac:spMkLst>
            <pc:docMk/>
            <pc:sldMk cId="1062340147" sldId="1408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7:31:22.968" v="11427" actId="1076"/>
          <ac:spMkLst>
            <pc:docMk/>
            <pc:sldMk cId="1062340147" sldId="1408"/>
            <ac:spMk id="11" creationId="{267FA9CF-AC8E-A36F-4F9F-5BF6F1247D86}"/>
          </ac:spMkLst>
        </pc:spChg>
        <pc:spChg chg="del">
          <ac:chgData name="塩谷 晃弘 / Akihiro Shiotani" userId="50aef054-9327-40af-9729-b525352b79f1" providerId="ADAL" clId="{27C8262D-F54D-4A22-87E3-560D86A9D1B9}" dt="2022-12-20T07:27:40.916" v="11310" actId="478"/>
          <ac:spMkLst>
            <pc:docMk/>
            <pc:sldMk cId="1062340147" sldId="1408"/>
            <ac:spMk id="18" creationId="{043EC40A-CB5E-F0E3-86AC-45840D117F74}"/>
          </ac:spMkLst>
        </pc:spChg>
        <pc:spChg chg="del mod">
          <ac:chgData name="塩谷 晃弘 / Akihiro Shiotani" userId="50aef054-9327-40af-9729-b525352b79f1" providerId="ADAL" clId="{27C8262D-F54D-4A22-87E3-560D86A9D1B9}" dt="2022-12-20T07:27:57.972" v="11354" actId="478"/>
          <ac:spMkLst>
            <pc:docMk/>
            <pc:sldMk cId="1062340147" sldId="1408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22" creationId="{95C3AEAB-15CA-8152-2538-17C1C608BDE1}"/>
          </ac:spMkLst>
        </pc:spChg>
        <pc:spChg chg="add mod">
          <ac:chgData name="塩谷 晃弘 / Akihiro Shiotani" userId="50aef054-9327-40af-9729-b525352b79f1" providerId="ADAL" clId="{27C8262D-F54D-4A22-87E3-560D86A9D1B9}" dt="2022-12-20T07:32:36.659" v="11449" actId="1076"/>
          <ac:spMkLst>
            <pc:docMk/>
            <pc:sldMk cId="1062340147" sldId="1408"/>
            <ac:spMk id="23" creationId="{91FA1051-F47D-5510-03C4-FC0EC1F0A6C2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3" creationId="{8F70EDB9-8DDB-6A7D-E251-A2A7DB7B9378}"/>
          </ac:spMkLst>
        </pc:spChg>
        <pc:spChg chg="add mod">
          <ac:chgData name="塩谷 晃弘 / Akihiro Shiotani" userId="50aef054-9327-40af-9729-b525352b79f1" providerId="ADAL" clId="{27C8262D-F54D-4A22-87E3-560D86A9D1B9}" dt="2022-12-20T07:53:43.897" v="11608" actId="1076"/>
          <ac:spMkLst>
            <pc:docMk/>
            <pc:sldMk cId="1062340147" sldId="1408"/>
            <ac:spMk id="34" creationId="{E81DD61C-AC59-06A6-12C0-8F76B6418996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7:56:30.337" v="11678" actId="478"/>
          <ac:spMkLst>
            <pc:docMk/>
            <pc:sldMk cId="1062340147" sldId="1408"/>
            <ac:spMk id="36" creationId="{99A1568D-2FDA-E8A3-ACBC-14CC49613D63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20T07:54:45.081" v="11621" actId="207"/>
          <ac:spMkLst>
            <pc:docMk/>
            <pc:sldMk cId="1062340147" sldId="1408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41" creationId="{C6BEF80F-0329-1DA2-85DA-A71D0907F34C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2" creationId="{B28BB9B4-DECE-8135-18A0-B7DC670B9F51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7:32:49.628" v="11452" actId="478"/>
          <ac:spMkLst>
            <pc:docMk/>
            <pc:sldMk cId="1062340147" sldId="1408"/>
            <ac:spMk id="44" creationId="{E980829D-0377-30F1-2FA4-476438E280A1}"/>
          </ac:spMkLst>
        </pc:spChg>
        <pc:spChg chg="add del mod">
          <ac:chgData name="塩谷 晃弘 / Akihiro Shiotani" userId="50aef054-9327-40af-9729-b525352b79f1" providerId="ADAL" clId="{27C8262D-F54D-4A22-87E3-560D86A9D1B9}" dt="2022-12-20T07:29:22.196" v="11377" actId="478"/>
          <ac:spMkLst>
            <pc:docMk/>
            <pc:sldMk cId="1062340147" sldId="1408"/>
            <ac:spMk id="45" creationId="{72E390F4-D840-FAA4-ACDE-794129049CBC}"/>
          </ac:spMkLst>
        </pc:spChg>
        <pc:spChg chg="add del mod">
          <ac:chgData name="塩谷 晃弘 / Akihiro Shiotani" userId="50aef054-9327-40af-9729-b525352b79f1" providerId="ADAL" clId="{27C8262D-F54D-4A22-87E3-560D86A9D1B9}" dt="2022-12-20T07:30:24.333" v="11402" actId="478"/>
          <ac:spMkLst>
            <pc:docMk/>
            <pc:sldMk cId="1062340147" sldId="1408"/>
            <ac:spMk id="46" creationId="{95A4D952-32D1-7046-234D-257B993885C3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47" creationId="{B484534E-9F44-76FE-7A0E-97B46781FD91}"/>
          </ac:spMkLst>
        </pc:spChg>
        <pc:spChg chg="add mod">
          <ac:chgData name="塩谷 晃弘 / Akihiro Shiotani" userId="50aef054-9327-40af-9729-b525352b79f1" providerId="ADAL" clId="{27C8262D-F54D-4A22-87E3-560D86A9D1B9}" dt="2022-12-20T07:31:41.392" v="11431" actId="1076"/>
          <ac:spMkLst>
            <pc:docMk/>
            <pc:sldMk cId="1062340147" sldId="1408"/>
            <ac:spMk id="48" creationId="{246BEF98-F3E0-3F22-1530-D58A1540D568}"/>
          </ac:spMkLst>
        </pc:spChg>
        <pc:spChg chg="add mod">
          <ac:chgData name="塩谷 晃弘 / Akihiro Shiotani" userId="50aef054-9327-40af-9729-b525352b79f1" providerId="ADAL" clId="{27C8262D-F54D-4A22-87E3-560D86A9D1B9}" dt="2022-12-20T07:32:31.188" v="11447" actId="1076"/>
          <ac:spMkLst>
            <pc:docMk/>
            <pc:sldMk cId="1062340147" sldId="1408"/>
            <ac:spMk id="49" creationId="{A1492BA0-C6F2-728B-86A1-2C2CA04459CE}"/>
          </ac:spMkLst>
        </pc:spChg>
        <pc:spChg chg="add mod">
          <ac:chgData name="塩谷 晃弘 / Akihiro Shiotani" userId="50aef054-9327-40af-9729-b525352b79f1" providerId="ADAL" clId="{27C8262D-F54D-4A22-87E3-560D86A9D1B9}" dt="2022-12-21T00:08:21.963" v="11702" actId="1076"/>
          <ac:spMkLst>
            <pc:docMk/>
            <pc:sldMk cId="1062340147" sldId="1408"/>
            <ac:spMk id="52" creationId="{384D32D7-2C3A-1405-2905-AC779F550309}"/>
          </ac:spMkLst>
        </pc:spChg>
        <pc:spChg chg="add mod">
          <ac:chgData name="塩谷 晃弘 / Akihiro Shiotani" userId="50aef054-9327-40af-9729-b525352b79f1" providerId="ADAL" clId="{27C8262D-F54D-4A22-87E3-560D86A9D1B9}" dt="2022-12-20T07:31:50.176" v="11434" actId="1076"/>
          <ac:spMkLst>
            <pc:docMk/>
            <pc:sldMk cId="1062340147" sldId="1408"/>
            <ac:spMk id="54" creationId="{CA3FF020-EA38-1583-46E7-C930159AD10D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56" creationId="{1871B2FD-5790-6EF3-AA00-23B5B7325BEA}"/>
          </ac:spMkLst>
        </pc:spChg>
        <pc:spChg chg="add mod">
          <ac:chgData name="塩谷 晃弘 / Akihiro Shiotani" userId="50aef054-9327-40af-9729-b525352b79f1" providerId="ADAL" clId="{27C8262D-F54D-4A22-87E3-560D86A9D1B9}" dt="2022-12-20T07:31:59.124" v="11437" actId="1076"/>
          <ac:spMkLst>
            <pc:docMk/>
            <pc:sldMk cId="1062340147" sldId="1408"/>
            <ac:spMk id="57" creationId="{28051C52-E5C3-A628-9AAA-5521F4D0616A}"/>
          </ac:spMkLst>
        </pc:spChg>
        <pc:spChg chg="add mod">
          <ac:chgData name="塩谷 晃弘 / Akihiro Shiotani" userId="50aef054-9327-40af-9729-b525352b79f1" providerId="ADAL" clId="{27C8262D-F54D-4A22-87E3-560D86A9D1B9}" dt="2022-12-20T07:31:31.540" v="11429" actId="1076"/>
          <ac:spMkLst>
            <pc:docMk/>
            <pc:sldMk cId="1062340147" sldId="1408"/>
            <ac:spMk id="59" creationId="{C659AF72-06F2-33D2-2B03-7EE333436934}"/>
          </ac:spMkLst>
        </pc:spChg>
        <pc:spChg chg="add mod ord">
          <ac:chgData name="塩谷 晃弘 / Akihiro Shiotani" userId="50aef054-9327-40af-9729-b525352b79f1" providerId="ADAL" clId="{27C8262D-F54D-4A22-87E3-560D86A9D1B9}" dt="2022-12-20T07:56:03.047" v="11665" actId="1076"/>
          <ac:spMkLst>
            <pc:docMk/>
            <pc:sldMk cId="1062340147" sldId="1408"/>
            <ac:spMk id="60" creationId="{C74DB619-5A52-26A8-56D3-96618EF4678A}"/>
          </ac:spMkLst>
        </pc:spChg>
        <pc:spChg chg="add mod ord">
          <ac:chgData name="塩谷 晃弘 / Akihiro Shiotani" userId="50aef054-9327-40af-9729-b525352b79f1" providerId="ADAL" clId="{27C8262D-F54D-4A22-87E3-560D86A9D1B9}" dt="2022-12-21T00:09:00.069" v="11721" actId="1076"/>
          <ac:spMkLst>
            <pc:docMk/>
            <pc:sldMk cId="1062340147" sldId="1408"/>
            <ac:spMk id="61" creationId="{94FD18C8-6E06-C686-C15D-9E610F61BB74}"/>
          </ac:spMkLst>
        </pc:spChg>
        <pc:spChg chg="add mod">
          <ac:chgData name="塩谷 晃弘 / Akihiro Shiotani" userId="50aef054-9327-40af-9729-b525352b79f1" providerId="ADAL" clId="{27C8262D-F54D-4A22-87E3-560D86A9D1B9}" dt="2022-12-20T07:57:22.698" v="11699" actId="1076"/>
          <ac:spMkLst>
            <pc:docMk/>
            <pc:sldMk cId="1062340147" sldId="1408"/>
            <ac:spMk id="62" creationId="{0DB86F85-F1C2-C590-86E8-3383C73FC369}"/>
          </ac:spMkLst>
        </pc:spChg>
        <pc:spChg chg="add del mod">
          <ac:chgData name="塩谷 晃弘 / Akihiro Shiotani" userId="50aef054-9327-40af-9729-b525352b79f1" providerId="ADAL" clId="{27C8262D-F54D-4A22-87E3-560D86A9D1B9}" dt="2022-12-20T07:37:45.198" v="11530" actId="478"/>
          <ac:spMkLst>
            <pc:docMk/>
            <pc:sldMk cId="1062340147" sldId="1408"/>
            <ac:spMk id="63" creationId="{66DEDEDE-391B-54C6-344B-004B822FA984}"/>
          </ac:spMkLst>
        </pc:spChg>
        <pc:spChg chg="add mod">
          <ac:chgData name="塩谷 晃弘 / Akihiro Shiotani" userId="50aef054-9327-40af-9729-b525352b79f1" providerId="ADAL" clId="{27C8262D-F54D-4A22-87E3-560D86A9D1B9}" dt="2022-12-20T07:38:38.618" v="11546" actId="1076"/>
          <ac:spMkLst>
            <pc:docMk/>
            <pc:sldMk cId="1062340147" sldId="1408"/>
            <ac:spMk id="2048" creationId="{6E5E6979-21AB-FA97-3CB4-1F5516A5C289}"/>
          </ac:spMkLst>
        </pc:spChg>
        <pc:spChg chg="add mod">
          <ac:chgData name="塩谷 晃弘 / Akihiro Shiotani" userId="50aef054-9327-40af-9729-b525352b79f1" providerId="ADAL" clId="{27C8262D-F54D-4A22-87E3-560D86A9D1B9}" dt="2022-12-20T07:54:29.468" v="11620" actId="206"/>
          <ac:spMkLst>
            <pc:docMk/>
            <pc:sldMk cId="1062340147" sldId="1408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27C8262D-F54D-4A22-87E3-560D86A9D1B9}" dt="2022-12-20T07:55:22.634" v="11625" actId="478"/>
          <ac:spMkLst>
            <pc:docMk/>
            <pc:sldMk cId="1062340147" sldId="1408"/>
            <ac:spMk id="2057" creationId="{0F8D0F1A-A87E-28B3-E21B-C17DAD8C038B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59" creationId="{28CB087A-7247-D016-A86E-514BE14B755C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61" creationId="{1E6F933F-BEA1-B57A-51E9-F28FA5C91F59}"/>
          </ac:spMkLst>
        </pc:spChg>
        <pc:spChg chg="add mod">
          <ac:chgData name="塩谷 晃弘 / Akihiro Shiotani" userId="50aef054-9327-40af-9729-b525352b79f1" providerId="ADAL" clId="{27C8262D-F54D-4A22-87E3-560D86A9D1B9}" dt="2022-12-21T00:09:02.907" v="11722" actId="1076"/>
          <ac:spMkLst>
            <pc:docMk/>
            <pc:sldMk cId="1062340147" sldId="1408"/>
            <ac:spMk id="2063" creationId="{DB301638-090A-969C-8B9F-83BF75FB9FD5}"/>
          </ac:spMkLst>
        </pc:spChg>
        <pc:spChg chg="add mod">
          <ac:chgData name="塩谷 晃弘 / Akihiro Shiotani" userId="50aef054-9327-40af-9729-b525352b79f1" providerId="ADAL" clId="{27C8262D-F54D-4A22-87E3-560D86A9D1B9}" dt="2022-12-21T05:27:16.080" v="15115" actId="20577"/>
          <ac:spMkLst>
            <pc:docMk/>
            <pc:sldMk cId="1062340147" sldId="1408"/>
            <ac:spMk id="2064" creationId="{AC8907D1-CCBD-E275-F5F5-28CCB3AB246B}"/>
          </ac:spMkLst>
        </pc:spChg>
        <pc:graphicFrameChg chg="mod">
          <ac:chgData name="塩谷 晃弘 / Akihiro Shiotani" userId="50aef054-9327-40af-9729-b525352b79f1" providerId="ADAL" clId="{27C8262D-F54D-4A22-87E3-560D86A9D1B9}" dt="2022-12-20T07:34:05.934" v="11475" actId="1076"/>
          <ac:graphicFrameMkLst>
            <pc:docMk/>
            <pc:sldMk cId="1062340147" sldId="1408"/>
            <ac:graphicFrameMk id="31" creationId="{95379AAA-8506-D024-3350-DA94945BADB9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0T07:51:43.085" v="11594"/>
          <ac:picMkLst>
            <pc:docMk/>
            <pc:sldMk cId="1062340147" sldId="1408"/>
            <ac:picMk id="8" creationId="{F716E11F-5FAA-209C-0D1F-ADE5C5944CEA}"/>
          </ac:picMkLst>
        </pc:picChg>
        <pc:picChg chg="add del mod">
          <ac:chgData name="塩谷 晃弘 / Akihiro Shiotani" userId="50aef054-9327-40af-9729-b525352b79f1" providerId="ADAL" clId="{27C8262D-F54D-4A22-87E3-560D86A9D1B9}" dt="2022-12-21T00:08:33.004" v="11703" actId="478"/>
          <ac:picMkLst>
            <pc:docMk/>
            <pc:sldMk cId="1062340147" sldId="1408"/>
            <ac:picMk id="9" creationId="{7583485E-E284-B52F-2BA8-9B21B184319D}"/>
          </ac:picMkLst>
        </pc:picChg>
        <pc:picChg chg="add mod">
          <ac:chgData name="塩谷 晃弘 / Akihiro Shiotani" userId="50aef054-9327-40af-9729-b525352b79f1" providerId="ADAL" clId="{27C8262D-F54D-4A22-87E3-560D86A9D1B9}" dt="2022-12-20T07:51:31.986" v="11593"/>
          <ac:picMkLst>
            <pc:docMk/>
            <pc:sldMk cId="1062340147" sldId="1408"/>
            <ac:picMk id="10" creationId="{3474644A-8C2A-94C9-88A6-D68D9A8E6EBF}"/>
          </ac:picMkLst>
        </pc:picChg>
        <pc:picChg chg="mod">
          <ac:chgData name="塩谷 晃弘 / Akihiro Shiotani" userId="50aef054-9327-40af-9729-b525352b79f1" providerId="ADAL" clId="{27C8262D-F54D-4A22-87E3-560D86A9D1B9}" dt="2022-12-20T07:33:25.831" v="11467" actId="1035"/>
          <ac:picMkLst>
            <pc:docMk/>
            <pc:sldMk cId="1062340147" sldId="1408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0T07:31:12.090" v="11423" actId="478"/>
          <ac:picMkLst>
            <pc:docMk/>
            <pc:sldMk cId="1062340147" sldId="1408"/>
            <ac:picMk id="14" creationId="{3EDADE89-4C29-22E7-FD0B-A75F8BCC2ACB}"/>
          </ac:picMkLst>
        </pc:picChg>
        <pc:picChg chg="add mod">
          <ac:chgData name="塩谷 晃弘 / Akihiro Shiotani" userId="50aef054-9327-40af-9729-b525352b79f1" providerId="ADAL" clId="{27C8262D-F54D-4A22-87E3-560D86A9D1B9}" dt="2022-12-20T07:32:34.217" v="11448" actId="1076"/>
          <ac:picMkLst>
            <pc:docMk/>
            <pc:sldMk cId="1062340147" sldId="1408"/>
            <ac:picMk id="21" creationId="{1DDD04A3-61F6-8CD5-7F49-255718C8860C}"/>
          </ac:picMkLst>
        </pc:picChg>
        <pc:picChg chg="mod">
          <ac:chgData name="塩谷 晃弘 / Akihiro Shiotani" userId="50aef054-9327-40af-9729-b525352b79f1" providerId="ADAL" clId="{27C8262D-F54D-4A22-87E3-560D86A9D1B9}" dt="2022-12-20T07:50:32.023" v="11588"/>
          <ac:picMkLst>
            <pc:docMk/>
            <pc:sldMk cId="1062340147" sldId="1408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7:27:44.723" v="11311" actId="478"/>
          <ac:picMkLst>
            <pc:docMk/>
            <pc:sldMk cId="1062340147" sldId="140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20T07:48:02.715" v="11587"/>
          <ac:picMkLst>
            <pc:docMk/>
            <pc:sldMk cId="1062340147" sldId="1408"/>
            <ac:picMk id="30" creationId="{FD00C45B-AB26-F29B-E304-D24E9EEE87F3}"/>
          </ac:picMkLst>
        </pc:picChg>
        <pc:picChg chg="add mod">
          <ac:chgData name="塩谷 晃弘 / Akihiro Shiotani" userId="50aef054-9327-40af-9729-b525352b79f1" providerId="ADAL" clId="{27C8262D-F54D-4A22-87E3-560D86A9D1B9}" dt="2022-12-20T07:32:29.294" v="11446" actId="1076"/>
          <ac:picMkLst>
            <pc:docMk/>
            <pc:sldMk cId="1062340147" sldId="1408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27C8262D-F54D-4A22-87E3-560D86A9D1B9}" dt="2022-12-20T07:32:56.837" v="11454" actId="1076"/>
          <ac:picMkLst>
            <pc:docMk/>
            <pc:sldMk cId="1062340147" sldId="1408"/>
            <ac:picMk id="50" creationId="{8FBE1C5B-405F-769E-F94A-85CA83B7A796}"/>
          </ac:picMkLst>
        </pc:picChg>
        <pc:picChg chg="add mod">
          <ac:chgData name="塩谷 晃弘 / Akihiro Shiotani" userId="50aef054-9327-40af-9729-b525352b79f1" providerId="ADAL" clId="{27C8262D-F54D-4A22-87E3-560D86A9D1B9}" dt="2022-12-20T07:51:49.634" v="11595"/>
          <ac:picMkLst>
            <pc:docMk/>
            <pc:sldMk cId="1062340147" sldId="1408"/>
            <ac:picMk id="51" creationId="{6BAA2BCE-5069-5B9D-49E3-56B11184682E}"/>
          </ac:picMkLst>
        </pc:picChg>
        <pc:picChg chg="add mod">
          <ac:chgData name="塩谷 晃弘 / Akihiro Shiotani" userId="50aef054-9327-40af-9729-b525352b79f1" providerId="ADAL" clId="{27C8262D-F54D-4A22-87E3-560D86A9D1B9}" dt="2022-12-21T00:08:18.716" v="11701" actId="1076"/>
          <ac:picMkLst>
            <pc:docMk/>
            <pc:sldMk cId="1062340147" sldId="1408"/>
            <ac:picMk id="53" creationId="{8A7B6830-89E3-7EF1-5F57-FCA8EBA6D0F9}"/>
          </ac:picMkLst>
        </pc:picChg>
        <pc:picChg chg="add mod">
          <ac:chgData name="塩谷 晃弘 / Akihiro Shiotani" userId="50aef054-9327-40af-9729-b525352b79f1" providerId="ADAL" clId="{27C8262D-F54D-4A22-87E3-560D86A9D1B9}" dt="2022-12-20T07:31:52.961" v="11435" actId="1076"/>
          <ac:picMkLst>
            <pc:docMk/>
            <pc:sldMk cId="1062340147" sldId="1408"/>
            <ac:picMk id="55" creationId="{D81AE61B-ADFD-E851-5F2C-7408C335A26C}"/>
          </ac:picMkLst>
        </pc:picChg>
        <pc:picChg chg="add mod">
          <ac:chgData name="塩谷 晃弘 / Akihiro Shiotani" userId="50aef054-9327-40af-9729-b525352b79f1" providerId="ADAL" clId="{27C8262D-F54D-4A22-87E3-560D86A9D1B9}" dt="2022-12-20T07:51:08.616" v="11590"/>
          <ac:picMkLst>
            <pc:docMk/>
            <pc:sldMk cId="1062340147" sldId="1408"/>
            <ac:picMk id="58" creationId="{AA2CEA7E-38E7-F33E-0C8B-28A594CFCBEE}"/>
          </ac:picMkLst>
        </pc:picChg>
        <pc:picChg chg="add del mod">
          <ac:chgData name="塩谷 晃弘 / Akihiro Shiotani" userId="50aef054-9327-40af-9729-b525352b79f1" providerId="ADAL" clId="{27C8262D-F54D-4A22-87E3-560D86A9D1B9}" dt="2022-12-20T07:42:27.141" v="11562"/>
          <ac:picMkLst>
            <pc:docMk/>
            <pc:sldMk cId="1062340147" sldId="1408"/>
            <ac:picMk id="2049" creationId="{F5DB70FC-A04C-3F30-753D-57045987F0CC}"/>
          </ac:picMkLst>
        </pc:picChg>
        <pc:picChg chg="mod">
          <ac:chgData name="塩谷 晃弘 / Akihiro Shiotani" userId="50aef054-9327-40af-9729-b525352b79f1" providerId="ADAL" clId="{27C8262D-F54D-4A22-87E3-560D86A9D1B9}" dt="2022-12-20T07:50:37.854" v="11589"/>
          <ac:picMkLst>
            <pc:docMk/>
            <pc:sldMk cId="1062340147" sldId="1408"/>
            <ac:picMk id="2050" creationId="{11E5A8DA-0BC0-C396-E938-0B9871E1F85B}"/>
          </ac:picMkLst>
        </pc:picChg>
        <pc:picChg chg="add del">
          <ac:chgData name="塩谷 晃弘 / Akihiro Shiotani" userId="50aef054-9327-40af-9729-b525352b79f1" providerId="ADAL" clId="{27C8262D-F54D-4A22-87E3-560D86A9D1B9}" dt="2022-12-20T07:43:21.789" v="11564" actId="478"/>
          <ac:picMkLst>
            <pc:docMk/>
            <pc:sldMk cId="1062340147" sldId="1408"/>
            <ac:picMk id="2051" creationId="{5B0AA446-26B7-168B-257B-4E5DD9FFAC56}"/>
          </ac:picMkLst>
        </pc:picChg>
        <pc:picChg chg="add del">
          <ac:chgData name="塩谷 晃弘 / Akihiro Shiotani" userId="50aef054-9327-40af-9729-b525352b79f1" providerId="ADAL" clId="{27C8262D-F54D-4A22-87E3-560D86A9D1B9}" dt="2022-12-20T07:44:08.790" v="11566"/>
          <ac:picMkLst>
            <pc:docMk/>
            <pc:sldMk cId="1062340147" sldId="1408"/>
            <ac:picMk id="2052" creationId="{DBB5AC97-343F-42F8-F139-6150BC87721A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862" v="11576"/>
          <ac:picMkLst>
            <pc:docMk/>
            <pc:sldMk cId="1062340147" sldId="1408"/>
            <ac:picMk id="2053" creationId="{1D08D961-80E6-F636-D7A2-33FFF9A17BF9}"/>
          </ac:picMkLst>
        </pc:picChg>
        <pc:picChg chg="add del">
          <ac:chgData name="塩谷 晃弘 / Akihiro Shiotani" userId="50aef054-9327-40af-9729-b525352b79f1" providerId="ADAL" clId="{27C8262D-F54D-4A22-87E3-560D86A9D1B9}" dt="2022-12-20T07:44:12.982" v="11568"/>
          <ac:picMkLst>
            <pc:docMk/>
            <pc:sldMk cId="1062340147" sldId="1408"/>
            <ac:picMk id="2054" creationId="{14A2D5E7-F989-5C9B-5222-ABFBEFC153D7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425" v="11574"/>
          <ac:picMkLst>
            <pc:docMk/>
            <pc:sldMk cId="1062340147" sldId="1408"/>
            <ac:picMk id="2056" creationId="{C298087E-51DB-3FD4-F399-060826F828CF}"/>
          </ac:picMkLst>
        </pc:picChg>
        <pc:picChg chg="add del">
          <ac:chgData name="塩谷 晃弘 / Akihiro Shiotani" userId="50aef054-9327-40af-9729-b525352b79f1" providerId="ADAL" clId="{27C8262D-F54D-4A22-87E3-560D86A9D1B9}" dt="2022-12-20T07:45:04.885" v="11578"/>
          <ac:picMkLst>
            <pc:docMk/>
            <pc:sldMk cId="1062340147" sldId="1408"/>
            <ac:picMk id="2058" creationId="{F1BAF963-DEF5-206C-0611-72B17EB1FB58}"/>
          </ac:picMkLst>
        </pc:picChg>
        <pc:picChg chg="add del">
          <ac:chgData name="塩谷 晃弘 / Akihiro Shiotani" userId="50aef054-9327-40af-9729-b525352b79f1" providerId="ADAL" clId="{27C8262D-F54D-4A22-87E3-560D86A9D1B9}" dt="2022-12-20T07:45:39.490" v="11580"/>
          <ac:picMkLst>
            <pc:docMk/>
            <pc:sldMk cId="1062340147" sldId="1408"/>
            <ac:picMk id="2060" creationId="{169E0770-10A2-7DE1-C37F-40EDCC9355BE}"/>
          </ac:picMkLst>
        </pc:picChg>
        <pc:picChg chg="add mod">
          <ac:chgData name="塩谷 晃弘 / Akihiro Shiotani" userId="50aef054-9327-40af-9729-b525352b79f1" providerId="ADAL" clId="{27C8262D-F54D-4A22-87E3-560D86A9D1B9}" dt="2022-12-21T00:08:46.535" v="11709" actId="1076"/>
          <ac:picMkLst>
            <pc:docMk/>
            <pc:sldMk cId="1062340147" sldId="1408"/>
            <ac:picMk id="2062" creationId="{BF9A3337-1964-BCB1-6EC2-1442753C1F2E}"/>
          </ac:picMkLst>
        </pc:picChg>
        <pc:cxnChg chg="add mod">
          <ac:chgData name="塩谷 晃弘 / Akihiro Shiotani" userId="50aef054-9327-40af-9729-b525352b79f1" providerId="ADAL" clId="{27C8262D-F54D-4A22-87E3-560D86A9D1B9}" dt="2022-12-20T07:30:56.917" v="11420" actId="1037"/>
          <ac:cxnSpMkLst>
            <pc:docMk/>
            <pc:sldMk cId="1062340147" sldId="1408"/>
            <ac:cxnSpMk id="25" creationId="{44A3E7DB-4505-AC37-653B-6469623C61D6}"/>
          </ac:cxnSpMkLst>
        </pc:cxnChg>
        <pc:cxnChg chg="add mod">
          <ac:chgData name="塩谷 晃弘 / Akihiro Shiotani" userId="50aef054-9327-40af-9729-b525352b79f1" providerId="ADAL" clId="{27C8262D-F54D-4A22-87E3-560D86A9D1B9}" dt="2022-12-20T07:33:00.725" v="11455" actId="1076"/>
          <ac:cxnSpMkLst>
            <pc:docMk/>
            <pc:sldMk cId="1062340147" sldId="1408"/>
            <ac:cxnSpMk id="26" creationId="{A86587DA-24F1-4B66-180C-C66DB3B8C102}"/>
          </ac:cxnSpMkLst>
        </pc:cxnChg>
        <pc:cxnChg chg="add mod">
          <ac:chgData name="塩谷 晃弘 / Akihiro Shiotani" userId="50aef054-9327-40af-9729-b525352b79f1" providerId="ADAL" clId="{27C8262D-F54D-4A22-87E3-560D86A9D1B9}" dt="2022-12-20T07:32:54.580" v="11453" actId="1076"/>
          <ac:cxnSpMkLst>
            <pc:docMk/>
            <pc:sldMk cId="1062340147" sldId="1408"/>
            <ac:cxnSpMk id="27" creationId="{512F8DF3-7E5D-C6E5-C36A-B17238AACDE5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1T04:18:58.572" v="14373" actId="47"/>
        <pc:sldMkLst>
          <pc:docMk/>
          <pc:sldMk cId="1440705862" sldId="1409"/>
        </pc:sldMkLst>
        <pc:spChg chg="mod">
          <ac:chgData name="塩谷 晃弘 / Akihiro Shiotani" userId="50aef054-9327-40af-9729-b525352b79f1" providerId="ADAL" clId="{27C8262D-F54D-4A22-87E3-560D86A9D1B9}" dt="2022-12-21T00:25:27.366" v="12054" actId="207"/>
          <ac:spMkLst>
            <pc:docMk/>
            <pc:sldMk cId="1440705862" sldId="1409"/>
            <ac:spMk id="2" creationId="{974CF849-AAAA-00F2-479C-6640073D0C50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1T04:39:15.046" v="14798" actId="47"/>
        <pc:sldMkLst>
          <pc:docMk/>
          <pc:sldMk cId="3759867934" sldId="1410"/>
        </pc:sldMkLst>
        <pc:spChg chg="mod">
          <ac:chgData name="塩谷 晃弘 / Akihiro Shiotani" userId="50aef054-9327-40af-9729-b525352b79f1" providerId="ADAL" clId="{27C8262D-F54D-4A22-87E3-560D86A9D1B9}" dt="2022-12-21T00:25:37.358" v="12061"/>
          <ac:spMkLst>
            <pc:docMk/>
            <pc:sldMk cId="3759867934" sldId="141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1T02:40:21.150" v="13189" actId="478"/>
          <ac:spMkLst>
            <pc:docMk/>
            <pc:sldMk cId="3759867934" sldId="1410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1T01:11:59.362" v="12434" actId="692"/>
          <ac:spMkLst>
            <pc:docMk/>
            <pc:sldMk cId="3759867934" sldId="1410"/>
            <ac:spMk id="41" creationId="{C6BEF80F-0329-1DA2-85DA-A71D0907F34C}"/>
          </ac:spMkLst>
        </pc:spChg>
        <pc:graphicFrameChg chg="mod">
          <ac:chgData name="塩谷 晃弘 / Akihiro Shiotani" userId="50aef054-9327-40af-9729-b525352b79f1" providerId="ADAL" clId="{27C8262D-F54D-4A22-87E3-560D86A9D1B9}" dt="2022-12-21T02:40:44.608" v="13194" actId="1076"/>
          <ac:graphicFrameMkLst>
            <pc:docMk/>
            <pc:sldMk cId="3759867934" sldId="1410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1T02:40:21.150" v="13189" actId="478"/>
          <ac:picMkLst>
            <pc:docMk/>
            <pc:sldMk cId="3759867934" sldId="1410"/>
            <ac:picMk id="12" creationId="{BEFD93FC-D30B-30A2-58CF-3102B8A36A04}"/>
          </ac:picMkLst>
        </pc:picChg>
        <pc:picChg chg="mod">
          <ac:chgData name="塩谷 晃弘 / Akihiro Shiotani" userId="50aef054-9327-40af-9729-b525352b79f1" providerId="ADAL" clId="{27C8262D-F54D-4A22-87E3-560D86A9D1B9}" dt="2022-12-21T02:40:42.270" v="13193" actId="1076"/>
          <ac:picMkLst>
            <pc:docMk/>
            <pc:sldMk cId="3759867934" sldId="1410"/>
            <ac:picMk id="24" creationId="{432B2C40-2C5C-AE18-D134-CA26A8172DDC}"/>
          </ac:picMkLst>
        </pc:picChg>
        <pc:picChg chg="add mod">
          <ac:chgData name="塩谷 晃弘 / Akihiro Shiotani" userId="50aef054-9327-40af-9729-b525352b79f1" providerId="ADAL" clId="{27C8262D-F54D-4A22-87E3-560D86A9D1B9}" dt="2022-12-21T02:40:24.874" v="13191" actId="1076"/>
          <ac:picMkLst>
            <pc:docMk/>
            <pc:sldMk cId="3759867934" sldId="1410"/>
            <ac:picMk id="4098" creationId="{5BA17D53-C581-A9A7-0460-74848BB098FF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21T04:39:13.876" v="14797" actId="47"/>
        <pc:sldMkLst>
          <pc:docMk/>
          <pc:sldMk cId="2650880181" sldId="1411"/>
        </pc:sldMkLst>
        <pc:spChg chg="mod">
          <ac:chgData name="塩谷 晃弘 / Akihiro Shiotani" userId="50aef054-9327-40af-9729-b525352b79f1" providerId="ADAL" clId="{27C8262D-F54D-4A22-87E3-560D86A9D1B9}" dt="2022-12-21T00:33:29.652" v="12153"/>
          <ac:spMkLst>
            <pc:docMk/>
            <pc:sldMk cId="2650880181" sldId="141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0:35:54.886" v="12377" actId="20577"/>
          <ac:spMkLst>
            <pc:docMk/>
            <pc:sldMk cId="2650880181" sldId="1411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1T00:35:40.193" v="12375" actId="20577"/>
          <ac:spMkLst>
            <pc:docMk/>
            <pc:sldMk cId="2650880181" sldId="1411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1T00:35:31.464" v="12368" actId="20577"/>
          <ac:spMkLst>
            <pc:docMk/>
            <pc:sldMk cId="2650880181" sldId="1411"/>
            <ac:spMk id="2068" creationId="{BCBD2AAB-A1F6-0E8A-2454-21D39DE92AA2}"/>
          </ac:spMkLst>
        </pc:spChg>
      </pc:sldChg>
      <pc:sldChg chg="modSp add del mod">
        <pc:chgData name="塩谷 晃弘 / Akihiro Shiotani" userId="50aef054-9327-40af-9729-b525352b79f1" providerId="ADAL" clId="{27C8262D-F54D-4A22-87E3-560D86A9D1B9}" dt="2022-12-21T04:39:53.382" v="14809" actId="47"/>
        <pc:sldMkLst>
          <pc:docMk/>
          <pc:sldMk cId="1098181022" sldId="1412"/>
        </pc:sldMkLst>
        <pc:spChg chg="mod">
          <ac:chgData name="塩谷 晃弘 / Akihiro Shiotani" userId="50aef054-9327-40af-9729-b525352b79f1" providerId="ADAL" clId="{27C8262D-F54D-4A22-87E3-560D86A9D1B9}" dt="2022-12-21T01:01:06.445" v="12378"/>
          <ac:spMkLst>
            <pc:docMk/>
            <pc:sldMk cId="1098181022" sldId="1412"/>
            <ac:spMk id="17" creationId="{637499E4-23B0-8447-BF56-C0037D8B63B5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1:24:42.356" v="12953" actId="2057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27C8262D-F54D-4A22-87E3-560D86A9D1B9}" dt="2022-12-21T01:24:42.356" v="12953" actId="20577"/>
          <ac:spMkLst>
            <pc:docMk/>
            <pc:sldMk cId="1540522186" sldId="1413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1T01:17:52.635" v="12442"/>
          <ac:spMkLst>
            <pc:docMk/>
            <pc:sldMk cId="1540522186" sldId="1413"/>
            <ac:spMk id="8" creationId="{F097492E-CA04-A909-0D7B-44F5619363A2}"/>
          </ac:spMkLst>
        </pc:spChg>
        <pc:spChg chg="del mod">
          <ac:chgData name="塩谷 晃弘 / Akihiro Shiotani" userId="50aef054-9327-40af-9729-b525352b79f1" providerId="ADAL" clId="{27C8262D-F54D-4A22-87E3-560D86A9D1B9}" dt="2022-12-21T01:17:52.404" v="12441" actId="478"/>
          <ac:spMkLst>
            <pc:docMk/>
            <pc:sldMk cId="1540522186" sldId="1413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1:23:25.540" v="12746" actId="14100"/>
          <ac:spMkLst>
            <pc:docMk/>
            <pc:sldMk cId="1540522186" sldId="1413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1T01:20:55.742" v="12479" actId="20577"/>
          <ac:spMkLst>
            <pc:docMk/>
            <pc:sldMk cId="1540522186" sldId="1413"/>
            <ac:spMk id="52" creationId="{4538F075-CD19-EDA9-DB02-6077CFEDDD15}"/>
          </ac:spMkLst>
        </pc:spChg>
        <pc:spChg chg="mod">
          <ac:chgData name="塩谷 晃弘 / Akihiro Shiotani" userId="50aef054-9327-40af-9729-b525352b79f1" providerId="ADAL" clId="{27C8262D-F54D-4A22-87E3-560D86A9D1B9}" dt="2022-12-21T01:21:08.864" v="12502" actId="20577"/>
          <ac:spMkLst>
            <pc:docMk/>
            <pc:sldMk cId="1540522186" sldId="1413"/>
            <ac:spMk id="55" creationId="{AA336122-8335-E229-9A91-555A369E00C6}"/>
          </ac:spMkLst>
        </pc:spChg>
        <pc:spChg chg="mod">
          <ac:chgData name="塩谷 晃弘 / Akihiro Shiotani" userId="50aef054-9327-40af-9729-b525352b79f1" providerId="ADAL" clId="{27C8262D-F54D-4A22-87E3-560D86A9D1B9}" dt="2022-12-21T01:21:42.800" v="12558" actId="20577"/>
          <ac:spMkLst>
            <pc:docMk/>
            <pc:sldMk cId="1540522186" sldId="1413"/>
            <ac:spMk id="57" creationId="{B826CB88-E748-0C5B-F9B4-3EEB14B7DA91}"/>
          </ac:spMkLst>
        </pc:spChg>
        <pc:spChg chg="mod">
          <ac:chgData name="塩谷 晃弘 / Akihiro Shiotani" userId="50aef054-9327-40af-9729-b525352b79f1" providerId="ADAL" clId="{27C8262D-F54D-4A22-87E3-560D86A9D1B9}" dt="2022-12-21T01:21:35.092" v="12554" actId="20577"/>
          <ac:spMkLst>
            <pc:docMk/>
            <pc:sldMk cId="1540522186" sldId="1413"/>
            <ac:spMk id="59" creationId="{F41527E9-718A-3379-957B-CA7CF51CE75C}"/>
          </ac:spMkLst>
        </pc:spChg>
        <pc:spChg chg="mod">
          <ac:chgData name="塩谷 晃弘 / Akihiro Shiotani" userId="50aef054-9327-40af-9729-b525352b79f1" providerId="ADAL" clId="{27C8262D-F54D-4A22-87E3-560D86A9D1B9}" dt="2022-12-21T01:23:23.084" v="12745" actId="14100"/>
          <ac:spMkLst>
            <pc:docMk/>
            <pc:sldMk cId="1540522186" sldId="1413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1T01:24:04.184" v="12859" actId="122"/>
          <ac:spMkLst>
            <pc:docMk/>
            <pc:sldMk cId="1540522186" sldId="1413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1T01:24:24.299" v="12917" actId="20577"/>
          <ac:spMkLst>
            <pc:docMk/>
            <pc:sldMk cId="1540522186" sldId="1413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7:40.182" v="13156"/>
        <pc:sldMkLst>
          <pc:docMk/>
          <pc:sldMk cId="1029175754" sldId="141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5:24.813" v="20083" actId="20577"/>
        <pc:sldMkLst>
          <pc:docMk/>
          <pc:sldMk cId="2482145950" sldId="1414"/>
        </pc:sldMkLst>
        <pc:spChg chg="add 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9" creationId="{514C8DF8-DF4A-0FCC-B05D-75D235B56460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0" creationId="{AD502BD4-6158-2A36-3B5C-007F3F014FFB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1" creationId="{59A16FE3-2DB1-7E92-A0B1-7BD824803924}"/>
          </ac:spMkLst>
        </pc:spChg>
        <pc:spChg chg="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2" creationId="{5462BB65-C9E8-47E3-46C9-FD2994134FD2}"/>
          </ac:spMkLst>
        </pc:spChg>
        <pc:spChg chg="mod">
          <ac:chgData name="塩谷 晃弘 / Akihiro Shiotani" userId="50aef054-9327-40af-9729-b525352b79f1" providerId="ADAL" clId="{27C8262D-F54D-4A22-87E3-560D86A9D1B9}" dt="2022-12-22T04:54:57.128" v="20043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2T04:55:24.813" v="20083" actId="20577"/>
          <ac:spMkLst>
            <pc:docMk/>
            <pc:sldMk cId="2482145950" sldId="1414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2T04:54:27.137" v="20015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6:54.935" v="13151" actId="47"/>
        <pc:sldMkLst>
          <pc:docMk/>
          <pc:sldMk cId="2625027007" sldId="1414"/>
        </pc:sldMkLst>
      </pc:sldChg>
      <pc:sldChg chg="addSp delSp modSp add mod ord">
        <pc:chgData name="塩谷 晃弘 / Akihiro Shiotani" userId="50aef054-9327-40af-9729-b525352b79f1" providerId="ADAL" clId="{27C8262D-F54D-4A22-87E3-560D86A9D1B9}" dt="2022-12-21T04:17:12.432" v="14355" actId="403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27C8262D-F54D-4A22-87E3-560D86A9D1B9}" dt="2022-12-21T04:06:12.790" v="13863" actId="20577"/>
          <ac:spMkLst>
            <pc:docMk/>
            <pc:sldMk cId="3423906932" sldId="1415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3:00:13.678" v="13782" actId="478"/>
          <ac:spMkLst>
            <pc:docMk/>
            <pc:sldMk cId="3423906932" sldId="1415"/>
            <ac:spMk id="8" creationId="{C3517048-64AE-2AB3-31F4-8E3BC8E94E09}"/>
          </ac:spMkLst>
        </pc:spChg>
        <pc:spChg chg="add del mod">
          <ac:chgData name="塩谷 晃弘 / Akihiro Shiotani" userId="50aef054-9327-40af-9729-b525352b79f1" providerId="ADAL" clId="{27C8262D-F54D-4A22-87E3-560D86A9D1B9}" dt="2022-12-21T02:52:36.116" v="13563"/>
          <ac:spMkLst>
            <pc:docMk/>
            <pc:sldMk cId="3423906932" sldId="1415"/>
            <ac:spMk id="9" creationId="{0C261E38-FDE3-60FD-1C56-5D7C5D986383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11" creationId="{6E05ADBE-2526-78FC-C184-83F53DD4D0D9}"/>
          </ac:spMkLst>
        </pc:spChg>
        <pc:spChg chg="add del mod">
          <ac:chgData name="塩谷 晃弘 / Akihiro Shiotani" userId="50aef054-9327-40af-9729-b525352b79f1" providerId="ADAL" clId="{27C8262D-F54D-4A22-87E3-560D86A9D1B9}" dt="2022-12-21T02:56:08.369" v="13656" actId="478"/>
          <ac:spMkLst>
            <pc:docMk/>
            <pc:sldMk cId="3423906932" sldId="1415"/>
            <ac:spMk id="21" creationId="{AC61CD37-ABAC-0451-D4E2-02AC0F95F5E0}"/>
          </ac:spMkLst>
        </pc:spChg>
        <pc:spChg chg="add del mod">
          <ac:chgData name="塩谷 晃弘 / Akihiro Shiotani" userId="50aef054-9327-40af-9729-b525352b79f1" providerId="ADAL" clId="{27C8262D-F54D-4A22-87E3-560D86A9D1B9}" dt="2022-12-21T02:57:17.943" v="13669" actId="478"/>
          <ac:spMkLst>
            <pc:docMk/>
            <pc:sldMk cId="3423906932" sldId="1415"/>
            <ac:spMk id="22" creationId="{546AF294-2255-0BA7-3AE9-B5D849EA2692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4.970" v="13767" actId="478"/>
          <ac:spMkLst>
            <pc:docMk/>
            <pc:sldMk cId="3423906932" sldId="1415"/>
            <ac:spMk id="23" creationId="{75C3A2BD-7FC1-E4CC-DC8F-DFC2275F8AF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5" creationId="{40D6A5FF-CBEE-77C0-F206-944125EFEB2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7" creationId="{220E375A-03DA-64DA-D124-16129E2372D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1" creationId="{1C693070-4FE1-A5C3-85E4-A8C1B6D30AB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2" creationId="{2BE3BCE0-0209-4CE9-4A7A-A64FAD53EA2B}"/>
          </ac:spMkLst>
        </pc:spChg>
        <pc:spChg chg="add mod">
          <ac:chgData name="塩谷 晃弘 / Akihiro Shiotani" userId="50aef054-9327-40af-9729-b525352b79f1" providerId="ADAL" clId="{27C8262D-F54D-4A22-87E3-560D86A9D1B9}" dt="2022-12-21T04:17:10.438" v="14354" actId="403"/>
          <ac:spMkLst>
            <pc:docMk/>
            <pc:sldMk cId="3423906932" sldId="1415"/>
            <ac:spMk id="36" creationId="{C5C8F5AE-E53F-3DF3-F0B1-67D82F35F41B}"/>
          </ac:spMkLst>
        </pc:spChg>
        <pc:spChg chg="add mod">
          <ac:chgData name="塩谷 晃弘 / Akihiro Shiotani" userId="50aef054-9327-40af-9729-b525352b79f1" providerId="ADAL" clId="{27C8262D-F54D-4A22-87E3-560D86A9D1B9}" dt="2022-12-21T04:17:07.976" v="14353" actId="403"/>
          <ac:spMkLst>
            <pc:docMk/>
            <pc:sldMk cId="3423906932" sldId="1415"/>
            <ac:spMk id="37" creationId="{F5132D0C-13D0-487D-6643-E4701FFA76D6}"/>
          </ac:spMkLst>
        </pc:spChg>
        <pc:spChg chg="add mod">
          <ac:chgData name="塩谷 晃弘 / Akihiro Shiotani" userId="50aef054-9327-40af-9729-b525352b79f1" providerId="ADAL" clId="{27C8262D-F54D-4A22-87E3-560D86A9D1B9}" dt="2022-12-21T04:17:12.432" v="14355" actId="403"/>
          <ac:spMkLst>
            <pc:docMk/>
            <pc:sldMk cId="3423906932" sldId="1415"/>
            <ac:spMk id="38" creationId="{8CC18164-CD7B-FE8D-4BCB-0B0330B26A0F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9" creationId="{38DBD0C9-74E1-D2D9-08ED-F647813A5D70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0" creationId="{9A1C5042-E862-9EE7-D6D8-51BCD572ABE2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1" creationId="{A84A1C41-ADA9-CD83-414C-410C23F5D325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2.635" v="13766" actId="478"/>
          <ac:spMkLst>
            <pc:docMk/>
            <pc:sldMk cId="3423906932" sldId="1415"/>
            <ac:spMk id="42" creationId="{4EC7FD99-DB7E-D86A-B216-29C808FAEDF2}"/>
          </ac:spMkLst>
        </pc:spChg>
        <pc:spChg chg="add mod or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3" creationId="{06E43501-CE9A-9966-84E1-DDD4E3D0951B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4" creationId="{38EA9FE4-F579-3BB9-5050-28C8A1BA9785}"/>
          </ac:spMkLst>
        </pc:spChg>
        <pc:spChg chg="add mod">
          <ac:chgData name="塩谷 晃弘 / Akihiro Shiotani" userId="50aef054-9327-40af-9729-b525352b79f1" providerId="ADAL" clId="{27C8262D-F54D-4A22-87E3-560D86A9D1B9}" dt="2022-12-21T03:00:29.702" v="13814" actId="20577"/>
          <ac:spMkLst>
            <pc:docMk/>
            <pc:sldMk cId="3423906932" sldId="1415"/>
            <ac:spMk id="45" creationId="{1C5E5F3F-0B12-ED04-9EA9-E31E71A8A369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8" creationId="{F793F004-5106-87CA-A360-1FDCF46A89DF}"/>
          </ac:spMkLst>
        </pc:spChg>
        <pc:picChg chg="add del mod">
          <ac:chgData name="塩谷 晃弘 / Akihiro Shiotani" userId="50aef054-9327-40af-9729-b525352b79f1" providerId="ADAL" clId="{27C8262D-F54D-4A22-87E3-560D86A9D1B9}" dt="2022-12-21T02:52:36.116" v="13563"/>
          <ac:picMkLst>
            <pc:docMk/>
            <pc:sldMk cId="3423906932" sldId="1415"/>
            <ac:picMk id="10" creationId="{67176DC7-96EC-C0FE-83E4-D0851AAD708B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12" creationId="{07B081BE-6C66-2CBF-AC17-9ABFA71AA41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8.035" v="13661" actId="478"/>
          <ac:picMkLst>
            <pc:docMk/>
            <pc:sldMk cId="3423906932" sldId="1415"/>
            <ac:picMk id="14" creationId="{C8132DCD-6E48-9C19-EA18-F33A6996B1CE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0.513" v="13665" actId="478"/>
          <ac:picMkLst>
            <pc:docMk/>
            <pc:sldMk cId="3423906932" sldId="1415"/>
            <ac:picMk id="18" creationId="{631AC033-9A64-D16A-9CF2-4E52787717F8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7.922" v="13719" actId="478"/>
          <ac:picMkLst>
            <pc:docMk/>
            <pc:sldMk cId="3423906932" sldId="1415"/>
            <ac:picMk id="19" creationId="{C2AA335A-18FA-EE2B-D984-9DB252B75B4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13.391" v="13640" actId="478"/>
          <ac:picMkLst>
            <pc:docMk/>
            <pc:sldMk cId="3423906932" sldId="1415"/>
            <ac:picMk id="24" creationId="{7CBA95A6-2870-0D79-A57B-1D350AA93E35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6" creationId="{D7D883BF-358D-BE96-BBC3-3292E61335C7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8" creationId="{9DFD0624-DD3D-C588-0FEF-B9FF63EDAB7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34.021" v="13652" actId="478"/>
          <ac:picMkLst>
            <pc:docMk/>
            <pc:sldMk cId="3423906932" sldId="1415"/>
            <ac:picMk id="29" creationId="{819E3CB5-E197-43E7-0AA2-7E994CEAC2AC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30" creationId="{08FE885A-7A1A-C809-4B60-E5B38598DC36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2.254" v="13666" actId="478"/>
          <ac:picMkLst>
            <pc:docMk/>
            <pc:sldMk cId="3423906932" sldId="1415"/>
            <ac:picMk id="33" creationId="{15E878C8-E384-EF6B-1B44-FD8097A563E3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4.602" v="13660" actId="478"/>
          <ac:picMkLst>
            <pc:docMk/>
            <pc:sldMk cId="3423906932" sldId="1415"/>
            <ac:picMk id="34" creationId="{F5096906-1FB6-6F79-9042-456E1630069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9.502" v="13720" actId="478"/>
          <ac:picMkLst>
            <pc:docMk/>
            <pc:sldMk cId="3423906932" sldId="1415"/>
            <ac:picMk id="35" creationId="{CB7FDD87-9C02-C2C6-4397-7F578118E56E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67" creationId="{2348FC74-4975-A805-5309-DD2EE929695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1T04:36:39.746" v="14653" actId="47"/>
        <pc:sldMkLst>
          <pc:docMk/>
          <pc:sldMk cId="3535689762" sldId="1416"/>
        </pc:sldMkLst>
        <pc:spChg chg="mod">
          <ac:chgData name="塩谷 晃弘 / Akihiro Shiotani" userId="50aef054-9327-40af-9729-b525352b79f1" providerId="ADAL" clId="{27C8262D-F54D-4A22-87E3-560D86A9D1B9}" dt="2022-12-21T04:10:42.521" v="14063" actId="20577"/>
          <ac:spMkLst>
            <pc:docMk/>
            <pc:sldMk cId="3535689762" sldId="1416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8" creationId="{C3517048-64AE-2AB3-31F4-8E3BC8E94E09}"/>
          </ac:spMkLst>
        </pc:spChg>
        <pc:spChg chg="add mod">
          <ac:chgData name="塩谷 晃弘 / Akihiro Shiotani" userId="50aef054-9327-40af-9729-b525352b79f1" providerId="ADAL" clId="{27C8262D-F54D-4A22-87E3-560D86A9D1B9}" dt="2022-12-21T04:14:05.020" v="14331" actId="1076"/>
          <ac:spMkLst>
            <pc:docMk/>
            <pc:sldMk cId="3535689762" sldId="1416"/>
            <ac:spMk id="10" creationId="{3DF19222-4FF1-F24F-FB28-13702E9278E7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11" creationId="{AAA15996-11DD-AF3F-D401-BF8D2FD67361}"/>
          </ac:spMkLst>
        </pc:spChg>
        <pc:spChg chg="add del mod">
          <ac:chgData name="塩谷 晃弘 / Akihiro Shiotani" userId="50aef054-9327-40af-9729-b525352b79f1" providerId="ADAL" clId="{27C8262D-F54D-4A22-87E3-560D86A9D1B9}" dt="2022-12-21T04:16:49.107" v="14347" actId="478"/>
          <ac:spMkLst>
            <pc:docMk/>
            <pc:sldMk cId="3535689762" sldId="1416"/>
            <ac:spMk id="19" creationId="{88966AC8-DBFF-CB49-25D0-C05469E5B12E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21" creationId="{2D933651-E023-BC2A-C37A-9B5C787FB60D}"/>
          </ac:spMkLst>
        </pc:spChg>
        <pc:spChg chg="add del mod">
          <ac:chgData name="塩谷 晃弘 / Akihiro Shiotani" userId="50aef054-9327-40af-9729-b525352b79f1" providerId="ADAL" clId="{27C8262D-F54D-4A22-87E3-560D86A9D1B9}" dt="2022-12-21T04:14:44.224" v="14333" actId="478"/>
          <ac:spMkLst>
            <pc:docMk/>
            <pc:sldMk cId="3535689762" sldId="1416"/>
            <ac:spMk id="22" creationId="{848C6CBB-7DBA-C78C-86D3-57839918A82E}"/>
          </ac:spMkLst>
        </pc:spChg>
        <pc:spChg chg="add mod">
          <ac:chgData name="塩谷 晃弘 / Akihiro Shiotani" userId="50aef054-9327-40af-9729-b525352b79f1" providerId="ADAL" clId="{27C8262D-F54D-4A22-87E3-560D86A9D1B9}" dt="2022-12-21T04:16:59.910" v="14351" actId="403"/>
          <ac:spMkLst>
            <pc:docMk/>
            <pc:sldMk cId="3535689762" sldId="1416"/>
            <ac:spMk id="23" creationId="{FCF39A22-23F7-32FD-250C-5D228E1C42F1}"/>
          </ac:spMkLst>
        </pc:spChg>
        <pc:spChg chg="add mod">
          <ac:chgData name="塩谷 晃弘 / Akihiro Shiotani" userId="50aef054-9327-40af-9729-b525352b79f1" providerId="ADAL" clId="{27C8262D-F54D-4A22-87E3-560D86A9D1B9}" dt="2022-12-21T04:16:57.572" v="14350" actId="403"/>
          <ac:spMkLst>
            <pc:docMk/>
            <pc:sldMk cId="3535689762" sldId="1416"/>
            <ac:spMk id="24" creationId="{479C9640-EBEC-34A0-DDEE-C055DAEE1599}"/>
          </ac:spMkLst>
        </pc:spChg>
        <pc:spChg chg="add mod">
          <ac:chgData name="塩谷 晃弘 / Akihiro Shiotani" userId="50aef054-9327-40af-9729-b525352b79f1" providerId="ADAL" clId="{27C8262D-F54D-4A22-87E3-560D86A9D1B9}" dt="2022-12-21T04:17:02.258" v="14352" actId="403"/>
          <ac:spMkLst>
            <pc:docMk/>
            <pc:sldMk cId="3535689762" sldId="1416"/>
            <ac:spMk id="25" creationId="{A768EFC2-2763-65AC-9296-B58F705B488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8" creationId="{F793F004-5106-87CA-A360-1FDCF46A89DF}"/>
          </ac:spMkLst>
        </pc:spChg>
        <pc:picChg chg="add mod">
          <ac:chgData name="塩谷 晃弘 / Akihiro Shiotani" userId="50aef054-9327-40af-9729-b525352b79f1" providerId="ADAL" clId="{27C8262D-F54D-4A22-87E3-560D86A9D1B9}" dt="2022-12-21T04:14:42.010" v="14332" actId="1076"/>
          <ac:picMkLst>
            <pc:docMk/>
            <pc:sldMk cId="3535689762" sldId="1416"/>
            <ac:picMk id="9" creationId="{73CD5F04-3C3F-72D4-762D-10C34169EB3D}"/>
          </ac:picMkLst>
        </pc:picChg>
        <pc:picChg chg="add mod">
          <ac:chgData name="塩谷 晃弘 / Akihiro Shiotani" userId="50aef054-9327-40af-9729-b525352b79f1" providerId="ADAL" clId="{27C8262D-F54D-4A22-87E3-560D86A9D1B9}" dt="2022-12-21T04:16:09.541" v="14342" actId="1076"/>
          <ac:picMkLst>
            <pc:docMk/>
            <pc:sldMk cId="3535689762" sldId="1416"/>
            <ac:picMk id="12" creationId="{A0629141-FEA4-B953-E2A7-4CE237D14BAE}"/>
          </ac:picMkLst>
        </pc:picChg>
        <pc:picChg chg="add mod">
          <ac:chgData name="塩谷 晃弘 / Akihiro Shiotani" userId="50aef054-9327-40af-9729-b525352b79f1" providerId="ADAL" clId="{27C8262D-F54D-4A22-87E3-560D86A9D1B9}" dt="2022-12-21T04:14:49.394" v="14334" actId="1076"/>
          <ac:picMkLst>
            <pc:docMk/>
            <pc:sldMk cId="3535689762" sldId="1416"/>
            <ac:picMk id="14" creationId="{CF87C247-332D-2523-D9F7-C69AC8A89171}"/>
          </ac:picMkLst>
        </pc:picChg>
        <pc:picChg chg="add mod">
          <ac:chgData name="塩谷 晃弘 / Akihiro Shiotani" userId="50aef054-9327-40af-9729-b525352b79f1" providerId="ADAL" clId="{27C8262D-F54D-4A22-87E3-560D86A9D1B9}" dt="2022-12-21T04:16:43.152" v="14345" actId="1076"/>
          <ac:picMkLst>
            <pc:docMk/>
            <pc:sldMk cId="3535689762" sldId="1416"/>
            <ac:picMk id="18" creationId="{B53896B2-F7F2-9F15-7DA8-3F99321E670A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6:17:27.849" v="15365" actId="22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27C8262D-F54D-4A22-87E3-560D86A9D1B9}" dt="2022-12-21T05:41:21.106" v="15257" actId="20577"/>
          <ac:spMkLst>
            <pc:docMk/>
            <pc:sldMk cId="2295973923" sldId="1417"/>
            <ac:spMk id="5" creationId="{F4590F50-4E7B-BA80-ADCD-441479E63D02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9" creationId="{081042D7-E654-A63E-A43E-EF3167ACC6EF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10" creationId="{48D700EB-EBB3-35DD-849B-951E6E54C961}"/>
          </ac:spMkLst>
        </pc:spChg>
        <pc:spChg chg="add mod">
          <ac:chgData name="塩谷 晃弘 / Akihiro Shiotani" userId="50aef054-9327-40af-9729-b525352b79f1" providerId="ADAL" clId="{27C8262D-F54D-4A22-87E3-560D86A9D1B9}" dt="2022-12-21T04:58:40.296" v="14985" actId="20577"/>
          <ac:spMkLst>
            <pc:docMk/>
            <pc:sldMk cId="2295973923" sldId="1417"/>
            <ac:spMk id="12" creationId="{D6B512E6-F644-DA6E-8D41-304E220A89FD}"/>
          </ac:spMkLst>
        </pc:spChg>
        <pc:spChg chg="add mod">
          <ac:chgData name="塩谷 晃弘 / Akihiro Shiotani" userId="50aef054-9327-40af-9729-b525352b79f1" providerId="ADAL" clId="{27C8262D-F54D-4A22-87E3-560D86A9D1B9}" dt="2022-12-21T05:59:19.868" v="15363" actId="20577"/>
          <ac:spMkLst>
            <pc:docMk/>
            <pc:sldMk cId="2295973923" sldId="1417"/>
            <ac:spMk id="18" creationId="{86917DE3-88E2-1017-EA8D-B31CBEDF6F2B}"/>
          </ac:spMkLst>
        </pc:spChg>
        <pc:spChg chg="add del">
          <ac:chgData name="塩谷 晃弘 / Akihiro Shiotani" userId="50aef054-9327-40af-9729-b525352b79f1" providerId="ADAL" clId="{27C8262D-F54D-4A22-87E3-560D86A9D1B9}" dt="2022-12-21T06:17:27.849" v="15365" actId="22"/>
          <ac:spMkLst>
            <pc:docMk/>
            <pc:sldMk cId="2295973923" sldId="1417"/>
            <ac:spMk id="21" creationId="{FC5BC72D-5895-970B-5056-9A14EF756021}"/>
          </ac:spMkLst>
        </pc:sp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" creationId="{13F2D53D-5F0C-9FE3-D625-CBA280ADFC2C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4" creationId="{3F9A7460-7FDB-8E19-36ED-AFF7D5FE608D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add del ord">
        <pc:chgData name="塩谷 晃弘 / Akihiro Shiotani" userId="50aef054-9327-40af-9729-b525352b79f1" providerId="ADAL" clId="{27C8262D-F54D-4A22-87E3-560D86A9D1B9}" dt="2022-12-21T04:18:08.824" v="14363" actId="47"/>
        <pc:sldMkLst>
          <pc:docMk/>
          <pc:sldMk cId="3339976292" sldId="1418"/>
        </pc:sldMkLst>
      </pc:sldChg>
      <pc:sldChg chg="add del ord">
        <pc:chgData name="塩谷 晃弘 / Akihiro Shiotani" userId="50aef054-9327-40af-9729-b525352b79f1" providerId="ADAL" clId="{27C8262D-F54D-4A22-87E3-560D86A9D1B9}" dt="2022-12-21T04:40:00.028" v="14812" actId="47"/>
        <pc:sldMkLst>
          <pc:docMk/>
          <pc:sldMk cId="4173552033" sldId="1418"/>
        </pc:sldMkLst>
      </pc:sldChg>
      <pc:sldChg chg="new del">
        <pc:chgData name="塩谷 晃弘 / Akihiro Shiotani" userId="50aef054-9327-40af-9729-b525352b79f1" providerId="ADAL" clId="{27C8262D-F54D-4A22-87E3-560D86A9D1B9}" dt="2022-12-21T04:18:31.242" v="14368" actId="680"/>
        <pc:sldMkLst>
          <pc:docMk/>
          <pc:sldMk cId="377126853" sldId="1419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4:39:35.530" v="14804" actId="478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27C8262D-F54D-4A22-87E3-560D86A9D1B9}" dt="2022-12-21T04:20:06.937" v="14439" actId="20577"/>
          <ac:spMkLst>
            <pc:docMk/>
            <pc:sldMk cId="3145262791" sldId="1419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1" creationId="{DF1BB409-5141-EB5A-5E50-0BF30434871B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2" creationId="{61A2CFD1-EBE7-34E7-04E0-14595BAFA89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18" creationId="{11C6DFBF-2090-A8E4-FC96-AE3A73870AC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1" creationId="{560C3375-96E2-4B76-B4C3-763F800FF19E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2" creationId="{FD21B4D2-8875-E980-58C0-AB4ECF85EA3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4" creationId="{4EC7E8CE-44F2-11C4-1295-CC0D493A0D8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5" creationId="{44EDA720-8ECE-450E-16E0-00DDE82BFEA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7" creationId="{F5C7F06C-8963-7EB9-67AF-9C81D7A0808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8" creationId="{56E9F89C-DBF3-EB82-4CC3-9B32B42C4D8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0" creationId="{D9B56D6E-DDCD-F4C2-21EA-9BBBDE63393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1" creationId="{9EF36F5E-FAA9-B25D-0F68-0B1C48CB98E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2" creationId="{3C6F43F7-6067-7B75-A7AD-F0F0EB6D20A4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3" creationId="{209975A1-F024-5700-54A8-C1DC9D09F92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5" creationId="{8EB7C44C-8E9E-1410-D67E-2A04EE3C5641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6" creationId="{FD749DAF-BC4B-5664-DAEF-1C2D65A91EA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7" creationId="{6B1DAB70-2F63-AF90-C798-8B8795D16D87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1" creationId="{6F010818-F544-23DF-5D76-16D5DC63792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2" creationId="{3097B5F5-29CF-406B-BF6F-9901BBFD85A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3" creationId="{F1E455CC-4B35-E327-43BD-C0BBD452148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4" creationId="{E04A007F-1E1D-5AFA-EB8E-3B6D028128E6}"/>
          </ac:spMkLst>
        </pc:spChg>
        <pc:grpChg chg="add del">
          <ac:chgData name="塩谷 晃弘 / Akihiro Shiotani" userId="50aef054-9327-40af-9729-b525352b79f1" providerId="ADAL" clId="{27C8262D-F54D-4A22-87E3-560D86A9D1B9}" dt="2022-12-21T04:39:35.530" v="14804" actId="478"/>
          <ac:grpSpMkLst>
            <pc:docMk/>
            <pc:sldMk cId="3145262791" sldId="1419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9" creationId="{411B8170-8FDF-6F01-9958-9942CD1AAC65}"/>
          </ac:grpSpMkLst>
        </pc:grpChg>
        <pc:grpChg chg="mod">
          <ac:chgData name="塩谷 晃弘 / Akihiro Shiotani" userId="50aef054-9327-40af-9729-b525352b79f1" providerId="ADAL" clId="{27C8262D-F54D-4A22-87E3-560D86A9D1B9}" dt="2022-12-21T04:39:21.991" v="14800"/>
          <ac:grpSpMkLst>
            <pc:docMk/>
            <pc:sldMk cId="3145262791" sldId="1419"/>
            <ac:grpSpMk id="10" creationId="{B424DA6B-0C9E-DAFD-E488-990E69781E8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19" creationId="{6E839B21-1329-C61C-88D4-360B0A9EA84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3" creationId="{4E132705-60BA-33CF-B2CB-A5225D4CF37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6" creationId="{F77E1119-FF96-F363-0C06-B79C3243FEA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9" creationId="{884D1E89-68A9-1BAE-D2DB-55FBB1E0F57A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35.082" v="14803"/>
          <ac:picMkLst>
            <pc:docMk/>
            <pc:sldMk cId="3145262791" sldId="1419"/>
            <ac:picMk id="8" creationId="{F7FB61CB-5943-798F-6260-F8961AD185DE}"/>
          </ac:picMkLst>
        </pc:picChg>
        <pc:cxnChg chg="mod">
          <ac:chgData name="塩谷 晃弘 / Akihiro Shiotani" userId="50aef054-9327-40af-9729-b525352b79f1" providerId="ADAL" clId="{27C8262D-F54D-4A22-87E3-560D86A9D1B9}" dt="2022-12-21T04:39:21.991" v="14800"/>
          <ac:cxnSpMkLst>
            <pc:docMk/>
            <pc:sldMk cId="3145262791" sldId="1419"/>
            <ac:cxnSpMk id="14" creationId="{63DC026F-91B1-D98D-13C6-D20A4D1BA77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4" creationId="{E432C75A-A69F-70F0-67BE-E850DEA2157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8" creationId="{C4539DFA-A03B-52DE-526E-30668ECBA93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9" creationId="{B6457F10-ADE5-F974-BDE5-CDAB439C4552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40" creationId="{769D2D80-DFC9-D194-AEF3-00754170E297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19:00.881" v="14374" actId="47"/>
        <pc:sldMkLst>
          <pc:docMk/>
          <pc:sldMk cId="3437032209" sldId="1420"/>
        </pc:sldMkLst>
      </pc:sldChg>
      <pc:sldChg chg="add del">
        <pc:chgData name="塩谷 晃弘 / Akihiro Shiotani" userId="50aef054-9327-40af-9729-b525352b79f1" providerId="ADAL" clId="{27C8262D-F54D-4A22-87E3-560D86A9D1B9}" dt="2022-12-21T04:19:07.005" v="14375" actId="47"/>
        <pc:sldMkLst>
          <pc:docMk/>
          <pc:sldMk cId="857944714" sldId="1421"/>
        </pc:sldMkLst>
      </pc:sldChg>
      <pc:sldChg chg="modSp add mod">
        <pc:chgData name="塩谷 晃弘 / Akihiro Shiotani" userId="50aef054-9327-40af-9729-b525352b79f1" providerId="ADAL" clId="{27C8262D-F54D-4A22-87E3-560D86A9D1B9}" dt="2022-12-21T04:38:31.394" v="14787" actId="20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27C8262D-F54D-4A22-87E3-560D86A9D1B9}" dt="2022-12-21T04:38:31.394" v="14787" actId="207"/>
          <ac:spMkLst>
            <pc:docMk/>
            <pc:sldMk cId="1783453052" sldId="1422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4:36:30.169" v="14652" actId="14100"/>
        <pc:sldMkLst>
          <pc:docMk/>
          <pc:sldMk cId="878320510" sldId="1423"/>
        </pc:sldMkLst>
        <pc:spChg chg="add mod">
          <ac:chgData name="塩谷 晃弘 / Akihiro Shiotani" userId="50aef054-9327-40af-9729-b525352b79f1" providerId="ADAL" clId="{27C8262D-F54D-4A22-87E3-560D86A9D1B9}" dt="2022-12-21T04:33:31.993" v="14553" actId="14100"/>
          <ac:spMkLst>
            <pc:docMk/>
            <pc:sldMk cId="878320510" sldId="1423"/>
            <ac:spMk id="8" creationId="{82F393A7-1611-02DC-3119-0E3998FD434C}"/>
          </ac:spMkLst>
        </pc:spChg>
        <pc:spChg chg="del">
          <ac:chgData name="塩谷 晃弘 / Akihiro Shiotani" userId="50aef054-9327-40af-9729-b525352b79f1" providerId="ADAL" clId="{27C8262D-F54D-4A22-87E3-560D86A9D1B9}" dt="2022-12-21T04:21:12.399" v="14441" actId="478"/>
          <ac:spMkLst>
            <pc:docMk/>
            <pc:sldMk cId="878320510" sldId="1423"/>
            <ac:spMk id="10" creationId="{3DF19222-4FF1-F24F-FB28-13702E9278E7}"/>
          </ac:spMkLst>
        </pc:spChg>
        <pc:spChg chg="del">
          <ac:chgData name="塩谷 晃弘 / Akihiro Shiotani" userId="50aef054-9327-40af-9729-b525352b79f1" providerId="ADAL" clId="{27C8262D-F54D-4A22-87E3-560D86A9D1B9}" dt="2022-12-21T04:33:01.752" v="14518" actId="478"/>
          <ac:spMkLst>
            <pc:docMk/>
            <pc:sldMk cId="878320510" sldId="1423"/>
            <ac:spMk id="11" creationId="{AAA15996-11DD-AF3F-D401-BF8D2FD67361}"/>
          </ac:spMkLst>
        </pc:spChg>
        <pc:spChg chg="add mod">
          <ac:chgData name="塩谷 晃弘 / Akihiro Shiotani" userId="50aef054-9327-40af-9729-b525352b79f1" providerId="ADAL" clId="{27C8262D-F54D-4A22-87E3-560D86A9D1B9}" dt="2022-12-21T04:33:15.340" v="14521" actId="1076"/>
          <ac:spMkLst>
            <pc:docMk/>
            <pc:sldMk cId="878320510" sldId="1423"/>
            <ac:spMk id="19" creationId="{6F1E779E-3BE0-0356-AEC6-D2D8287C9E39}"/>
          </ac:spMkLst>
        </pc:spChg>
        <pc:spChg chg="del mod">
          <ac:chgData name="塩谷 晃弘 / Akihiro Shiotani" userId="50aef054-9327-40af-9729-b525352b79f1" providerId="ADAL" clId="{27C8262D-F54D-4A22-87E3-560D86A9D1B9}" dt="2022-12-21T04:35:54.839" v="14642" actId="478"/>
          <ac:spMkLst>
            <pc:docMk/>
            <pc:sldMk cId="878320510" sldId="1423"/>
            <ac:spMk id="21" creationId="{2D933651-E023-BC2A-C37A-9B5C787FB60D}"/>
          </ac:spMkLst>
        </pc:spChg>
        <pc:spChg chg="add mod">
          <ac:chgData name="塩谷 晃弘 / Akihiro Shiotani" userId="50aef054-9327-40af-9729-b525352b79f1" providerId="ADAL" clId="{27C8262D-F54D-4A22-87E3-560D86A9D1B9}" dt="2022-12-21T04:33:26.662" v="14552" actId="20577"/>
          <ac:spMkLst>
            <pc:docMk/>
            <pc:sldMk cId="878320510" sldId="1423"/>
            <ac:spMk id="22" creationId="{1AA89FC9-3696-C337-B21E-02D1EC10641E}"/>
          </ac:spMkLst>
        </pc:spChg>
        <pc:spChg chg="mod">
          <ac:chgData name="塩谷 晃弘 / Akihiro Shiotani" userId="50aef054-9327-40af-9729-b525352b79f1" providerId="ADAL" clId="{27C8262D-F54D-4A22-87E3-560D86A9D1B9}" dt="2022-12-21T04:32:43.999" v="14509" actId="1076"/>
          <ac:spMkLst>
            <pc:docMk/>
            <pc:sldMk cId="878320510" sldId="1423"/>
            <ac:spMk id="23" creationId="{FCF39A22-23F7-32FD-250C-5D228E1C42F1}"/>
          </ac:spMkLst>
        </pc:spChg>
        <pc:spChg chg="mod">
          <ac:chgData name="塩谷 晃弘 / Akihiro Shiotani" userId="50aef054-9327-40af-9729-b525352b79f1" providerId="ADAL" clId="{27C8262D-F54D-4A22-87E3-560D86A9D1B9}" dt="2022-12-21T04:24:59.832" v="14500" actId="1035"/>
          <ac:spMkLst>
            <pc:docMk/>
            <pc:sldMk cId="878320510" sldId="1423"/>
            <ac:spMk id="24" creationId="{479C9640-EBEC-34A0-DDEE-C055DAEE1599}"/>
          </ac:spMkLst>
        </pc:spChg>
        <pc:spChg chg="mod">
          <ac:chgData name="塩谷 晃弘 / Akihiro Shiotani" userId="50aef054-9327-40af-9729-b525352b79f1" providerId="ADAL" clId="{27C8262D-F54D-4A22-87E3-560D86A9D1B9}" dt="2022-12-21T04:32:58.609" v="14517" actId="1036"/>
          <ac:spMkLst>
            <pc:docMk/>
            <pc:sldMk cId="878320510" sldId="1423"/>
            <ac:spMk id="25" creationId="{A768EFC2-2763-65AC-9296-B58F705B488E}"/>
          </ac:spMkLst>
        </pc:spChg>
        <pc:spChg chg="add del mod">
          <ac:chgData name="塩谷 晃弘 / Akihiro Shiotani" userId="50aef054-9327-40af-9729-b525352b79f1" providerId="ADAL" clId="{27C8262D-F54D-4A22-87E3-560D86A9D1B9}" dt="2022-12-21T04:33:33.980" v="14555"/>
          <ac:spMkLst>
            <pc:docMk/>
            <pc:sldMk cId="878320510" sldId="1423"/>
            <ac:spMk id="26" creationId="{1B7B1083-E115-07FD-8039-59C674977715}"/>
          </ac:spMkLst>
        </pc:spChg>
        <pc:spChg chg="add mod">
          <ac:chgData name="塩谷 晃弘 / Akihiro Shiotani" userId="50aef054-9327-40af-9729-b525352b79f1" providerId="ADAL" clId="{27C8262D-F54D-4A22-87E3-560D86A9D1B9}" dt="2022-12-21T04:33:38.790" v="14557" actId="1076"/>
          <ac:spMkLst>
            <pc:docMk/>
            <pc:sldMk cId="878320510" sldId="1423"/>
            <ac:spMk id="27" creationId="{E9ACC452-7B97-0101-0DA2-D6A2786953C4}"/>
          </ac:spMkLst>
        </pc:spChg>
        <pc:spChg chg="add mod">
          <ac:chgData name="塩谷 晃弘 / Akihiro Shiotani" userId="50aef054-9327-40af-9729-b525352b79f1" providerId="ADAL" clId="{27C8262D-F54D-4A22-87E3-560D86A9D1B9}" dt="2022-12-21T04:35:28.549" v="14635" actId="1035"/>
          <ac:spMkLst>
            <pc:docMk/>
            <pc:sldMk cId="878320510" sldId="1423"/>
            <ac:spMk id="28" creationId="{1825E0C1-85E5-9F62-03BF-7602ED3D45F9}"/>
          </ac:spMkLst>
        </pc:spChg>
        <pc:spChg chg="add del mod">
          <ac:chgData name="塩谷 晃弘 / Akihiro Shiotani" userId="50aef054-9327-40af-9729-b525352b79f1" providerId="ADAL" clId="{27C8262D-F54D-4A22-87E3-560D86A9D1B9}" dt="2022-12-21T04:34:44.083" v="14618" actId="478"/>
          <ac:spMkLst>
            <pc:docMk/>
            <pc:sldMk cId="878320510" sldId="1423"/>
            <ac:spMk id="29" creationId="{F881A149-0C4A-E1DA-28BA-05CE17D33A4A}"/>
          </ac:spMkLst>
        </pc:spChg>
        <pc:spChg chg="add mod">
          <ac:chgData name="塩谷 晃弘 / Akihiro Shiotani" userId="50aef054-9327-40af-9729-b525352b79f1" providerId="ADAL" clId="{27C8262D-F54D-4A22-87E3-560D86A9D1B9}" dt="2022-12-21T04:36:06.155" v="14647" actId="1076"/>
          <ac:spMkLst>
            <pc:docMk/>
            <pc:sldMk cId="878320510" sldId="1423"/>
            <ac:spMk id="40" creationId="{6C4C7922-0C12-B744-A0B3-296EBA557519}"/>
          </ac:spMkLst>
        </pc:spChg>
        <pc:picChg chg="del">
          <ac:chgData name="塩谷 晃弘 / Akihiro Shiotani" userId="50aef054-9327-40af-9729-b525352b79f1" providerId="ADAL" clId="{27C8262D-F54D-4A22-87E3-560D86A9D1B9}" dt="2022-12-21T04:32:38.639" v="14507" actId="478"/>
          <ac:picMkLst>
            <pc:docMk/>
            <pc:sldMk cId="878320510" sldId="1423"/>
            <ac:picMk id="9" creationId="{73CD5F04-3C3F-72D4-762D-10C34169EB3D}"/>
          </ac:picMkLst>
        </pc:picChg>
        <pc:picChg chg="mod">
          <ac:chgData name="塩谷 晃弘 / Akihiro Shiotani" userId="50aef054-9327-40af-9729-b525352b79f1" providerId="ADAL" clId="{27C8262D-F54D-4A22-87E3-560D86A9D1B9}" dt="2022-12-21T04:36:27.288" v="14651" actId="14100"/>
          <ac:picMkLst>
            <pc:docMk/>
            <pc:sldMk cId="878320510" sldId="1423"/>
            <ac:picMk id="12" creationId="{A0629141-FEA4-B953-E2A7-4CE237D14BAE}"/>
          </ac:picMkLst>
        </pc:picChg>
        <pc:picChg chg="mod">
          <ac:chgData name="塩谷 晃弘 / Akihiro Shiotani" userId="50aef054-9327-40af-9729-b525352b79f1" providerId="ADAL" clId="{27C8262D-F54D-4A22-87E3-560D86A9D1B9}" dt="2022-12-21T04:36:30.169" v="14652" actId="14100"/>
          <ac:picMkLst>
            <pc:docMk/>
            <pc:sldMk cId="878320510" sldId="1423"/>
            <ac:picMk id="14" creationId="{CF87C247-332D-2523-D9F7-C69AC8A89171}"/>
          </ac:picMkLst>
        </pc:picChg>
        <pc:picChg chg="mod">
          <ac:chgData name="塩谷 晃弘 / Akihiro Shiotani" userId="50aef054-9327-40af-9729-b525352b79f1" providerId="ADAL" clId="{27C8262D-F54D-4A22-87E3-560D86A9D1B9}" dt="2022-12-21T04:24:59.832" v="14500" actId="1035"/>
          <ac:picMkLst>
            <pc:docMk/>
            <pc:sldMk cId="878320510" sldId="1423"/>
            <ac:picMk id="18" creationId="{B53896B2-F7F2-9F15-7DA8-3F99321E670A}"/>
          </ac:picMkLst>
        </pc:picChg>
        <pc:picChg chg="add del mod">
          <ac:chgData name="塩谷 晃弘 / Akihiro Shiotani" userId="50aef054-9327-40af-9729-b525352b79f1" providerId="ADAL" clId="{27C8262D-F54D-4A22-87E3-560D86A9D1B9}" dt="2022-12-21T04:35:16.757" v="14627"/>
          <ac:picMkLst>
            <pc:docMk/>
            <pc:sldMk cId="878320510" sldId="1423"/>
            <ac:picMk id="36" creationId="{11551120-E23B-4A27-53BC-04F3382036DA}"/>
          </ac:picMkLst>
        </pc:picChg>
        <pc:picChg chg="add mod">
          <ac:chgData name="塩谷 晃弘 / Akihiro Shiotani" userId="50aef054-9327-40af-9729-b525352b79f1" providerId="ADAL" clId="{27C8262D-F54D-4A22-87E3-560D86A9D1B9}" dt="2022-12-21T04:35:28.549" v="14635" actId="1035"/>
          <ac:picMkLst>
            <pc:docMk/>
            <pc:sldMk cId="878320510" sldId="1423"/>
            <ac:picMk id="5122" creationId="{CD887762-6338-EF96-C619-A277D3153C48}"/>
          </ac:picMkLst>
        </pc:picChg>
        <pc:cxnChg chg="add mod">
          <ac:chgData name="塩谷 晃弘 / Akihiro Shiotani" userId="50aef054-9327-40af-9729-b525352b79f1" providerId="ADAL" clId="{27C8262D-F54D-4A22-87E3-560D86A9D1B9}" dt="2022-12-21T04:35:07.225" v="14622" actId="14100"/>
          <ac:cxnSpMkLst>
            <pc:docMk/>
            <pc:sldMk cId="878320510" sldId="1423"/>
            <ac:cxnSpMk id="30" creationId="{1D9169B6-28D8-9DD0-9C38-8A75E7C1C1BC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14.292" v="14625" actId="14100"/>
          <ac:cxnSpMkLst>
            <pc:docMk/>
            <pc:sldMk cId="878320510" sldId="1423"/>
            <ac:cxnSpMk id="33" creationId="{F48CBFDD-A9AA-C38A-9706-A28FDF0F3BED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23.224" v="14630" actId="14100"/>
          <ac:cxnSpMkLst>
            <pc:docMk/>
            <pc:sldMk cId="878320510" sldId="1423"/>
            <ac:cxnSpMk id="37" creationId="{03959BAF-41E5-5056-8D0E-828F747570A6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18:45.612" v="18159" actId="20577"/>
        <pc:sldMkLst>
          <pc:docMk/>
          <pc:sldMk cId="201562736" sldId="1424"/>
        </pc:sldMkLst>
        <pc:spChg chg="add del mod">
          <ac:chgData name="塩谷 晃弘 / Akihiro Shiotani" userId="50aef054-9327-40af-9729-b525352b79f1" providerId="ADAL" clId="{27C8262D-F54D-4A22-87E3-560D86A9D1B9}" dt="2022-12-21T06:52:16.372" v="15685" actId="478"/>
          <ac:spMkLst>
            <pc:docMk/>
            <pc:sldMk cId="201562736" sldId="1424"/>
            <ac:spMk id="2" creationId="{2FC11875-4733-5460-6877-CB4C0655FDDA}"/>
          </ac:spMkLst>
        </pc:spChg>
        <pc:spChg chg="add del mod">
          <ac:chgData name="塩谷 晃弘 / Akihiro Shiotani" userId="50aef054-9327-40af-9729-b525352b79f1" providerId="ADAL" clId="{27C8262D-F54D-4A22-87E3-560D86A9D1B9}" dt="2022-12-21T06:55:20.063" v="15778" actId="478"/>
          <ac:spMkLst>
            <pc:docMk/>
            <pc:sldMk cId="201562736" sldId="1424"/>
            <ac:spMk id="3" creationId="{3668BD15-2316-53DD-EFDD-3C0DD0D7FB98}"/>
          </ac:spMkLst>
        </pc:spChg>
        <pc:spChg chg="add del mod">
          <ac:chgData name="塩谷 晃弘 / Akihiro Shiotani" userId="50aef054-9327-40af-9729-b525352b79f1" providerId="ADAL" clId="{27C8262D-F54D-4A22-87E3-560D86A9D1B9}" dt="2022-12-21T07:49:01.635" v="16100" actId="478"/>
          <ac:spMkLst>
            <pc:docMk/>
            <pc:sldMk cId="201562736" sldId="1424"/>
            <ac:spMk id="4" creationId="{11818368-C1B9-7FE9-3014-EF6F5B8BDDEF}"/>
          </ac:spMkLst>
        </pc:spChg>
        <pc:spChg chg="add mod">
          <ac:chgData name="塩谷 晃弘 / Akihiro Shiotani" userId="50aef054-9327-40af-9729-b525352b79f1" providerId="ADAL" clId="{27C8262D-F54D-4A22-87E3-560D86A9D1B9}" dt="2022-12-21T07:46:49.194" v="15952" actId="1076"/>
          <ac:spMkLst>
            <pc:docMk/>
            <pc:sldMk cId="201562736" sldId="1424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1T06:53:35.485" v="15764" actId="14100"/>
          <ac:spMkLst>
            <pc:docMk/>
            <pc:sldMk cId="201562736" sldId="1424"/>
            <ac:spMk id="6" creationId="{62949630-A601-794A-A291-18D99036E296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11" creationId="{8D32145A-F5C4-E5E1-EA78-B5BD7CFCA90F}"/>
          </ac:spMkLst>
        </pc:spChg>
        <pc:spChg chg="mod">
          <ac:chgData name="塩谷 晃弘 / Akihiro Shiotani" userId="50aef054-9327-40af-9729-b525352b79f1" providerId="ADAL" clId="{27C8262D-F54D-4A22-87E3-560D86A9D1B9}" dt="2022-12-21T04:40:19.122" v="14821"/>
          <ac:spMkLst>
            <pc:docMk/>
            <pc:sldMk cId="201562736" sldId="1424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7:46:54.535" v="15954" actId="1076"/>
          <ac:spMkLst>
            <pc:docMk/>
            <pc:sldMk cId="201562736" sldId="1424"/>
            <ac:spMk id="18" creationId="{CA21FB63-FC7E-9670-2F94-1F73183BB083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9.678" v="15665" actId="478"/>
          <ac:spMkLst>
            <pc:docMk/>
            <pc:sldMk cId="201562736" sldId="1424"/>
            <ac:spMk id="19" creationId="{20C2AC4B-AE85-4FFD-2B73-3B16120961A4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2.846" v="15668" actId="478"/>
          <ac:spMkLst>
            <pc:docMk/>
            <pc:sldMk cId="201562736" sldId="1424"/>
            <ac:spMk id="21" creationId="{DD8B51A0-02DE-1EC0-BBAB-261349593D92}"/>
          </ac:spMkLst>
        </pc:spChg>
        <pc:spChg chg="add del mod">
          <ac:chgData name="塩谷 晃弘 / Akihiro Shiotani" userId="50aef054-9327-40af-9729-b525352b79f1" providerId="ADAL" clId="{27C8262D-F54D-4A22-87E3-560D86A9D1B9}" dt="2022-12-21T06:53:56.852" v="15765" actId="478"/>
          <ac:spMkLst>
            <pc:docMk/>
            <pc:sldMk cId="201562736" sldId="1424"/>
            <ac:spMk id="22" creationId="{07A80DCE-8611-38EB-A26C-3DC0D72177C4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3" creationId="{50264175-5BB9-D59D-1AD9-A965963B7377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24" creationId="{AC2DA174-9A58-ED18-9015-D83DE69921C7}"/>
          </ac:spMkLst>
        </pc:spChg>
        <pc:spChg chg="add mod">
          <ac:chgData name="塩谷 晃弘 / Akihiro Shiotani" userId="50aef054-9327-40af-9729-b525352b79f1" providerId="ADAL" clId="{27C8262D-F54D-4A22-87E3-560D86A9D1B9}" dt="2022-12-21T07:47:46.216" v="15989" actId="1076"/>
          <ac:spMkLst>
            <pc:docMk/>
            <pc:sldMk cId="201562736" sldId="1424"/>
            <ac:spMk id="25" creationId="{C8E5F3A3-3259-F0C3-C423-07F9A27F53F1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6" creationId="{1F547A7E-4B59-1FF8-F36D-EE751B1D63E0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1.581" v="15667" actId="478"/>
          <ac:spMkLst>
            <pc:docMk/>
            <pc:sldMk cId="201562736" sldId="1424"/>
            <ac:spMk id="27" creationId="{30A7915E-F225-2353-E21E-067FBD782070}"/>
          </ac:spMkLst>
        </pc:spChg>
        <pc:spChg chg="mod">
          <ac:chgData name="塩谷 晃弘 / Akihiro Shiotani" userId="50aef054-9327-40af-9729-b525352b79f1" providerId="ADAL" clId="{27C8262D-F54D-4A22-87E3-560D86A9D1B9}" dt="2022-12-21T04:39:02.328" v="14794"/>
          <ac:spMkLst>
            <pc:docMk/>
            <pc:sldMk cId="201562736" sldId="1424"/>
            <ac:spMk id="30" creationId="{DD3715F9-E726-A9AC-61FD-CDB8B9960ADC}"/>
          </ac:spMkLst>
        </pc:spChg>
        <pc:spChg chg="mod">
          <ac:chgData name="塩谷 晃弘 / Akihiro Shiotani" userId="50aef054-9327-40af-9729-b525352b79f1" providerId="ADAL" clId="{27C8262D-F54D-4A22-87E3-560D86A9D1B9}" dt="2022-12-22T02:42:01.759" v="17209" actId="20577"/>
          <ac:spMkLst>
            <pc:docMk/>
            <pc:sldMk cId="201562736" sldId="1424"/>
            <ac:spMk id="31" creationId="{D95F6F7A-6768-FAB3-13D8-FD8B8E8A56AB}"/>
          </ac:spMkLst>
        </pc:spChg>
        <pc:spChg chg="add mod">
          <ac:chgData name="塩谷 晃弘 / Akihiro Shiotani" userId="50aef054-9327-40af-9729-b525352b79f1" providerId="ADAL" clId="{27C8262D-F54D-4A22-87E3-560D86A9D1B9}" dt="2022-12-21T07:49:55.867" v="16224" actId="20577"/>
          <ac:spMkLst>
            <pc:docMk/>
            <pc:sldMk cId="201562736" sldId="1424"/>
            <ac:spMk id="33" creationId="{802D9786-3214-BB21-FC1C-1937A6879F2F}"/>
          </ac:spMkLst>
        </pc:spChg>
        <pc:spChg chg="add mod">
          <ac:chgData name="塩谷 晃弘 / Akihiro Shiotani" userId="50aef054-9327-40af-9729-b525352b79f1" providerId="ADAL" clId="{27C8262D-F54D-4A22-87E3-560D86A9D1B9}" dt="2022-12-21T06:53:03.740" v="15711" actId="20577"/>
          <ac:spMkLst>
            <pc:docMk/>
            <pc:sldMk cId="201562736" sldId="1424"/>
            <ac:spMk id="34" creationId="{1B5F77A5-0FDF-740F-46BB-A073C0F5EE2E}"/>
          </ac:spMkLst>
        </pc:spChg>
        <pc:spChg chg="add del mod">
          <ac:chgData name="塩谷 晃弘 / Akihiro Shiotani" userId="50aef054-9327-40af-9729-b525352b79f1" providerId="ADAL" clId="{27C8262D-F54D-4A22-87E3-560D86A9D1B9}" dt="2022-12-21T07:47:17.696" v="15962" actId="478"/>
          <ac:spMkLst>
            <pc:docMk/>
            <pc:sldMk cId="201562736" sldId="1424"/>
            <ac:spMk id="36" creationId="{DFD45974-2EB9-8965-0885-6F948D446C28}"/>
          </ac:spMkLst>
        </pc:spChg>
        <pc:spChg chg="add mod">
          <ac:chgData name="塩谷 晃弘 / Akihiro Shiotani" userId="50aef054-9327-40af-9729-b525352b79f1" providerId="ADAL" clId="{27C8262D-F54D-4A22-87E3-560D86A9D1B9}" dt="2022-12-21T07:48:09.204" v="16028" actId="1076"/>
          <ac:spMkLst>
            <pc:docMk/>
            <pc:sldMk cId="201562736" sldId="1424"/>
            <ac:spMk id="37" creationId="{CA3B8936-F1B1-26B1-8009-8C0F7A41AE11}"/>
          </ac:spMkLst>
        </pc:spChg>
        <pc:spChg chg="add del mod">
          <ac:chgData name="塩谷 晃弘 / Akihiro Shiotani" userId="50aef054-9327-40af-9729-b525352b79f1" providerId="ADAL" clId="{27C8262D-F54D-4A22-87E3-560D86A9D1B9}" dt="2022-12-21T07:47:27.666" v="15965" actId="478"/>
          <ac:spMkLst>
            <pc:docMk/>
            <pc:sldMk cId="201562736" sldId="1424"/>
            <ac:spMk id="38" creationId="{42A64403-477D-9508-024E-B7D81C524AAC}"/>
          </ac:spMkLst>
        </pc:spChg>
        <pc:spChg chg="add del mod">
          <ac:chgData name="塩谷 晃弘 / Akihiro Shiotani" userId="50aef054-9327-40af-9729-b525352b79f1" providerId="ADAL" clId="{27C8262D-F54D-4A22-87E3-560D86A9D1B9}" dt="2022-12-21T07:40:50.657" v="15834"/>
          <ac:spMkLst>
            <pc:docMk/>
            <pc:sldMk cId="201562736" sldId="1424"/>
            <ac:spMk id="39" creationId="{1802AE2B-9EA8-E2E8-7B4B-1D39128B17B0}"/>
          </ac:spMkLst>
        </pc:spChg>
        <pc:spChg chg="add mod">
          <ac:chgData name="塩谷 晃弘 / Akihiro Shiotani" userId="50aef054-9327-40af-9729-b525352b79f1" providerId="ADAL" clId="{27C8262D-F54D-4A22-87E3-560D86A9D1B9}" dt="2022-12-21T07:45:14.478" v="15891" actId="571"/>
          <ac:spMkLst>
            <pc:docMk/>
            <pc:sldMk cId="201562736" sldId="1424"/>
            <ac:spMk id="41" creationId="{101F3F77-2797-6640-5A22-111E01C765BF}"/>
          </ac:spMkLst>
        </pc:spChg>
        <pc:spChg chg="add del mod">
          <ac:chgData name="塩谷 晃弘 / Akihiro Shiotani" userId="50aef054-9327-40af-9729-b525352b79f1" providerId="ADAL" clId="{27C8262D-F54D-4A22-87E3-560D86A9D1B9}" dt="2022-12-21T07:45:13.992" v="15890"/>
          <ac:spMkLst>
            <pc:docMk/>
            <pc:sldMk cId="201562736" sldId="1424"/>
            <ac:spMk id="42" creationId="{6451A76C-D3C7-A5FF-1D12-72B8E4606260}"/>
          </ac:spMkLst>
        </pc:spChg>
        <pc:spChg chg="add mod">
          <ac:chgData name="塩谷 晃弘 / Akihiro Shiotani" userId="50aef054-9327-40af-9729-b525352b79f1" providerId="ADAL" clId="{27C8262D-F54D-4A22-87E3-560D86A9D1B9}" dt="2022-12-21T07:47:37.555" v="15984" actId="1038"/>
          <ac:spMkLst>
            <pc:docMk/>
            <pc:sldMk cId="201562736" sldId="1424"/>
            <ac:spMk id="43" creationId="{7A1DA651-14D4-6C26-C5FE-E689F17B97ED}"/>
          </ac:spMkLst>
        </pc:spChg>
        <pc:spChg chg="add mod">
          <ac:chgData name="塩谷 晃弘 / Akihiro Shiotani" userId="50aef054-9327-40af-9729-b525352b79f1" providerId="ADAL" clId="{27C8262D-F54D-4A22-87E3-560D86A9D1B9}" dt="2022-12-21T07:46:25.764" v="15950" actId="1076"/>
          <ac:spMkLst>
            <pc:docMk/>
            <pc:sldMk cId="201562736" sldId="1424"/>
            <ac:spMk id="45" creationId="{1138F633-79E0-F94E-850D-865431D33730}"/>
          </ac:spMkLst>
        </pc:spChg>
        <pc:spChg chg="add mod">
          <ac:chgData name="塩谷 晃弘 / Akihiro Shiotani" userId="50aef054-9327-40af-9729-b525352b79f1" providerId="ADAL" clId="{27C8262D-F54D-4A22-87E3-560D86A9D1B9}" dt="2022-12-21T07:47:26.451" v="15964" actId="1076"/>
          <ac:spMkLst>
            <pc:docMk/>
            <pc:sldMk cId="201562736" sldId="1424"/>
            <ac:spMk id="47" creationId="{12250D97-CB48-A361-4ABF-B51AF3700393}"/>
          </ac:spMkLst>
        </pc:spChg>
        <pc:spChg chg="add mod">
          <ac:chgData name="塩谷 晃弘 / Akihiro Shiotani" userId="50aef054-9327-40af-9729-b525352b79f1" providerId="ADAL" clId="{27C8262D-F54D-4A22-87E3-560D86A9D1B9}" dt="2022-12-21T07:48:14.297" v="16044" actId="20577"/>
          <ac:spMkLst>
            <pc:docMk/>
            <pc:sldMk cId="201562736" sldId="1424"/>
            <ac:spMk id="48" creationId="{B6C668E4-F7D0-B5A1-A1E5-C087FD375C32}"/>
          </ac:spMkLst>
        </pc:spChg>
        <pc:spChg chg="add mod">
          <ac:chgData name="塩谷 晃弘 / Akihiro Shiotani" userId="50aef054-9327-40af-9729-b525352b79f1" providerId="ADAL" clId="{27C8262D-F54D-4A22-87E3-560D86A9D1B9}" dt="2022-12-21T07:47:50.832" v="15992" actId="1076"/>
          <ac:spMkLst>
            <pc:docMk/>
            <pc:sldMk cId="201562736" sldId="1424"/>
            <ac:spMk id="49" creationId="{B91315CC-3F37-27E4-BB55-5B122C76862C}"/>
          </ac:spMkLst>
        </pc:spChg>
        <pc:spChg chg="add mod">
          <ac:chgData name="塩谷 晃弘 / Akihiro Shiotani" userId="50aef054-9327-40af-9729-b525352b79f1" providerId="ADAL" clId="{27C8262D-F54D-4A22-87E3-560D86A9D1B9}" dt="2022-12-21T07:48:36.400" v="16089" actId="20577"/>
          <ac:spMkLst>
            <pc:docMk/>
            <pc:sldMk cId="201562736" sldId="1424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46:48.745" v="17310" actId="1076"/>
          <ac:spMkLst>
            <pc:docMk/>
            <pc:sldMk cId="201562736" sldId="1424"/>
            <ac:spMk id="51" creationId="{F8D9F5B8-CF65-CBD9-1EB4-9CF3BC7017C7}"/>
          </ac:spMkLst>
        </pc:spChg>
        <pc:spChg chg="add mod">
          <ac:chgData name="塩谷 晃弘 / Akihiro Shiotani" userId="50aef054-9327-40af-9729-b525352b79f1" providerId="ADAL" clId="{27C8262D-F54D-4A22-87E3-560D86A9D1B9}" dt="2022-12-22T02:46:52.518" v="17312" actId="1076"/>
          <ac:spMkLst>
            <pc:docMk/>
            <pc:sldMk cId="201562736" sldId="1424"/>
            <ac:spMk id="52" creationId="{576AFDC7-B8AC-F74C-1531-4D68EDE82752}"/>
          </ac:spMkLst>
        </pc:spChg>
        <pc:spChg chg="add mod">
          <ac:chgData name="塩谷 晃弘 / Akihiro Shiotani" userId="50aef054-9327-40af-9729-b525352b79f1" providerId="ADAL" clId="{27C8262D-F54D-4A22-87E3-560D86A9D1B9}" dt="2022-12-22T04:18:45.612" v="18159" actId="20577"/>
          <ac:spMkLst>
            <pc:docMk/>
            <pc:sldMk cId="201562736" sldId="1424"/>
            <ac:spMk id="53" creationId="{0DB49C60-56B9-8C85-8149-056DC4E516B2}"/>
          </ac:spMkLst>
        </pc:spChg>
        <pc:grpChg chg="del">
          <ac:chgData name="塩谷 晃弘 / Akihiro Shiotani" userId="50aef054-9327-40af-9729-b525352b79f1" providerId="ADAL" clId="{27C8262D-F54D-4A22-87E3-560D86A9D1B9}" dt="2022-12-21T04:39:02.081" v="14793" actId="478"/>
          <ac:grpSpMkLst>
            <pc:docMk/>
            <pc:sldMk cId="201562736" sldId="1424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8" creationId="{4C262F03-C074-507E-CE88-3A40F9F237FF}"/>
          </ac:grpSpMkLst>
        </pc:grpChg>
        <pc:grpChg chg="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9" creationId="{1EDF03F5-C3C8-5C7A-B2F2-C2BC9CC08A1D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21T06:50:40.736" v="15666" actId="478"/>
          <ac:graphicFrameMkLst>
            <pc:docMk/>
            <pc:sldMk cId="201562736" sldId="1424"/>
            <ac:graphicFrameMk id="14" creationId="{68A69D46-68A4-BCBD-7B74-0D73150E5D34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1T07:47:44.597" v="15988" actId="1076"/>
          <ac:picMkLst>
            <pc:docMk/>
            <pc:sldMk cId="201562736" sldId="1424"/>
            <ac:picMk id="8" creationId="{DEAE9D91-3FE6-7026-87EB-965AB3A6497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5:01.723" v="15771" actId="478"/>
          <ac:picMkLst>
            <pc:docMk/>
            <pc:sldMk cId="201562736" sldId="1424"/>
            <ac:picMk id="9" creationId="{0E82FD0E-A319-A123-9FA3-46CCEEC6551B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0:36.539" v="15664" actId="478"/>
          <ac:picMkLst>
            <pc:docMk/>
            <pc:sldMk cId="201562736" sldId="1424"/>
            <ac:picMk id="10" creationId="{E07E193D-821E-A37A-3767-8CE3B1A7BA26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21.066" v="15687" actId="478"/>
          <ac:picMkLst>
            <pc:docMk/>
            <pc:sldMk cId="201562736" sldId="1424"/>
            <ac:picMk id="12" creationId="{F7B7C407-0734-3E5D-155E-F8A1F33F3FF4}"/>
          </ac:picMkLst>
        </pc:picChg>
        <pc:picChg chg="add mod">
          <ac:chgData name="塩谷 晃弘 / Akihiro Shiotani" userId="50aef054-9327-40af-9729-b525352b79f1" providerId="ADAL" clId="{27C8262D-F54D-4A22-87E3-560D86A9D1B9}" dt="2022-12-21T07:48:44.898" v="16094" actId="1076"/>
          <ac:picMkLst>
            <pc:docMk/>
            <pc:sldMk cId="201562736" sldId="1424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1T07:47:37.555" v="15984" actId="1038"/>
          <ac:picMkLst>
            <pc:docMk/>
            <pc:sldMk cId="201562736" sldId="1424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1T07:45:49.700" v="15916" actId="14100"/>
          <ac:picMkLst>
            <pc:docMk/>
            <pc:sldMk cId="201562736" sldId="1424"/>
            <ac:picMk id="44" creationId="{B78A2220-E71E-561C-F305-8F985793D205}"/>
          </ac:picMkLst>
        </pc:picChg>
        <pc:picChg chg="add mod">
          <ac:chgData name="塩谷 晃弘 / Akihiro Shiotani" userId="50aef054-9327-40af-9729-b525352b79f1" providerId="ADAL" clId="{27C8262D-F54D-4A22-87E3-560D86A9D1B9}" dt="2022-12-21T07:48:49.075" v="16096" actId="167"/>
          <ac:picMkLst>
            <pc:docMk/>
            <pc:sldMk cId="201562736" sldId="1424"/>
            <ac:picMk id="46" creationId="{B35159E0-8927-9BB5-268E-A6C3044744A9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1:11.977" v="15673" actId="478"/>
          <ac:picMkLst>
            <pc:docMk/>
            <pc:sldMk cId="201562736" sldId="1424"/>
            <ac:picMk id="2050" creationId="{925A824F-2E75-C28C-398F-BCD9E689AF67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10.240" v="15683" actId="478"/>
          <ac:picMkLst>
            <pc:docMk/>
            <pc:sldMk cId="201562736" sldId="1424"/>
            <ac:picMk id="2052" creationId="{99496ED3-6E99-E235-412E-69AED21D9377}"/>
          </ac:picMkLst>
        </pc:picChg>
        <pc:picChg chg="add mod">
          <ac:chgData name="塩谷 晃弘 / Akihiro Shiotani" userId="50aef054-9327-40af-9729-b525352b79f1" providerId="ADAL" clId="{27C8262D-F54D-4A22-87E3-560D86A9D1B9}" dt="2022-12-21T07:46:46.527" v="15951" actId="1076"/>
          <ac:picMkLst>
            <pc:docMk/>
            <pc:sldMk cId="201562736" sldId="1424"/>
            <ac:picMk id="2054" creationId="{026EA4CE-DAC6-3D98-4533-9A66BF033BAC}"/>
          </ac:picMkLst>
        </pc:picChg>
        <pc:picChg chg="add mod">
          <ac:chgData name="塩谷 晃弘 / Akihiro Shiotani" userId="50aef054-9327-40af-9729-b525352b79f1" providerId="ADAL" clId="{27C8262D-F54D-4A22-87E3-560D86A9D1B9}" dt="2022-12-21T07:48:55.806" v="16099" actId="1076"/>
          <ac:picMkLst>
            <pc:docMk/>
            <pc:sldMk cId="201562736" sldId="1424"/>
            <ac:picMk id="2056" creationId="{E3590DA7-7060-708D-5A50-70555C8BA4D6}"/>
          </ac:picMkLst>
        </pc:picChg>
        <pc:cxnChg chg="mod">
          <ac:chgData name="塩谷 晃弘 / Akihiro Shiotani" userId="50aef054-9327-40af-9729-b525352b79f1" providerId="ADAL" clId="{27C8262D-F54D-4A22-87E3-560D86A9D1B9}" dt="2022-12-21T04:39:02.328" v="14794"/>
          <ac:cxnSpMkLst>
            <pc:docMk/>
            <pc:sldMk cId="201562736" sldId="1424"/>
            <ac:cxnSpMk id="32" creationId="{33DCDF22-0298-0E4B-65B3-378814780D5F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38:53.694" v="14789"/>
        <pc:sldMkLst>
          <pc:docMk/>
          <pc:sldMk cId="2470097158" sldId="142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3:10.638" v="19988" actId="20577"/>
        <pc:sldMkLst>
          <pc:docMk/>
          <pc:sldMk cId="940455979" sldId="1425"/>
        </pc:sldMkLst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0" creationId="{B5934615-040D-9AAD-4081-B970964E2F1E}"/>
          </ac:spMkLst>
        </pc:spChg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1" creationId="{2E2BC60B-058E-BDF4-BE79-25E81DE06F41}"/>
          </ac:spMkLst>
        </pc:spChg>
        <pc:spChg chg="add mod">
          <ac:chgData name="塩谷 晃弘 / Akihiro Shiotani" userId="50aef054-9327-40af-9729-b525352b79f1" providerId="ADAL" clId="{27C8262D-F54D-4A22-87E3-560D86A9D1B9}" dt="2022-12-22T04:52:56.685" v="19987" actId="20577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27C8262D-F54D-4A22-87E3-560D86A9D1B9}" dt="2022-12-21T04:40:22.646" v="14822"/>
          <ac:spMkLst>
            <pc:docMk/>
            <pc:sldMk cId="940455979" sldId="142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53:10.638" v="19988" actId="20577"/>
          <ac:spMkLst>
            <pc:docMk/>
            <pc:sldMk cId="940455979" sldId="1425"/>
            <ac:spMk id="18" creationId="{11B75099-B7F5-F953-2D8F-D47B1EE46C2E}"/>
          </ac:spMkLst>
        </pc:spChg>
        <pc:spChg chg="add mod">
          <ac:chgData name="塩谷 晃弘 / Akihiro Shiotani" userId="50aef054-9327-40af-9729-b525352b79f1" providerId="ADAL" clId="{27C8262D-F54D-4A22-87E3-560D86A9D1B9}" dt="2022-12-22T04:50:20.986" v="19607" actId="20577"/>
          <ac:spMkLst>
            <pc:docMk/>
            <pc:sldMk cId="940455979" sldId="1425"/>
            <ac:spMk id="19" creationId="{84A0A391-9A26-38B5-B6D6-641B4E90BBF2}"/>
          </ac:spMkLst>
        </pc:spChg>
        <pc:spChg chg="add mod">
          <ac:chgData name="塩谷 晃弘 / Akihiro Shiotani" userId="50aef054-9327-40af-9729-b525352b79f1" providerId="ADAL" clId="{27C8262D-F54D-4A22-87E3-560D86A9D1B9}" dt="2022-12-22T04:52:06.165" v="19838" actId="20577"/>
          <ac:spMkLst>
            <pc:docMk/>
            <pc:sldMk cId="940455979" sldId="1425"/>
            <ac:spMk id="21" creationId="{2DDE5CFA-CF09-578D-773C-EFD314542F7C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2" creationId="{9CF6C899-C1C5-7159-4EC4-91F9FA3DFFA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3" creationId="{EE98A622-E522-36B7-4263-22E4A268F95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4" creationId="{FEBAC517-5FA0-18A7-E7B4-F79576F028E8}"/>
          </ac:spMkLst>
        </pc:spChg>
        <pc:spChg chg="add mod">
          <ac:chgData name="塩谷 晃弘 / Akihiro Shiotani" userId="50aef054-9327-40af-9729-b525352b79f1" providerId="ADAL" clId="{27C8262D-F54D-4A22-87E3-560D86A9D1B9}" dt="2022-12-22T04:47:50.143" v="19306" actId="20577"/>
          <ac:spMkLst>
            <pc:docMk/>
            <pc:sldMk cId="940455979" sldId="1425"/>
            <ac:spMk id="25" creationId="{65CF417D-819E-08DD-F232-89F8490113D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6" creationId="{40E71A28-C19E-B90E-0D41-E84D3740CB4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7" creationId="{150F79F7-8BA8-7D5D-5EA1-5EA05DF5027B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8" creationId="{BFD96139-AF2D-A1A3-0873-A9AD6442BD32}"/>
          </ac:spMkLst>
        </pc:spChg>
        <pc:grpChg chg="del">
          <ac:chgData name="塩谷 晃弘 / Akihiro Shiotani" userId="50aef054-9327-40af-9729-b525352b79f1" providerId="ADAL" clId="{27C8262D-F54D-4A22-87E3-560D86A9D1B9}" dt="2022-12-21T04:39:09.987" v="14795" actId="478"/>
          <ac:grpSpMkLst>
            <pc:docMk/>
            <pc:sldMk cId="940455979" sldId="1425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8" creationId="{0214AFED-4732-9E40-AB49-73D53EB81B44}"/>
          </ac:grpSpMkLst>
        </pc:grpChg>
        <pc:grpChg chg="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9" creationId="{BBFBDBE0-BE83-9782-DBD3-CDE443577DFB}"/>
          </ac:grpSpMkLst>
        </pc:grp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29" creationId="{90F59B45-AF36-0F91-A120-50FB57A1EC3A}"/>
          </ac:picMkLst>
        </pc:pic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30" creationId="{BB7F4A47-ECBC-832C-2171-A5003359CDBE}"/>
          </ac:picMkLst>
        </pc:picChg>
        <pc:cxnChg chg="mod">
          <ac:chgData name="塩谷 晃弘 / Akihiro Shiotani" userId="50aef054-9327-40af-9729-b525352b79f1" providerId="ADAL" clId="{27C8262D-F54D-4A22-87E3-560D86A9D1B9}" dt="2022-12-21T04:39:10.172" v="14796"/>
          <ac:cxnSpMkLst>
            <pc:docMk/>
            <pc:sldMk cId="940455979" sldId="1425"/>
            <ac:cxnSpMk id="12" creationId="{768348F8-2EFB-E20C-6A9B-390CA44C7173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02.332" v="18577" actId="2057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1" creationId="{28D9328A-E6F3-98B3-2ED8-0AE7FAB57E8C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2" creationId="{C765FAEE-82A2-5FD6-4221-118321FB083C}"/>
          </ac:spMkLst>
        </pc:spChg>
        <pc:spChg chg="mod">
          <ac:chgData name="塩谷 晃弘 / Akihiro Shiotani" userId="50aef054-9327-40af-9729-b525352b79f1" providerId="ADAL" clId="{27C8262D-F54D-4A22-87E3-560D86A9D1B9}" dt="2022-12-21T04:40:25.036" v="14823"/>
          <ac:spMkLst>
            <pc:docMk/>
            <pc:sldMk cId="957024390" sldId="142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18" creationId="{44D0FA3C-313E-699B-A44E-602C9C18391A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1" creationId="{9E2BE720-C50A-EBF7-6D69-7110A2D586CF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2" creationId="{2455500C-A0FF-C493-2B52-ECCA27C684F8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4" creationId="{583E1CDC-8AB7-C570-E1BD-918746C842EE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5" creationId="{D1217E75-FD01-57CF-A578-FA5B7A51198D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7" creationId="{967BD430-C32B-F521-EF07-72A32C898EA9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8" creationId="{B74F6B7E-A0D1-9DFE-4528-57C8949EF2A5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0" creationId="{0BE69ACA-BF2C-EAEF-22A0-C5E1DA7D68A7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1" creationId="{C854D714-A70F-57ED-32F3-CA3C05FB024D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2" creationId="{26487DB6-BDDA-E7B1-2E93-FF08A14B6C9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3" creationId="{25D797BA-E278-DA39-1220-29735640EEB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5" creationId="{8C963DEA-BF15-0248-F938-B107C20002F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6" creationId="{AE96A4E6-4836-743A-0616-EA4C766F34D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7" creationId="{3EADC567-27C8-89B6-7DD5-4E1D9662B69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1" creationId="{76262C8C-6D10-23F0-3EA7-E59B52508A3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2" creationId="{3F265C4B-EC49-0BF6-5C69-370613EA8D8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3" creationId="{55C3D2AB-3DA7-0DD7-2E7D-9967D6F658F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4" creationId="{EAF87619-8AB0-66CF-9CFC-DF796EFB9954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9" creationId="{9E485A9D-730C-D5EF-D9B3-47020838CE50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1" creationId="{138CE43D-14C3-0457-B567-A5A273A0280B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3" creationId="{1B6D514A-00F2-3327-96C7-AF3E061CF8D2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4" creationId="{D4587194-5D48-5AB3-90E2-E06B06716ADD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6" creationId="{C2A42550-A9B1-7DFB-F3F3-CEFB5CF2101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7" creationId="{2952839F-BEF4-D166-DB09-3498E6C0AAD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9" creationId="{8EC19B26-4AED-7378-5E7A-AA0DDF7A963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0" creationId="{230268BA-7103-3DFE-AAA8-2108E519340E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2" creationId="{1A3CBF36-41BF-85D2-8C76-46DDB0CA8236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3" creationId="{AC493966-EB9A-A883-A3F0-CDE125622AEC}"/>
          </ac:spMkLst>
        </pc:spChg>
        <pc:spChg chg="add mod">
          <ac:chgData name="塩谷 晃弘 / Akihiro Shiotani" userId="50aef054-9327-40af-9729-b525352b79f1" providerId="ADAL" clId="{27C8262D-F54D-4A22-87E3-560D86A9D1B9}" dt="2022-12-21T07:56:05.609" v="16722" actId="20577"/>
          <ac:spMkLst>
            <pc:docMk/>
            <pc:sldMk cId="957024390" sldId="1426"/>
            <ac:spMk id="64" creationId="{D7B4CA98-7557-C7EE-B535-9B6BA7A09CBB}"/>
          </ac:spMkLst>
        </pc:spChg>
        <pc:spChg chg="add mod">
          <ac:chgData name="塩谷 晃弘 / Akihiro Shiotani" userId="50aef054-9327-40af-9729-b525352b79f1" providerId="ADAL" clId="{27C8262D-F54D-4A22-87E3-560D86A9D1B9}" dt="2022-12-22T04:24:14.550" v="18511" actId="403"/>
          <ac:spMkLst>
            <pc:docMk/>
            <pc:sldMk cId="957024390" sldId="1426"/>
            <ac:spMk id="65" creationId="{FE71F224-DE4C-8278-E36D-397CBB321792}"/>
          </ac:spMkLst>
        </pc:spChg>
        <pc:spChg chg="add mod">
          <ac:chgData name="塩谷 晃弘 / Akihiro Shiotani" userId="50aef054-9327-40af-9729-b525352b79f1" providerId="ADAL" clId="{27C8262D-F54D-4A22-87E3-560D86A9D1B9}" dt="2022-12-22T04:28:02.332" v="18577" actId="20577"/>
          <ac:spMkLst>
            <pc:docMk/>
            <pc:sldMk cId="957024390" sldId="1426"/>
            <ac:spMk id="67" creationId="{89CECF17-AC86-878E-DC8E-B73EA83BEDAE}"/>
          </ac:spMkLst>
        </pc:spChg>
        <pc:spChg chg="add mod">
          <ac:chgData name="塩谷 晃弘 / Akihiro Shiotani" userId="50aef054-9327-40af-9729-b525352b79f1" providerId="ADAL" clId="{27C8262D-F54D-4A22-87E3-560D86A9D1B9}" dt="2022-12-21T07:55:46.067" v="16698" actId="20577"/>
          <ac:spMkLst>
            <pc:docMk/>
            <pc:sldMk cId="957024390" sldId="1426"/>
            <ac:spMk id="68" creationId="{463E6DF2-1676-45E6-3304-90BFE256441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9" creationId="{9CCC8AEA-A483-14AF-8F9E-1FC59C5FD273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3" creationId="{AD47DE32-D3D3-414F-E540-C66C89EC0C3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4" creationId="{A7DB58F1-DDE7-8C21-AFC8-467F870CD2FE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5" creationId="{C5F89743-F1FD-6E6E-0561-9990266477BC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1T04:39:46.039" v="14807" actId="478"/>
          <ac:grpSpMkLst>
            <pc:docMk/>
            <pc:sldMk cId="957024390" sldId="1426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9" creationId="{3698533D-566C-E990-0962-FB85FFF57503}"/>
          </ac:grpSpMkLst>
        </pc:grpChg>
        <pc:grpChg chg="mod">
          <ac:chgData name="塩谷 晃弘 / Akihiro Shiotani" userId="50aef054-9327-40af-9729-b525352b79f1" providerId="ADAL" clId="{27C8262D-F54D-4A22-87E3-560D86A9D1B9}" dt="2022-12-21T04:39:42.095" v="14805"/>
          <ac:grpSpMkLst>
            <pc:docMk/>
            <pc:sldMk cId="957024390" sldId="1426"/>
            <ac:grpSpMk id="10" creationId="{588CEB47-0344-F806-4469-DFFC79C65A8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19" creationId="{B23BE950-F6DF-75BB-1CAD-95B069264D0B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3" creationId="{C9A3A19A-7EBB-324E-49CA-63E2D8D4012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6" creationId="{BC856FCB-8FF8-944B-02C0-A860DDC9216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9" creationId="{194F721B-C6C1-E1D8-F182-E1A2953E9B0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7" creationId="{972C2392-5691-9975-46F6-2A3E3D18E790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2" creationId="{FDB8833E-C5FD-03D9-DFFA-D2DE4405A18C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5" creationId="{5CB4D7D3-8489-00D6-DEB5-D978012BAFA7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8" creationId="{E7590124-BF58-F789-C66B-9B2EB2CEA96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43.134" v="14806"/>
          <ac:picMkLst>
            <pc:docMk/>
            <pc:sldMk cId="957024390" sldId="1426"/>
            <ac:picMk id="8" creationId="{48A316B6-593D-735C-6CB3-440EAB477E37}"/>
          </ac:picMkLst>
        </pc:picChg>
        <pc:picChg chg="add mod">
          <ac:chgData name="塩谷 晃弘 / Akihiro Shiotani" userId="50aef054-9327-40af-9729-b525352b79f1" providerId="ADAL" clId="{27C8262D-F54D-4A22-87E3-560D86A9D1B9}" dt="2022-12-21T04:39:47.456" v="14808"/>
          <ac:picMkLst>
            <pc:docMk/>
            <pc:sldMk cId="957024390" sldId="1426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1T04:39:42.095" v="14805"/>
          <ac:cxnSpMkLst>
            <pc:docMk/>
            <pc:sldMk cId="957024390" sldId="1426"/>
            <ac:cxnSpMk id="14" creationId="{AAB7EA8E-0DDD-4F1C-89B2-09B6D68F45B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4" creationId="{4201D448-AE20-B73E-1619-7D4A3AFC1E0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8" creationId="{C2E893C6-DBA4-136B-5B97-3DAEF8E515A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9" creationId="{9B749587-D8A6-C6B6-5A03-AD8B2DA359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40" creationId="{60584723-555E-FD3B-17A3-CAFD61F7C47F}"/>
          </ac:cxnSpMkLst>
        </pc:cxnChg>
        <pc:cxnChg chg="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50" creationId="{F2B8741B-7D63-ABD3-0231-24123352BC34}"/>
          </ac:cxnSpMkLst>
        </pc:cxnChg>
        <pc:cxnChg chg="add mod">
          <ac:chgData name="塩谷 晃弘 / Akihiro Shiotani" userId="50aef054-9327-40af-9729-b525352b79f1" providerId="ADAL" clId="{27C8262D-F54D-4A22-87E3-560D86A9D1B9}" dt="2022-12-22T04:24:11.653" v="18510" actId="1076"/>
          <ac:cxnSpMkLst>
            <pc:docMk/>
            <pc:sldMk cId="957024390" sldId="1426"/>
            <ac:cxnSpMk id="66" creationId="{5639A53C-E9C0-0549-A415-E1A82F853334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0" creationId="{54C48718-E5F8-80EF-C216-C5A94577FBEE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1" creationId="{FF84841A-0715-B023-1C09-D3E5BB3571A5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40:01.067" v="14814"/>
        <pc:sldMkLst>
          <pc:docMk/>
          <pc:sldMk cId="434163595" sldId="1427"/>
        </pc:sldMkLst>
      </pc:sldChg>
      <pc:sldChg chg="modSp add mod">
        <pc:chgData name="塩谷 晃弘 / Akihiro Shiotani" userId="50aef054-9327-40af-9729-b525352b79f1" providerId="ADAL" clId="{27C8262D-F54D-4A22-87E3-560D86A9D1B9}" dt="2022-12-21T04:41:11.204" v="14825" actId="20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27C8262D-F54D-4A22-87E3-560D86A9D1B9}" dt="2022-12-21T04:41:11.204" v="1482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6:18:06.407" v="15413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27C8262D-F54D-4A22-87E3-560D86A9D1B9}" dt="2022-12-21T06:17:36.243" v="15377" actId="20577"/>
          <ac:spMkLst>
            <pc:docMk/>
            <pc:sldMk cId="1514564208" sldId="1428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6:18:06.407" v="15413" actId="20577"/>
          <ac:spMkLst>
            <pc:docMk/>
            <pc:sldMk cId="1514564208" sldId="1428"/>
            <ac:spMk id="12" creationId="{D6B512E6-F644-DA6E-8D41-304E220A89FD}"/>
          </ac:spMkLst>
        </pc:spChg>
        <pc:picChg chg="del">
          <ac:chgData name="塩谷 晃弘 / Akihiro Shiotani" userId="50aef054-9327-40af-9729-b525352b79f1" providerId="ADAL" clId="{27C8262D-F54D-4A22-87E3-560D86A9D1B9}" dt="2022-12-21T06:17:46.645" v="15378" actId="478"/>
          <ac:picMkLst>
            <pc:docMk/>
            <pc:sldMk cId="1514564208" sldId="1428"/>
            <ac:picMk id="11" creationId="{13F2D53D-5F0C-9FE3-D625-CBA280ADFC2C}"/>
          </ac:picMkLst>
        </pc:picChg>
        <pc:picChg chg="add mod ord">
          <ac:chgData name="塩谷 晃弘 / Akihiro Shiotani" userId="50aef054-9327-40af-9729-b525352b79f1" providerId="ADAL" clId="{27C8262D-F54D-4A22-87E3-560D86A9D1B9}" dt="2022-12-21T06:17:52.056" v="15381" actId="167"/>
          <ac:picMkLst>
            <pc:docMk/>
            <pc:sldMk cId="1514564208" sldId="1428"/>
            <ac:picMk id="19" creationId="{7223BCBB-C06B-FFCD-2A6E-00EC7D084EC7}"/>
          </ac:picMkLst>
        </pc:picChg>
      </pc:sldChg>
      <pc:sldChg chg="delSp modSp add del mod">
        <pc:chgData name="塩谷 晃弘 / Akihiro Shiotani" userId="50aef054-9327-40af-9729-b525352b79f1" providerId="ADAL" clId="{27C8262D-F54D-4A22-87E3-560D86A9D1B9}" dt="2022-12-22T04:35:35.179" v="18961" actId="2696"/>
        <pc:sldMkLst>
          <pc:docMk/>
          <pc:sldMk cId="2812492976" sldId="1429"/>
        </pc:sldMkLst>
        <pc:spChg chg="mod">
          <ac:chgData name="塩谷 晃弘 / Akihiro Shiotani" userId="50aef054-9327-40af-9729-b525352b79f1" providerId="ADAL" clId="{27C8262D-F54D-4A22-87E3-560D86A9D1B9}" dt="2022-12-21T07:57:33.592" v="16736" actId="1076"/>
          <ac:spMkLst>
            <pc:docMk/>
            <pc:sldMk cId="2812492976" sldId="1429"/>
            <ac:spMk id="12" creationId="{4FED9483-CE42-4C8F-EA27-1DB66D4AFC35}"/>
          </ac:spMkLst>
        </pc:spChg>
        <pc:spChg chg="del">
          <ac:chgData name="塩谷 晃弘 / Akihiro Shiotani" userId="50aef054-9327-40af-9729-b525352b79f1" providerId="ADAL" clId="{27C8262D-F54D-4A22-87E3-560D86A9D1B9}" dt="2022-12-21T07:57:31.767" v="16735" actId="478"/>
          <ac:spMkLst>
            <pc:docMk/>
            <pc:sldMk cId="2812492976" sldId="1429"/>
            <ac:spMk id="31" creationId="{E1787BEC-E551-6859-D9EF-0C8DE1FE146E}"/>
          </ac:spMkLst>
        </pc:spChg>
        <pc:picChg chg="mod">
          <ac:chgData name="塩谷 晃弘 / Akihiro Shiotani" userId="50aef054-9327-40af-9729-b525352b79f1" providerId="ADAL" clId="{27C8262D-F54D-4A22-87E3-560D86A9D1B9}" dt="2022-12-21T07:57:34.734" v="16737" actId="1076"/>
          <ac:picMkLst>
            <pc:docMk/>
            <pc:sldMk cId="2812492976" sldId="1429"/>
            <ac:picMk id="36" creationId="{28271CB2-7046-0E91-C6A3-2A31BE6C1C9C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2:45:53.412" v="17294" actId="207"/>
        <pc:sldMkLst>
          <pc:docMk/>
          <pc:sldMk cId="1909659728" sldId="1430"/>
        </pc:sldMkLst>
        <pc:spChg chg="mod">
          <ac:chgData name="塩谷 晃弘 / Akihiro Shiotani" userId="50aef054-9327-40af-9729-b525352b79f1" providerId="ADAL" clId="{27C8262D-F54D-4A22-87E3-560D86A9D1B9}" dt="2022-12-22T02:36:39.209" v="17154" actId="20577"/>
          <ac:spMkLst>
            <pc:docMk/>
            <pc:sldMk cId="1909659728" sldId="1430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2T02:36:55.939" v="17186" actId="20577"/>
          <ac:spMkLst>
            <pc:docMk/>
            <pc:sldMk cId="1909659728" sldId="1430"/>
            <ac:spMk id="9" creationId="{E5742009-2FC3-4C08-99FF-0A50A26D9B3C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11" creationId="{267FA9CF-AC8E-A36F-4F9F-5BF6F1247D86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8" creationId="{2993057F-4808-8C57-55CA-9F859F28632F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9" creationId="{5ED26FB8-6C96-FB55-FA84-68F5FC4BBD8D}"/>
          </ac:spMkLst>
        </pc:spChg>
        <pc:spChg chg="add mod">
          <ac:chgData name="塩谷 晃弘 / Akihiro Shiotani" userId="50aef054-9327-40af-9729-b525352b79f1" providerId="ADAL" clId="{27C8262D-F54D-4A22-87E3-560D86A9D1B9}" dt="2022-12-22T02:34:08.904" v="17044" actId="1076"/>
          <ac:spMkLst>
            <pc:docMk/>
            <pc:sldMk cId="1909659728" sldId="1430"/>
            <ac:spMk id="22" creationId="{CC6CCF88-5894-5F8E-A3B5-6730A8BAC4C2}"/>
          </ac:spMkLst>
        </pc:spChg>
        <pc:spChg chg="mod">
          <ac:chgData name="塩谷 晃弘 / Akihiro Shiotani" userId="50aef054-9327-40af-9729-b525352b79f1" providerId="ADAL" clId="{27C8262D-F54D-4A22-87E3-560D86A9D1B9}" dt="2022-12-22T02:34:21.154" v="17047" actId="1076"/>
          <ac:spMkLst>
            <pc:docMk/>
            <pc:sldMk cId="1909659728" sldId="1430"/>
            <ac:spMk id="23" creationId="{91FA1051-F47D-5510-03C4-FC0EC1F0A6C2}"/>
          </ac:spMkLst>
        </pc:spChg>
        <pc:spChg chg="add mod">
          <ac:chgData name="塩谷 晃弘 / Akihiro Shiotani" userId="50aef054-9327-40af-9729-b525352b79f1" providerId="ADAL" clId="{27C8262D-F54D-4A22-87E3-560D86A9D1B9}" dt="2022-12-22T02:33:57.569" v="17018" actId="1037"/>
          <ac:spMkLst>
            <pc:docMk/>
            <pc:sldMk cId="1909659728" sldId="1430"/>
            <ac:spMk id="28" creationId="{466FA335-B9E6-E540-4D6B-C7339EA00827}"/>
          </ac:spMkLst>
        </pc:spChg>
        <pc:spChg chg="add mod">
          <ac:chgData name="塩谷 晃弘 / Akihiro Shiotani" userId="50aef054-9327-40af-9729-b525352b79f1" providerId="ADAL" clId="{27C8262D-F54D-4A22-87E3-560D86A9D1B9}" dt="2022-12-22T02:34:04.559" v="17043" actId="20577"/>
          <ac:spMkLst>
            <pc:docMk/>
            <pc:sldMk cId="1909659728" sldId="1430"/>
            <ac:spMk id="29" creationId="{406A6D71-A82B-E182-9639-EF9F80C05DD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2" creationId="{6F72E699-4FA5-AC6C-71A9-676BAD4FB63A}"/>
          </ac:spMkLst>
        </pc:spChg>
        <pc:spChg chg="add 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3" creationId="{ED9615E3-6804-4923-F540-A03F2DCE803F}"/>
          </ac:spMkLst>
        </pc:spChg>
        <pc:spChg chg="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4" creationId="{E81DD61C-AC59-06A6-12C0-8F76B6418996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3" creationId="{CD23DE2C-C00A-041D-59F2-4037DEBC3B9B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48" creationId="{246BEF98-F3E0-3F22-1530-D58A1540D568}"/>
          </ac:spMkLst>
        </pc:spChg>
        <pc:spChg chg="mod">
          <ac:chgData name="塩谷 晃弘 / Akihiro Shiotani" userId="50aef054-9327-40af-9729-b525352b79f1" providerId="ADAL" clId="{27C8262D-F54D-4A22-87E3-560D86A9D1B9}" dt="2022-12-22T02:32:44.764" v="16944" actId="1076"/>
          <ac:spMkLst>
            <pc:docMk/>
            <pc:sldMk cId="1909659728" sldId="1430"/>
            <ac:spMk id="49" creationId="{A1492BA0-C6F2-728B-86A1-2C2CA04459CE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2" creationId="{384D32D7-2C3A-1405-2905-AC779F550309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56" creationId="{1871B2FD-5790-6EF3-AA00-23B5B7325BEA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7" creationId="{28051C52-E5C3-A628-9AAA-5521F4D0616A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9" creationId="{C659AF72-06F2-33D2-2B03-7EE333436934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60" creationId="{C74DB619-5A52-26A8-56D3-96618EF4678A}"/>
          </ac:spMkLst>
        </pc:spChg>
        <pc:spChg chg="del">
          <ac:chgData name="塩谷 晃弘 / Akihiro Shiotani" userId="50aef054-9327-40af-9729-b525352b79f1" providerId="ADAL" clId="{27C8262D-F54D-4A22-87E3-560D86A9D1B9}" dt="2022-12-22T02:31:14.929" v="16852" actId="478"/>
          <ac:spMkLst>
            <pc:docMk/>
            <pc:sldMk cId="1909659728" sldId="1430"/>
            <ac:spMk id="61" creationId="{94FD18C8-6E06-C686-C15D-9E610F61BB74}"/>
          </ac:spMkLst>
        </pc:spChg>
        <pc:spChg chg="del mod">
          <ac:chgData name="塩谷 晃弘 / Akihiro Shiotani" userId="50aef054-9327-40af-9729-b525352b79f1" providerId="ADAL" clId="{27C8262D-F54D-4A22-87E3-560D86A9D1B9}" dt="2022-12-22T02:33:51.520" v="17012" actId="478"/>
          <ac:spMkLst>
            <pc:docMk/>
            <pc:sldMk cId="1909659728" sldId="1430"/>
            <ac:spMk id="62" creationId="{0DB86F85-F1C2-C590-86E8-3383C73FC36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48" creationId="{6E5E6979-21AB-FA97-3CB4-1F5516A5C289}"/>
          </ac:spMkLst>
        </pc:spChg>
        <pc:spChg chg="del mod">
          <ac:chgData name="塩谷 晃弘 / Akihiro Shiotani" userId="50aef054-9327-40af-9729-b525352b79f1" providerId="ADAL" clId="{27C8262D-F54D-4A22-87E3-560D86A9D1B9}" dt="2022-12-22T02:34:48.145" v="17053" actId="478"/>
          <ac:spMkLst>
            <pc:docMk/>
            <pc:sldMk cId="1909659728" sldId="1430"/>
            <ac:spMk id="2055" creationId="{E4AED579-D37C-E0A6-3FF2-E1B24C1F493A}"/>
          </ac:spMkLst>
        </pc:spChg>
        <pc:spChg chg="del">
          <ac:chgData name="塩谷 晃弘 / Akihiro Shiotani" userId="50aef054-9327-40af-9729-b525352b79f1" providerId="ADAL" clId="{27C8262D-F54D-4A22-87E3-560D86A9D1B9}" dt="2022-12-22T02:31:18.848" v="16853" actId="478"/>
          <ac:spMkLst>
            <pc:docMk/>
            <pc:sldMk cId="1909659728" sldId="1430"/>
            <ac:spMk id="2059" creationId="{28CB087A-7247-D016-A86E-514BE14B755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1" creationId="{1E6F933F-BEA1-B57A-51E9-F28FA5C91F59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2063" creationId="{DB301638-090A-969C-8B9F-83BF75FB9FD5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4" creationId="{AC8907D1-CCBD-E275-F5F5-28CCB3AB246B}"/>
          </ac:spMkLst>
        </pc:spChg>
        <pc:graphicFrameChg chg="del">
          <ac:chgData name="塩谷 晃弘 / Akihiro Shiotani" userId="50aef054-9327-40af-9729-b525352b79f1" providerId="ADAL" clId="{27C8262D-F54D-4A22-87E3-560D86A9D1B9}" dt="2022-12-22T02:30:28.719" v="16850" actId="478"/>
          <ac:graphicFrameMkLst>
            <pc:docMk/>
            <pc:sldMk cId="1909659728" sldId="1430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8" creationId="{F716E11F-5FAA-209C-0D1F-ADE5C5944CEA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2T02:33:12.099" v="16957" actId="478"/>
          <ac:picMkLst>
            <pc:docMk/>
            <pc:sldMk cId="1909659728" sldId="1430"/>
            <ac:picMk id="14" creationId="{E175400E-3242-B1EE-931B-F1748E3A0BD5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38" creationId="{E44E048B-653B-FB33-5BC2-FEDE56CB8F3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0" creationId="{8FBE1C5B-405F-769E-F94A-85CA83B7A796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1" creationId="{6BAA2BCE-5069-5B9D-49E3-56B11184682E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3" creationId="{8A7B6830-89E3-7EF1-5F57-FCA8EBA6D0F9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5" creationId="{D81AE61B-ADFD-E851-5F2C-7408C335A26C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050" creationId="{11E5A8DA-0BC0-C396-E938-0B9871E1F85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062" creationId="{BF9A3337-1964-BCB1-6EC2-1442753C1F2E}"/>
          </ac:picMkLst>
        </pc:pic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5" creationId="{44A3E7DB-4505-AC37-653B-6469623C61D6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6" creationId="{A86587DA-24F1-4B66-180C-C66DB3B8C102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7" creationId="{512F8DF3-7E5D-C6E5-C36A-B17238AACDE5}"/>
          </ac:cxnSpMkLst>
        </pc:cxnChg>
      </pc:sldChg>
      <pc:sldChg chg="addSp delSp modSp new del mod">
        <pc:chgData name="塩谷 晃弘 / Akihiro Shiotani" userId="50aef054-9327-40af-9729-b525352b79f1" providerId="ADAL" clId="{27C8262D-F54D-4A22-87E3-560D86A9D1B9}" dt="2022-12-22T04:27:19.032" v="18536" actId="47"/>
        <pc:sldMkLst>
          <pc:docMk/>
          <pc:sldMk cId="4159296556" sldId="1431"/>
        </pc:sldMkLst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2" creationId="{294F61DB-089B-405A-FF79-853AC9859C62}"/>
          </ac:spMkLst>
        </pc:spChg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3" creationId="{4F751D09-5397-4F24-C441-B47BBD3E2472}"/>
          </ac:spMkLst>
        </pc:spChg>
        <pc:picChg chg="add mod">
          <ac:chgData name="塩谷 晃弘 / Akihiro Shiotani" userId="50aef054-9327-40af-9729-b525352b79f1" providerId="ADAL" clId="{27C8262D-F54D-4A22-87E3-560D86A9D1B9}" dt="2022-12-21T08:13:43.024" v="16818" actId="1076"/>
          <ac:picMkLst>
            <pc:docMk/>
            <pc:sldMk cId="4159296556" sldId="1431"/>
            <ac:picMk id="5" creationId="{FC0DCA85-2306-6B6B-0662-2A8875AB6C11}"/>
          </ac:picMkLst>
        </pc:picChg>
        <pc:picChg chg="add mod">
          <ac:chgData name="塩谷 晃弘 / Akihiro Shiotani" userId="50aef054-9327-40af-9729-b525352b79f1" providerId="ADAL" clId="{27C8262D-F54D-4A22-87E3-560D86A9D1B9}" dt="2022-12-21T08:17:16.437" v="16821" actId="1076"/>
          <ac:picMkLst>
            <pc:docMk/>
            <pc:sldMk cId="4159296556" sldId="1431"/>
            <ac:picMk id="7" creationId="{B9FE248C-29FB-4239-4818-DBCBEF0B2DD9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18:40.038" v="18149" actId="20577"/>
        <pc:sldMkLst>
          <pc:docMk/>
          <pc:sldMk cId="4034074647" sldId="1432"/>
        </pc:sldMkLst>
        <pc:spChg chg="add del mod">
          <ac:chgData name="塩谷 晃弘 / Akihiro Shiotani" userId="50aef054-9327-40af-9729-b525352b79f1" providerId="ADAL" clId="{27C8262D-F54D-4A22-87E3-560D86A9D1B9}" dt="2022-12-22T02:44:58.989" v="17278"/>
          <ac:spMkLst>
            <pc:docMk/>
            <pc:sldMk cId="4034074647" sldId="1432"/>
            <ac:spMk id="4" creationId="{9B9A0760-E2D6-A68C-702C-2800210480F1}"/>
          </ac:spMkLst>
        </pc:spChg>
        <pc:spChg chg="mod">
          <ac:chgData name="塩谷 晃弘 / Akihiro Shiotani" userId="50aef054-9327-40af-9729-b525352b79f1" providerId="ADAL" clId="{27C8262D-F54D-4A22-87E3-560D86A9D1B9}" dt="2022-12-22T02:57:39.718" v="17577" actId="20577"/>
          <ac:spMkLst>
            <pc:docMk/>
            <pc:sldMk cId="4034074647" sldId="1432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2T02:45:02.503" v="17280" actId="1076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27C8262D-F54D-4A22-87E3-560D86A9D1B9}" dt="2022-12-22T02:55:53.197" v="17500" actId="478"/>
          <ac:spMkLst>
            <pc:docMk/>
            <pc:sldMk cId="4034074647" sldId="1432"/>
            <ac:spMk id="11" creationId="{F0D1610A-7D8D-A39B-0DB6-A21B4EF87BEF}"/>
          </ac:spMkLst>
        </pc:spChg>
        <pc:spChg chg="add mod">
          <ac:chgData name="塩谷 晃弘 / Akihiro Shiotani" userId="50aef054-9327-40af-9729-b525352b79f1" providerId="ADAL" clId="{27C8262D-F54D-4A22-87E3-560D86A9D1B9}" dt="2022-12-22T04:18:40.038" v="18149" actId="20577"/>
          <ac:spMkLst>
            <pc:docMk/>
            <pc:sldMk cId="4034074647" sldId="1432"/>
            <ac:spMk id="14" creationId="{A5CFFC6B-0E9E-2C2E-C104-8DF7B1C3A5F5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27C8262D-F54D-4A22-87E3-560D86A9D1B9}" dt="2022-12-22T02:43:33.249" v="17259" actId="478"/>
          <ac:spMkLst>
            <pc:docMk/>
            <pc:sldMk cId="4034074647" sldId="1432"/>
            <ac:spMk id="25" creationId="{C8E5F3A3-3259-F0C3-C423-07F9A27F53F1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6" creationId="{63733AF4-A145-9D3B-8520-1C1F54E9A1BA}"/>
          </ac:spMkLst>
        </pc:spChg>
        <pc:spChg chg="add 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27" creationId="{C8A01087-E338-39BA-C56F-EDBE3AF34C33}"/>
          </ac:spMkLst>
        </pc:spChg>
        <pc:spChg chg="mod">
          <ac:chgData name="塩谷 晃弘 / Akihiro Shiotani" userId="50aef054-9327-40af-9729-b525352b79f1" providerId="ADAL" clId="{27C8262D-F54D-4A22-87E3-560D86A9D1B9}" dt="2022-12-22T02:42:14.279" v="17247" actId="20577"/>
          <ac:spMkLst>
            <pc:docMk/>
            <pc:sldMk cId="4034074647" sldId="1432"/>
            <ac:spMk id="31" creationId="{D95F6F7A-6768-FAB3-13D8-FD8B8E8A56AB}"/>
          </ac:spMkLst>
        </pc:spChg>
        <pc:spChg chg="mod">
          <ac:chgData name="塩谷 晃弘 / Akihiro Shiotani" userId="50aef054-9327-40af-9729-b525352b79f1" providerId="ADAL" clId="{27C8262D-F54D-4A22-87E3-560D86A9D1B9}" dt="2022-12-22T02:52:29.618" v="17445" actId="20577"/>
          <ac:spMkLst>
            <pc:docMk/>
            <pc:sldMk cId="4034074647" sldId="1432"/>
            <ac:spMk id="33" creationId="{802D9786-3214-BB21-FC1C-1937A6879F2F}"/>
          </ac:spMkLst>
        </pc:spChg>
        <pc:spChg chg="mod">
          <ac:chgData name="塩谷 晃弘 / Akihiro Shiotani" userId="50aef054-9327-40af-9729-b525352b79f1" providerId="ADAL" clId="{27C8262D-F54D-4A22-87E3-560D86A9D1B9}" dt="2022-12-22T02:56:40.582" v="17538" actId="1076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27C8262D-F54D-4A22-87E3-560D86A9D1B9}" dt="2022-12-22T02:45:22.168" v="17290" actId="478"/>
          <ac:spMkLst>
            <pc:docMk/>
            <pc:sldMk cId="4034074647" sldId="1432"/>
            <ac:spMk id="43" creationId="{7A1DA651-14D4-6C26-C5FE-E689F17B97ED}"/>
          </ac:spMkLst>
        </pc:spChg>
        <pc:spChg chg="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47" creationId="{12250D97-CB48-A361-4ABF-B51AF3700393}"/>
          </ac:spMkLst>
        </pc:spChg>
        <pc:spChg chg="del mod">
          <ac:chgData name="塩谷 晃弘 / Akihiro Shiotani" userId="50aef054-9327-40af-9729-b525352b79f1" providerId="ADAL" clId="{27C8262D-F54D-4A22-87E3-560D86A9D1B9}" dt="2022-12-22T02:45:07.969" v="17283" actId="478"/>
          <ac:spMkLst>
            <pc:docMk/>
            <pc:sldMk cId="4034074647" sldId="1432"/>
            <ac:spMk id="48" creationId="{B6C668E4-F7D0-B5A1-A1E5-C087FD375C32}"/>
          </ac:spMkLst>
        </pc:spChg>
        <pc:spChg chg="del">
          <ac:chgData name="塩谷 晃弘 / Akihiro Shiotani" userId="50aef054-9327-40af-9729-b525352b79f1" providerId="ADAL" clId="{27C8262D-F54D-4A22-87E3-560D86A9D1B9}" dt="2022-12-22T02:45:10.828" v="17284" actId="478"/>
          <ac:spMkLst>
            <pc:docMk/>
            <pc:sldMk cId="4034074647" sldId="1432"/>
            <ac:spMk id="49" creationId="{B91315CC-3F37-27E4-BB55-5B122C76862C}"/>
          </ac:spMkLst>
        </pc:spChg>
        <pc:spChg chg="del">
          <ac:chgData name="塩谷 晃弘 / Akihiro Shiotani" userId="50aef054-9327-40af-9729-b525352b79f1" providerId="ADAL" clId="{27C8262D-F54D-4A22-87E3-560D86A9D1B9}" dt="2022-12-22T02:45:17.068" v="17288" actId="478"/>
          <ac:spMkLst>
            <pc:docMk/>
            <pc:sldMk cId="4034074647" sldId="1432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58:58.641" v="17611" actId="14100"/>
          <ac:spMkLst>
            <pc:docMk/>
            <pc:sldMk cId="4034074647" sldId="1432"/>
            <ac:spMk id="53" creationId="{F1EB5AF2-F581-5A8C-1BD8-63CAFF0B710E}"/>
          </ac:spMkLst>
        </pc:spChg>
        <pc:spChg chg="add mod">
          <ac:chgData name="塩谷 晃弘 / Akihiro Shiotani" userId="50aef054-9327-40af-9729-b525352b79f1" providerId="ADAL" clId="{27C8262D-F54D-4A22-87E3-560D86A9D1B9}" dt="2022-12-22T02:57:24.722" v="17563" actId="1076"/>
          <ac:spMkLst>
            <pc:docMk/>
            <pc:sldMk cId="4034074647" sldId="1432"/>
            <ac:spMk id="54" creationId="{F1712AEE-9FBE-FADF-BF3A-5468EF6923D5}"/>
          </ac:spMkLst>
        </pc:spChg>
        <pc:spChg chg="add mod">
          <ac:chgData name="塩谷 晃弘 / Akihiro Shiotani" userId="50aef054-9327-40af-9729-b525352b79f1" providerId="ADAL" clId="{27C8262D-F54D-4A22-87E3-560D86A9D1B9}" dt="2022-12-22T02:57:54.090" v="17596" actId="20577"/>
          <ac:spMkLst>
            <pc:docMk/>
            <pc:sldMk cId="4034074647" sldId="1432"/>
            <ac:spMk id="55" creationId="{8C47F9AC-7DFB-7FF2-11FF-76AF7FDB4739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56" creationId="{0B5C55B8-2267-D8D7-D7E3-FC0798EEE273}"/>
          </ac:spMkLst>
        </pc:spChg>
        <pc:spChg chg="add mod">
          <ac:chgData name="塩谷 晃弘 / Akihiro Shiotani" userId="50aef054-9327-40af-9729-b525352b79f1" providerId="ADAL" clId="{27C8262D-F54D-4A22-87E3-560D86A9D1B9}" dt="2022-12-22T04:12:54.284" v="17749" actId="1037"/>
          <ac:spMkLst>
            <pc:docMk/>
            <pc:sldMk cId="4034074647" sldId="1432"/>
            <ac:spMk id="57" creationId="{52A53148-398D-527F-A9E2-5EFF45A829B7}"/>
          </ac:spMkLst>
        </pc:spChg>
        <pc:spChg chg="add mod">
          <ac:chgData name="塩谷 晃弘 / Akihiro Shiotani" userId="50aef054-9327-40af-9729-b525352b79f1" providerId="ADAL" clId="{27C8262D-F54D-4A22-87E3-560D86A9D1B9}" dt="2022-12-22T04:13:02.233" v="17758" actId="1076"/>
          <ac:spMkLst>
            <pc:docMk/>
            <pc:sldMk cId="4034074647" sldId="1432"/>
            <ac:spMk id="58" creationId="{0BBA4777-0AD1-72B5-5862-A476A7FEE76C}"/>
          </ac:spMkLst>
        </pc:spChg>
        <pc:spChg chg="add mod">
          <ac:chgData name="塩谷 晃弘 / Akihiro Shiotani" userId="50aef054-9327-40af-9729-b525352b79f1" providerId="ADAL" clId="{27C8262D-F54D-4A22-87E3-560D86A9D1B9}" dt="2022-12-22T02:59:59.187" v="17668" actId="1076"/>
          <ac:spMkLst>
            <pc:docMk/>
            <pc:sldMk cId="4034074647" sldId="1432"/>
            <ac:spMk id="59" creationId="{81B47756-7F62-57DB-0FA1-65A1AD2F1E07}"/>
          </ac:spMkLst>
        </pc:spChg>
        <pc:spChg chg="add mod">
          <ac:chgData name="塩谷 晃弘 / Akihiro Shiotani" userId="50aef054-9327-40af-9729-b525352b79f1" providerId="ADAL" clId="{27C8262D-F54D-4A22-87E3-560D86A9D1B9}" dt="2022-12-22T03:00:24.616" v="17701" actId="1076"/>
          <ac:spMkLst>
            <pc:docMk/>
            <pc:sldMk cId="4034074647" sldId="1432"/>
            <ac:spMk id="60" creationId="{45A92443-16B3-B7B6-4957-C3938186B3B3}"/>
          </ac:spMkLst>
        </pc:spChg>
        <pc:picChg chg="add mod">
          <ac:chgData name="塩谷 晃弘 / Akihiro Shiotani" userId="50aef054-9327-40af-9729-b525352b79f1" providerId="ADAL" clId="{27C8262D-F54D-4A22-87E3-560D86A9D1B9}" dt="2022-12-22T02:57:30.380" v="17564" actId="1076"/>
          <ac:picMkLst>
            <pc:docMk/>
            <pc:sldMk cId="4034074647" sldId="1432"/>
            <ac:picMk id="2" creationId="{76237C5E-21D6-C129-1D86-3C02DBCF943A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" creationId="{B2B6B500-4446-8F44-46AD-32704EDBE974}"/>
          </ac:picMkLst>
        </pc:picChg>
        <pc:picChg chg="mod ord">
          <ac:chgData name="塩谷 晃弘 / Akihiro Shiotani" userId="50aef054-9327-40af-9729-b525352b79f1" providerId="ADAL" clId="{27C8262D-F54D-4A22-87E3-560D86A9D1B9}" dt="2022-12-22T02:53:21.804" v="17454" actId="167"/>
          <ac:picMkLst>
            <pc:docMk/>
            <pc:sldMk cId="4034074647" sldId="1432"/>
            <ac:picMk id="8" creationId="{DEAE9D91-3FE6-7026-87EB-965AB3A64972}"/>
          </ac:picMkLst>
        </pc:picChg>
        <pc:picChg chg="add mod">
          <ac:chgData name="塩谷 晃弘 / Akihiro Shiotani" userId="50aef054-9327-40af-9729-b525352b79f1" providerId="ADAL" clId="{27C8262D-F54D-4A22-87E3-560D86A9D1B9}" dt="2022-12-22T02:57:58.301" v="17597" actId="1076"/>
          <ac:picMkLst>
            <pc:docMk/>
            <pc:sldMk cId="4034074647" sldId="1432"/>
            <ac:picMk id="10" creationId="{08E0FC15-40EA-11DD-B249-644AF0F0BA68}"/>
          </ac:picMkLst>
        </pc:picChg>
        <pc:picChg chg="add mod">
          <ac:chgData name="塩谷 晃弘 / Akihiro Shiotani" userId="50aef054-9327-40af-9729-b525352b79f1" providerId="ADAL" clId="{27C8262D-F54D-4A22-87E3-560D86A9D1B9}" dt="2022-12-22T03:00:21.261" v="17700" actId="1036"/>
          <ac:picMkLst>
            <pc:docMk/>
            <pc:sldMk cId="4034074647" sldId="1432"/>
            <ac:picMk id="12" creationId="{37617C4F-5405-305E-1B5E-E334F88D5A2D}"/>
          </ac:picMkLst>
        </pc:picChg>
        <pc:picChg chg="add mod or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27C8262D-F54D-4A22-87E3-560D86A9D1B9}" dt="2022-12-22T02:43:18.609" v="17253" actId="478"/>
          <ac:picMkLst>
            <pc:docMk/>
            <pc:sldMk cId="4034074647" sldId="1432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27C8262D-F54D-4A22-87E3-560D86A9D1B9}" dt="2022-12-22T02:45:12.139" v="17285" actId="478"/>
          <ac:picMkLst>
            <pc:docMk/>
            <pc:sldMk cId="4034074647" sldId="1432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42" creationId="{49E5F4D8-2517-4F3C-60DD-7B7E8B1EF5BC}"/>
          </ac:picMkLst>
        </pc:picChg>
        <pc:picChg chg="del mod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46" creationId="{B35159E0-8927-9BB5-268E-A6C3044744A9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51" creationId="{2DD263B2-7A95-5C81-3866-33C947277BEC}"/>
          </ac:picMkLst>
        </pc:picChg>
        <pc:picChg chg="add mod">
          <ac:chgData name="塩谷 晃弘 / Akihiro Shiotani" userId="50aef054-9327-40af-9729-b525352b79f1" providerId="ADAL" clId="{27C8262D-F54D-4A22-87E3-560D86A9D1B9}" dt="2022-12-22T02:59:59.187" v="17668" actId="1076"/>
          <ac:picMkLst>
            <pc:docMk/>
            <pc:sldMk cId="4034074647" sldId="1432"/>
            <ac:picMk id="52" creationId="{0AE49996-96E6-1556-8B89-3111E5646263}"/>
          </ac:picMkLst>
        </pc:picChg>
        <pc:picChg chg="del">
          <ac:chgData name="塩谷 晃弘 / Akihiro Shiotani" userId="50aef054-9327-40af-9729-b525352b79f1" providerId="ADAL" clId="{27C8262D-F54D-4A22-87E3-560D86A9D1B9}" dt="2022-12-22T02:43:25.382" v="17256" actId="478"/>
          <ac:picMkLst>
            <pc:docMk/>
            <pc:sldMk cId="4034074647" sldId="1432"/>
            <ac:picMk id="2054" creationId="{026EA4CE-DAC6-3D98-4533-9A66BF033BAC}"/>
          </ac:picMkLst>
        </pc:picChg>
        <pc:picChg chg="del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2056" creationId="{E3590DA7-7060-708D-5A50-70555C8BA4D6}"/>
          </ac:picMkLst>
        </pc:picChg>
        <pc:cxnChg chg="add del mod">
          <ac:chgData name="塩谷 晃弘 / Akihiro Shiotani" userId="50aef054-9327-40af-9729-b525352b79f1" providerId="ADAL" clId="{27C8262D-F54D-4A22-87E3-560D86A9D1B9}" dt="2022-12-22T02:54:02.242" v="17475" actId="478"/>
          <ac:cxnSpMkLst>
            <pc:docMk/>
            <pc:sldMk cId="4034074647" sldId="1432"/>
            <ac:cxnSpMk id="21" creationId="{A237D9EA-0962-56FC-70DE-AF4F1CD00186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8" creationId="{09C61659-AE7A-F13A-0419-268B93A2ABDF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9" creationId="{2F3BC74D-989A-1B58-3228-CD4712FFB407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7:46.419" v="18575" actId="20577"/>
        <pc:sldMkLst>
          <pc:docMk/>
          <pc:sldMk cId="2967159429" sldId="1433"/>
        </pc:sldMkLst>
        <pc:spChg chg="add mod">
          <ac:chgData name="塩谷 晃弘 / Akihiro Shiotani" userId="50aef054-9327-40af-9729-b525352b79f1" providerId="ADAL" clId="{27C8262D-F54D-4A22-87E3-560D86A9D1B9}" dt="2022-12-22T04:19:12.883" v="18250" actId="20577"/>
          <ac:spMkLst>
            <pc:docMk/>
            <pc:sldMk cId="2967159429" sldId="1433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5" creationId="{9450EFE2-90D9-C93F-8698-63E9B99D0C2E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6" creationId="{7D103E55-385B-3DFB-8B51-4BBD83506584}"/>
          </ac:spMkLst>
        </pc:spChg>
        <pc:spChg chg="add del mod">
          <ac:chgData name="塩谷 晃弘 / Akihiro Shiotani" userId="50aef054-9327-40af-9729-b525352b79f1" providerId="ADAL" clId="{27C8262D-F54D-4A22-87E3-560D86A9D1B9}" dt="2022-12-22T04:15:29.560" v="17928" actId="478"/>
          <ac:spMkLst>
            <pc:docMk/>
            <pc:sldMk cId="2967159429" sldId="1433"/>
            <ac:spMk id="8" creationId="{827731FE-46E3-E913-9BBD-7946ADF5146C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9" creationId="{26719B21-825B-5E0E-C867-E11C78F3D8DB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0" creationId="{FE9D629E-3271-A45B-1D51-2D61CA68222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2" creationId="{C73C8BE6-B6AA-3325-EE9C-EE66FB6DD3C6}"/>
          </ac:spMkLst>
        </pc:spChg>
        <pc:spChg chg="add mod">
          <ac:chgData name="塩谷 晃弘 / Akihiro Shiotani" userId="50aef054-9327-40af-9729-b525352b79f1" providerId="ADAL" clId="{27C8262D-F54D-4A22-87E3-560D86A9D1B9}" dt="2022-12-22T04:19:32.288" v="18254" actId="1076"/>
          <ac:spMkLst>
            <pc:docMk/>
            <pc:sldMk cId="2967159429" sldId="1433"/>
            <ac:spMk id="19" creationId="{07F2DB89-8807-085C-05B3-9AB3C7B9D4B7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1" creationId="{D0D07E9B-719A-8DB9-6089-ED48F5DF6282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2" creationId="{761AC57E-6FEE-2E85-B6D8-4F35CC8C923A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3" creationId="{BED45C34-0CEA-1586-285F-7BA1AF120D6F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4" creationId="{6310F225-CCB6-145A-EE1F-E31B6E24DF90}"/>
          </ac:spMkLst>
        </pc:spChg>
        <pc:spChg chg="add mod">
          <ac:chgData name="塩谷 晃弘 / Akihiro Shiotani" userId="50aef054-9327-40af-9729-b525352b79f1" providerId="ADAL" clId="{27C8262D-F54D-4A22-87E3-560D86A9D1B9}" dt="2022-12-22T04:20:08.266" v="18273" actId="1076"/>
          <ac:spMkLst>
            <pc:docMk/>
            <pc:sldMk cId="2967159429" sldId="1433"/>
            <ac:spMk id="25" creationId="{7D40D0F2-EC53-1720-8A75-2633378B9F7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6" creationId="{CD75E97B-77ED-83FA-44BC-A398DCCCE1D8}"/>
          </ac:spMkLst>
        </pc:spChg>
        <pc:spChg chg="mod">
          <ac:chgData name="塩谷 晃弘 / Akihiro Shiotani" userId="50aef054-9327-40af-9729-b525352b79f1" providerId="ADAL" clId="{27C8262D-F54D-4A22-87E3-560D86A9D1B9}" dt="2022-12-22T04:27:46.419" v="18575" actId="20577"/>
          <ac:spMkLst>
            <pc:docMk/>
            <pc:sldMk cId="2967159429" sldId="1433"/>
            <ac:spMk id="49" creationId="{9E485A9D-730C-D5EF-D9B3-47020838CE50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5" creationId="{FE71F224-DE4C-8278-E36D-397CBB321792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7" creationId="{89CECF17-AC86-878E-DC8E-B73EA83BEDA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3" creationId="{AD47DE32-D3D3-414F-E540-C66C89EC0C3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4" creationId="{A7DB58F1-DDE7-8C21-AFC8-467F870CD2F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2T04:19:37.895" v="18270" actId="1076"/>
          <ac:picMkLst>
            <pc:docMk/>
            <pc:sldMk cId="2967159429" sldId="1433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4" creationId="{38066330-B504-4614-61F5-15262EA7FAA5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1" creationId="{0057E923-7366-D558-691C-3F5ABAD61C14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4" creationId="{FBF604E3-75B4-4FE8-39C3-8B20AB94FC3C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8" creationId="{785455D3-CF0B-E27D-BA19-ECFA0D8518C9}"/>
          </ac:picMkLst>
        </pc:pic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2" creationId="{0010A46C-9B31-5F41-2BEB-D601FD1E0C4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30:30.441" v="18832" actId="2057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27C8262D-F54D-4A22-87E3-560D86A9D1B9}" dt="2022-12-22T04:30:21.407" v="18827" actId="20577"/>
          <ac:spMkLst>
            <pc:docMk/>
            <pc:sldMk cId="3040857341" sldId="1434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5" creationId="{9A4799D6-9370-EA84-3DA5-199CDC62179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9" creationId="{724828E7-3750-2037-C9CB-8BB9BF2CD184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0" creationId="{93CBC7E9-0B85-43AE-325B-4CAD280B8D1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1" creationId="{13D4E0DB-1003-730F-E2F7-41C689FDB57E}"/>
          </ac:spMkLst>
        </pc:spChg>
        <pc:spChg chg="add mod">
          <ac:chgData name="塩谷 晃弘 / Akihiro Shiotani" userId="50aef054-9327-40af-9729-b525352b79f1" providerId="ADAL" clId="{27C8262D-F54D-4A22-87E3-560D86A9D1B9}" dt="2022-12-22T04:29:41.213" v="18684" actId="1076"/>
          <ac:spMkLst>
            <pc:docMk/>
            <pc:sldMk cId="3040857341" sldId="1434"/>
            <ac:spMk id="12" creationId="{312EBE79-3BE1-BF63-D434-DBFE49C55A82}"/>
          </ac:spMkLst>
        </pc:spChg>
        <pc:spChg chg="mod">
          <ac:chgData name="塩谷 晃弘 / Akihiro Shiotani" userId="50aef054-9327-40af-9729-b525352b79f1" providerId="ADAL" clId="{27C8262D-F54D-4A22-87E3-560D86A9D1B9}" dt="2022-12-22T04:30:30.441" v="18832" actId="20577"/>
          <ac:spMkLst>
            <pc:docMk/>
            <pc:sldMk cId="3040857341" sldId="1434"/>
            <ac:spMk id="49" creationId="{9E485A9D-730C-D5EF-D9B3-47020838CE50}"/>
          </ac:spMkLst>
        </pc:spChg>
        <pc:picChg chg="del">
          <ac:chgData name="塩谷 晃弘 / Akihiro Shiotani" userId="50aef054-9327-40af-9729-b525352b79f1" providerId="ADAL" clId="{27C8262D-F54D-4A22-87E3-560D86A9D1B9}" dt="2022-12-22T04:23:42.239" v="18481" actId="478"/>
          <ac:picMkLst>
            <pc:docMk/>
            <pc:sldMk cId="3040857341" sldId="1434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4" creationId="{B747309B-C3B5-9620-D0CE-D8CAC4BBF08B}"/>
          </ac:picMkLst>
        </pc:picChg>
        <pc:picChg chg="add mod">
          <ac:chgData name="塩谷 晃弘 / Akihiro Shiotani" userId="50aef054-9327-40af-9729-b525352b79f1" providerId="ADAL" clId="{27C8262D-F54D-4A22-87E3-560D86A9D1B9}" dt="2022-12-22T04:29:39.461" v="18683" actId="1076"/>
          <ac:picMkLst>
            <pc:docMk/>
            <pc:sldMk cId="3040857341" sldId="1434"/>
            <ac:picMk id="6" creationId="{66D6874B-A554-C19E-08D3-3F8E051E77A9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8" creationId="{7DE5AECF-F5E8-E31E-D05F-33B60B8409A1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22T04:31:14.929" v="18901" actId="2696"/>
        <pc:sldMkLst>
          <pc:docMk/>
          <pc:sldMk cId="496557246" sldId="1435"/>
        </pc:sldMkLst>
        <pc:spChg chg="mod">
          <ac:chgData name="塩谷 晃弘 / Akihiro Shiotani" userId="50aef054-9327-40af-9729-b525352b79f1" providerId="ADAL" clId="{27C8262D-F54D-4A22-87E3-560D86A9D1B9}" dt="2022-12-22T04:23:20.543" v="18479" actId="20577"/>
          <ac:spMkLst>
            <pc:docMk/>
            <pc:sldMk cId="496557246" sldId="1435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4" creationId="{9C67B98E-2D7E-C275-08AD-9771DCA6E5CF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5" creationId="{FAE1B77F-EDFD-FA3B-B549-94F1BAC35DF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2T04:20:52.144" v="18283" actId="478"/>
          <ac:spMkLst>
            <pc:docMk/>
            <pc:sldMk cId="496557246" sldId="1435"/>
            <ac:spMk id="8" creationId="{A0B9D977-B2F4-546D-580F-A389E8D058EB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9" creationId="{A86B5982-4F06-A914-A75C-9BC7B4372AAC}"/>
          </ac:spMkLst>
        </pc:spChg>
        <pc:spChg chg="add mod">
          <ac:chgData name="塩谷 晃弘 / Akihiro Shiotani" userId="50aef054-9327-40af-9729-b525352b79f1" providerId="ADAL" clId="{27C8262D-F54D-4A22-87E3-560D86A9D1B9}" dt="2022-12-22T04:22:43.228" v="18374" actId="20577"/>
          <ac:spMkLst>
            <pc:docMk/>
            <pc:sldMk cId="496557246" sldId="1435"/>
            <ac:spMk id="10" creationId="{32A9A521-8279-A76D-C536-B74CBB57FE5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2" creationId="{289274EA-EC0D-2762-09FC-643187FA761C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3" creationId="{84BE7CE1-8077-4642-A403-8919FBC9C437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8" creationId="{C1C8F3E8-F429-59F7-D6FC-13D4A38604CA}"/>
          </ac:spMkLst>
        </pc:spChg>
        <pc:spChg chg="add del mod">
          <ac:chgData name="塩谷 晃弘 / Akihiro Shiotani" userId="50aef054-9327-40af-9729-b525352b79f1" providerId="ADAL" clId="{27C8262D-F54D-4A22-87E3-560D86A9D1B9}" dt="2022-12-22T04:22:38.697" v="18363" actId="478"/>
          <ac:spMkLst>
            <pc:docMk/>
            <pc:sldMk cId="496557246" sldId="1435"/>
            <ac:spMk id="19" creationId="{9204BF43-C8FD-2DEA-3D90-58A77E80D92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9" creationId="{9E485A9D-730C-D5EF-D9B3-47020838CE50}"/>
          </ac:spMkLst>
        </pc:s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7" creationId="{972C2392-5691-9975-46F6-2A3E3D18E790}"/>
          </ac:grpSpMkLst>
        </pc:grpChg>
        <pc:picChg chg="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" creationId="{B4951F5C-C26D-5CC6-F777-6F03D2006F8E}"/>
          </ac:picMkLst>
        </pc:picChg>
        <pc:picChg chg="add del mod">
          <ac:chgData name="塩谷 晃弘 / Akihiro Shiotani" userId="50aef054-9327-40af-9729-b525352b79f1" providerId="ADAL" clId="{27C8262D-F54D-4A22-87E3-560D86A9D1B9}" dt="2022-12-22T04:20:52.144" v="18283" actId="478"/>
          <ac:picMkLst>
            <pc:docMk/>
            <pc:sldMk cId="496557246" sldId="1435"/>
            <ac:picMk id="6" creationId="{782F487D-7F87-7F4E-F2C9-518D650A8DB6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11" creationId="{09589AF4-F118-12E9-ADB9-A64E2727B97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1" creationId="{A72F2EA9-6CBB-E9AD-4AC6-0CBBC377E11B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20" creationId="{3ECA0C06-D3A1-954D-B378-F8CD666888CA}"/>
          </ac:cxnSpMkLst>
        </pc:cxn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50" creationId="{F2B8741B-7D63-ABD3-0231-24123352BC3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23.906" v="18616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19" creationId="{8A679078-A58F-8EBC-19FA-ABA8B9DA0423}"/>
          </ac:spMkLst>
        </pc:spChg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23" creationId="{B47A6482-BFE1-40E1-4E6A-D0AA5831ADDA}"/>
          </ac:spMkLst>
        </pc:spChg>
        <pc:grpChg chg="add 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6" creationId="{B93E2342-F45A-5D85-794E-9305899FAEF7}"/>
          </ac:grpSpMkLst>
        </pc:grpChg>
        <pc:grpChg chg="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8" creationId="{33F4A7D5-4547-CA94-888B-338A82A001B9}"/>
          </ac:grpSpMkLst>
        </pc:grpChg>
        <pc:grpChg chg="del">
          <ac:chgData name="塩谷 晃弘 / Akihiro Shiotani" userId="50aef054-9327-40af-9729-b525352b79f1" providerId="ADAL" clId="{27C8262D-F54D-4A22-87E3-560D86A9D1B9}" dt="2022-12-22T04:28:23.706" v="18615" actId="478"/>
          <ac:grpSpMkLst>
            <pc:docMk/>
            <pc:sldMk cId="2539628131" sldId="1436"/>
            <ac:grpSpMk id="46" creationId="{D78F8257-9221-3843-2BAA-0992B7B7B97F}"/>
          </ac:grpSpMkLst>
        </pc:grpChg>
        <pc:cxnChg chg="mod">
          <ac:chgData name="塩谷 晃弘 / Akihiro Shiotani" userId="50aef054-9327-40af-9729-b525352b79f1" providerId="ADAL" clId="{27C8262D-F54D-4A22-87E3-560D86A9D1B9}" dt="2022-12-22T04:28:23.906" v="18616"/>
          <ac:cxnSpMkLst>
            <pc:docMk/>
            <pc:sldMk cId="2539628131" sldId="1436"/>
            <ac:cxnSpMk id="24" creationId="{F2232398-F8BA-CE42-3E1B-6939736C30D8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5:05.330" v="19207" actId="478"/>
        <pc:sldMkLst>
          <pc:docMk/>
          <pc:sldMk cId="2296470881" sldId="1437"/>
        </pc:sldMkLst>
        <pc:spChg chg="add mod">
          <ac:chgData name="塩谷 晃弘 / Akihiro Shiotani" userId="50aef054-9327-40af-9729-b525352b79f1" providerId="ADAL" clId="{27C8262D-F54D-4A22-87E3-560D86A9D1B9}" dt="2022-12-22T04:31:27.029" v="18903"/>
          <ac:spMkLst>
            <pc:docMk/>
            <pc:sldMk cId="2296470881" sldId="1437"/>
            <ac:spMk id="2" creationId="{68B4F9E3-50BA-6022-9EC8-988F54F8CB6C}"/>
          </ac:spMkLst>
        </pc:spChg>
        <pc:spChg chg="del mod">
          <ac:chgData name="塩谷 晃弘 / Akihiro Shiotani" userId="50aef054-9327-40af-9729-b525352b79f1" providerId="ADAL" clId="{27C8262D-F54D-4A22-87E3-560D86A9D1B9}" dt="2022-12-22T04:31:26.859" v="18902" actId="478"/>
          <ac:spMkLst>
            <pc:docMk/>
            <pc:sldMk cId="2296470881" sldId="1437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2T04:30:49.799" v="18900" actId="20577"/>
          <ac:spMkLst>
            <pc:docMk/>
            <pc:sldMk cId="2296470881" sldId="1437"/>
            <ac:spMk id="21" creationId="{7C822ECC-717C-E674-1E1A-38BAC18D16E7}"/>
          </ac:spMkLst>
        </pc:sp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19" creationId="{08AAB31D-E71B-0DC9-F1D2-4B581DFC0F8D}"/>
          </ac:picMkLst>
        </pc:pic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32" creationId="{FE6154BA-ED1A-0E2A-D48C-14CA29055F24}"/>
          </ac:picMkLst>
        </pc:picChg>
      </pc:sldChg>
      <pc:sldChg chg="addSp delSp modSp add mod">
        <pc:chgData name="塩谷 晃弘 / Akihiro Shiotani" userId="50aef054-9327-40af-9729-b525352b79f1" providerId="ADAL" clId="{27C8262D-F54D-4A22-87E3-560D86A9D1B9}" dt="2022-12-22T04:46:34.601" v="19256"/>
        <pc:sldMkLst>
          <pc:docMk/>
          <pc:sldMk cId="2049756769" sldId="1438"/>
        </pc:sldMkLst>
        <pc:spChg chg="del">
          <ac:chgData name="塩谷 晃弘 / Akihiro Shiotani" userId="50aef054-9327-40af-9729-b525352b79f1" providerId="ADAL" clId="{27C8262D-F54D-4A22-87E3-560D86A9D1B9}" dt="2022-12-22T04:46:34.333" v="19255" actId="478"/>
          <ac:spMkLst>
            <pc:docMk/>
            <pc:sldMk cId="2049756769" sldId="1438"/>
            <ac:spMk id="2" creationId="{44A0B948-31AD-B27D-ABE6-45A68728FB14}"/>
          </ac:spMkLst>
        </pc:spChg>
        <pc:spChg chg="mod">
          <ac:chgData name="塩谷 晃弘 / Akihiro Shiotani" userId="50aef054-9327-40af-9729-b525352b79f1" providerId="ADAL" clId="{27C8262D-F54D-4A22-87E3-560D86A9D1B9}" dt="2022-12-22T04:39:11.543" v="19120" actId="20577"/>
          <ac:spMkLst>
            <pc:docMk/>
            <pc:sldMk cId="2049756769" sldId="1438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2T04:37:46.970" v="18978" actId="20577"/>
          <ac:spMkLst>
            <pc:docMk/>
            <pc:sldMk cId="2049756769" sldId="1438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2T04:46:34.601" v="19256"/>
          <ac:spMkLst>
            <pc:docMk/>
            <pc:sldMk cId="2049756769" sldId="1438"/>
            <ac:spMk id="19" creationId="{EDC9F4E0-8E0C-E3AF-5795-1FB8881F8914}"/>
          </ac:spMkLst>
        </pc:spChg>
        <pc:picChg chg="del">
          <ac:chgData name="塩谷 晃弘 / Akihiro Shiotani" userId="50aef054-9327-40af-9729-b525352b79f1" providerId="ADAL" clId="{27C8262D-F54D-4A22-87E3-560D86A9D1B9}" dt="2022-12-22T04:36:27.044" v="18964" actId="478"/>
          <ac:picMkLst>
            <pc:docMk/>
            <pc:sldMk cId="2049756769" sldId="1438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2T04:37:40.269" v="18975" actId="1076"/>
          <ac:picMkLst>
            <pc:docMk/>
            <pc:sldMk cId="2049756769" sldId="1438"/>
            <ac:picMk id="5" creationId="{26DAE029-6892-01DF-B411-3BEDDED858B4}"/>
          </ac:picMkLst>
        </pc:picChg>
        <pc:picChg chg="add del">
          <ac:chgData name="塩谷 晃弘 / Akihiro Shiotani" userId="50aef054-9327-40af-9729-b525352b79f1" providerId="ADAL" clId="{27C8262D-F54D-4A22-87E3-560D86A9D1B9}" dt="2022-12-22T04:39:39.966" v="19122" actId="22"/>
          <ac:picMkLst>
            <pc:docMk/>
            <pc:sldMk cId="2049756769" sldId="1438"/>
            <ac:picMk id="18" creationId="{E40EAD5C-E51B-FBA6-5DD2-8CC72093658D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7:05.593" v="18971" actId="478"/>
          <ac:picMkLst>
            <pc:docMk/>
            <pc:sldMk cId="2049756769" sldId="1438"/>
            <ac:picMk id="4098" creationId="{0E8ECDE0-D4D8-1644-EAA7-20624A9065EF}"/>
          </ac:picMkLst>
        </pc:picChg>
        <pc:picChg chg="add del">
          <ac:chgData name="塩谷 晃弘 / Akihiro Shiotani" userId="50aef054-9327-40af-9729-b525352b79f1" providerId="ADAL" clId="{27C8262D-F54D-4A22-87E3-560D86A9D1B9}" dt="2022-12-22T04:37:04.507" v="18970"/>
          <ac:picMkLst>
            <pc:docMk/>
            <pc:sldMk cId="2049756769" sldId="1438"/>
            <ac:picMk id="4100" creationId="{79D05B8C-8FB6-CA1B-E462-D5A8C8E8C603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46:40.147" v="19258"/>
        <pc:sldMkLst>
          <pc:docMk/>
          <pc:sldMk cId="2035273413" sldId="1439"/>
        </pc:sldMkLst>
        <pc:spChg chg="add mod">
          <ac:chgData name="塩谷 晃弘 / Akihiro Shiotani" userId="50aef054-9327-40af-9729-b525352b79f1" providerId="ADAL" clId="{27C8262D-F54D-4A22-87E3-560D86A9D1B9}" dt="2022-12-22T04:46:40.147" v="19258"/>
          <ac:spMkLst>
            <pc:docMk/>
            <pc:sldMk cId="2035273413" sldId="1439"/>
            <ac:spMk id="8" creationId="{64FE1C37-AB6F-AD96-DAC7-99CA7D3552AC}"/>
          </ac:spMkLst>
        </pc:spChg>
        <pc:spChg chg="mod">
          <ac:chgData name="塩谷 晃弘 / Akihiro Shiotani" userId="50aef054-9327-40af-9729-b525352b79f1" providerId="ADAL" clId="{27C8262D-F54D-4A22-87E3-560D86A9D1B9}" dt="2022-12-22T04:41:45.702" v="19194" actId="20577"/>
          <ac:spMkLst>
            <pc:docMk/>
            <pc:sldMk cId="2035273413" sldId="1439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0" creationId="{DCE986B1-EB39-375E-1BFC-0AC4D7EBD9F1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2" creationId="{BF64C168-1219-8F10-F9BD-DCEE735FCF28}"/>
          </ac:spMkLst>
        </pc:spChg>
        <pc:spChg chg="del">
          <ac:chgData name="塩谷 晃弘 / Akihiro Shiotani" userId="50aef054-9327-40af-9729-b525352b79f1" providerId="ADAL" clId="{27C8262D-F54D-4A22-87E3-560D86A9D1B9}" dt="2022-12-22T04:46:39.825" v="19257" actId="478"/>
          <ac:spMkLst>
            <pc:docMk/>
            <pc:sldMk cId="2035273413" sldId="1439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8" creationId="{903A3A7E-75C6-C516-3545-181918CD09F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9" creationId="{64B4C12C-DEE2-7A1D-2AB4-0A5E331DA8E9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3" creationId="{ED950391-D950-F065-7B75-50D27C40B08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4" creationId="{33833085-2D44-AA09-225D-F1BB0DA42D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5" creationId="{8252EBD1-BCD2-5D80-FCBD-66DC7DF486C4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7" creationId="{10EEE99A-7D84-6414-387A-C87D2BF6102C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8" creationId="{23E141B1-DA7B-2D02-2733-6835B13F1FD6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9" creationId="{683D3BE9-F890-53D2-6421-8A0421947197}"/>
          </ac:spMkLst>
        </pc:spChg>
        <pc:spChg chg="mod">
          <ac:chgData name="塩谷 晃弘 / Akihiro Shiotani" userId="50aef054-9327-40af-9729-b525352b79f1" providerId="ADAL" clId="{27C8262D-F54D-4A22-87E3-560D86A9D1B9}" dt="2022-12-22T04:39:57.060" v="19144" actId="20577"/>
          <ac:spMkLst>
            <pc:docMk/>
            <pc:sldMk cId="2035273413" sldId="1439"/>
            <ac:spMk id="80" creationId="{86FA2B7D-0E2C-520F-0F7E-B8B1442DE3B5}"/>
          </ac:spMkLst>
        </pc:sp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5.823" v="19202" actId="478"/>
          <ac:picMkLst>
            <pc:docMk/>
            <pc:sldMk cId="2035273413" sldId="1439"/>
            <ac:picMk id="6" creationId="{2E3F3ADE-DBC3-4AE8-3B4F-E4FB158E5582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14" creationId="{8F599749-5900-6E4C-4E22-8C21B0B3CEE6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6.825" v="19204"/>
          <ac:picMkLst>
            <pc:docMk/>
            <pc:sldMk cId="2035273413" sldId="1439"/>
            <ac:picMk id="10242" creationId="{804D1A9C-6C1C-6166-3853-8FDE5076B5C5}"/>
          </ac:picMkLst>
        </pc:picChg>
      </pc:sldChg>
      <pc:sldMasterChg chg="modSp mod addSldLayout delSldLayout modSldLayout">
        <pc:chgData name="塩谷 晃弘 / Akihiro Shiotani" userId="50aef054-9327-40af-9729-b525352b79f1" providerId="ADAL" clId="{27C8262D-F54D-4A22-87E3-560D86A9D1B9}" dt="2022-12-21T04:17:23.215" v="14357" actId="4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4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6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7" creationId="{00000000-0000-0000-0000-000000000000}"/>
          </ac:spMkLst>
        </pc:sp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868470976" sldId="214748366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533414647" sldId="2147483663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972895033" sldId="2147483664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025779336" sldId="2147483665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5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6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8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4057827505" sldId="2147483666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4057827505" sldId="2147483666"/>
              <ac:spMk id="4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9456434" sldId="2147483668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22391263" sldId="2147483669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16343288" sldId="2147483670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16343288" sldId="2147483670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958879475" sldId="214748367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5" creationId="{00000000-0000-0000-0000-000000000000}"/>
            </ac:spMkLst>
          </pc:spChg>
        </pc:sldLayoutChg>
        <pc:sldLayoutChg chg="add del">
          <pc:chgData name="塩谷 晃弘 / Akihiro Shiotani" userId="50aef054-9327-40af-9729-b525352b79f1" providerId="ADAL" clId="{27C8262D-F54D-4A22-87E3-560D86A9D1B9}" dt="2022-12-21T04:17:23.215" v="14357" actId="47"/>
          <pc:sldLayoutMkLst>
            <pc:docMk/>
            <pc:sldMasterMk cId="3083818472" sldId="2147483660"/>
            <pc:sldLayoutMk cId="3257675921" sldId="2147483672"/>
          </pc:sldLayoutMkLst>
        </pc:sldLayoutChg>
      </pc:sldMasterChg>
      <pc:sldMasterChg chg="addSp">
        <pc:chgData name="塩谷 晃弘 / Akihiro Shiotani" userId="50aef054-9327-40af-9729-b525352b79f1" providerId="ADAL" clId="{27C8262D-F54D-4A22-87E3-560D86A9D1B9}" dt="2022-12-13T05:51:27.385" v="90"/>
        <pc:sldMasterMkLst>
          <pc:docMk/>
          <pc:sldMasterMk cId="1340186279" sldId="2147483672"/>
        </pc:sldMasterMkLst>
        <pc:spChg chg="add">
          <ac:chgData name="塩谷 晃弘 / Akihiro Shiotani" userId="50aef054-9327-40af-9729-b525352b79f1" providerId="ADAL" clId="{27C8262D-F54D-4A22-87E3-560D86A9D1B9}" dt="2022-12-13T05:51:27.385" v="90"/>
          <ac:spMkLst>
            <pc:docMk/>
            <pc:sldMasterMk cId="1340186279" sldId="2147483672"/>
            <ac:spMk id="7" creationId="{B7A67B9A-D4CE-C6C1-F02F-BDDFD94192AD}"/>
          </ac:spMkLst>
        </pc:spChg>
      </pc:sldMasterChg>
      <pc:sldMasterChg chg="del delSldLayout">
        <pc:chgData name="塩谷 晃弘 / Akihiro Shiotani" userId="50aef054-9327-40af-9729-b525352b79f1" providerId="ADAL" clId="{27C8262D-F54D-4A22-87E3-560D86A9D1B9}" dt="2022-12-21T04:40:03.486" v="14816" actId="47"/>
        <pc:sldMasterMkLst>
          <pc:docMk/>
          <pc:sldMasterMk cId="3999775077" sldId="2147483673"/>
        </pc:sldMasterMkLst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4199820854" sldId="2147483674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972446777" sldId="2147483675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285940479" sldId="2147483676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2639056178" sldId="2147483677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778983371" sldId="2147483678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1342998564" sldId="2147483679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0.028" v="14812" actId="47"/>
          <pc:sldLayoutMkLst>
            <pc:docMk/>
            <pc:sldMasterMk cId="3999775077" sldId="2147483673"/>
            <pc:sldLayoutMk cId="182713628" sldId="2147483680"/>
          </pc:sldLayoutMkLst>
        </pc:sldLayoutChg>
      </pc:sldMasterChg>
    </pc:docChg>
  </pc:docChgLst>
  <pc:docChgLst>
    <pc:chgData name="塩谷 晃弘 / Akihiro Shiotani" userId="50aef054-9327-40af-9729-b525352b79f1" providerId="ADAL" clId="{1664E986-AE63-47F0-83A2-DBD5C188B00E}"/>
    <pc:docChg chg="undo custSel modSld modMainMaster">
      <pc:chgData name="塩谷 晃弘 / Akihiro Shiotani" userId="50aef054-9327-40af-9729-b525352b79f1" providerId="ADAL" clId="{1664E986-AE63-47F0-83A2-DBD5C188B00E}" dt="2023-01-11T04:51:39.485" v="75" actId="20577"/>
      <pc:docMkLst>
        <pc:docMk/>
      </pc:docMkLst>
      <pc:sldChg chg="modSp mod">
        <pc:chgData name="塩谷 晃弘 / Akihiro Shiotani" userId="50aef054-9327-40af-9729-b525352b79f1" providerId="ADAL" clId="{1664E986-AE63-47F0-83A2-DBD5C188B00E}" dt="2023-01-11T04:51:39.485" v="7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1664E986-AE63-47F0-83A2-DBD5C188B00E}" dt="2023-01-11T04:51:39.485" v="75" actId="20577"/>
          <ac:spMkLst>
            <pc:docMk/>
            <pc:sldMk cId="2714889086" sldId="1451"/>
            <ac:spMk id="2" creationId="{98114285-5A24-F61F-0931-A90EC5A5E422}"/>
          </ac:spMkLst>
        </pc:spChg>
      </pc:sldChg>
      <pc:sldMasterChg chg="modSldLayout">
        <pc:chgData name="塩谷 晃弘 / Akihiro Shiotani" userId="50aef054-9327-40af-9729-b525352b79f1" providerId="ADAL" clId="{1664E986-AE63-47F0-83A2-DBD5C188B00E}" dt="2023-01-11T04:51:25.429" v="54" actId="11529"/>
        <pc:sldMasterMkLst>
          <pc:docMk/>
          <pc:sldMasterMk cId="3083818472" sldId="2147483660"/>
        </pc:sldMasterMkLst>
        <pc:sldLayoutChg chg="addSp delSp modSp">
          <pc:chgData name="塩谷 晃弘 / Akihiro Shiotani" userId="50aef054-9327-40af-9729-b525352b79f1" providerId="ADAL" clId="{1664E986-AE63-47F0-83A2-DBD5C188B00E}" dt="2023-01-11T04:51:25.429" v="54" actId="11529"/>
          <pc:sldLayoutMkLst>
            <pc:docMk/>
            <pc:sldMasterMk cId="3083818472" sldId="2147483660"/>
            <pc:sldLayoutMk cId="1868470976" sldId="2147483661"/>
          </pc:sldLayoutMkLst>
          <pc:spChg chg="add del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2" creationId="{6B90B8E5-9166-5841-4861-3EA818B78CE6}"/>
            </ac:spMkLst>
          </pc:spChg>
          <pc:spChg chg="add del mod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3" creationId="{620E4876-E56F-2D8C-1CF3-FC2511EB600B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B6252FED-04F9-4B33-8E02-5F6ABC99EAA1}"/>
    <pc:docChg chg="undo redo custSel addSld delSld modSld sldOrd">
      <pc:chgData name="塩谷 晃弘 / Akihiro Shiotani" userId="50aef054-9327-40af-9729-b525352b79f1" providerId="ADAL" clId="{B6252FED-04F9-4B33-8E02-5F6ABC99EAA1}" dt="2023-03-31T02:19:48.432" v="4761" actId="1035"/>
      <pc:docMkLst>
        <pc:docMk/>
      </pc:docMkLst>
      <pc:sldChg chg="addSp delSp modSp add del">
        <pc:chgData name="塩谷 晃弘 / Akihiro Shiotani" userId="50aef054-9327-40af-9729-b525352b79f1" providerId="ADAL" clId="{B6252FED-04F9-4B33-8E02-5F6ABC99EAA1}" dt="2023-03-31T00:48:16.533" v="1098"/>
        <pc:sldMkLst>
          <pc:docMk/>
          <pc:sldMk cId="3982257171" sldId="1314"/>
        </pc:sldMkLst>
        <pc:spChg chg="add del mod">
          <ac:chgData name="塩谷 晃弘 / Akihiro Shiotani" userId="50aef054-9327-40af-9729-b525352b79f1" providerId="ADAL" clId="{B6252FED-04F9-4B33-8E02-5F6ABC99EAA1}" dt="2023-03-31T00:48:14.992" v="1096"/>
          <ac:spMkLst>
            <pc:docMk/>
            <pc:sldMk cId="3982257171" sldId="1314"/>
            <ac:spMk id="3" creationId="{74FF469B-4195-0599-D0F5-40E84CEF5AF6}"/>
          </ac:spMkLst>
        </pc:spChg>
        <pc:spChg chg="add del mod">
          <ac:chgData name="塩谷 晃弘 / Akihiro Shiotani" userId="50aef054-9327-40af-9729-b525352b79f1" providerId="ADAL" clId="{B6252FED-04F9-4B33-8E02-5F6ABC99EAA1}" dt="2023-03-31T00:48:14.992" v="1096"/>
          <ac:spMkLst>
            <pc:docMk/>
            <pc:sldMk cId="3982257171" sldId="1314"/>
            <ac:spMk id="5" creationId="{3074D3AB-65C9-6C09-D0D6-DDF18E93FBBD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48:16.533" v="1098"/>
        <pc:sldMkLst>
          <pc:docMk/>
          <pc:sldMk cId="4112278090" sldId="1315"/>
        </pc:sldMkLst>
      </pc:sldChg>
      <pc:sldChg chg="modSp mod">
        <pc:chgData name="塩谷 晃弘 / Akihiro Shiotani" userId="50aef054-9327-40af-9729-b525352b79f1" providerId="ADAL" clId="{B6252FED-04F9-4B33-8E02-5F6ABC99EAA1}" dt="2023-03-31T02:14:27.548" v="4083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B6252FED-04F9-4B33-8E02-5F6ABC99EAA1}" dt="2023-03-31T02:14:27.548" v="4083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B6252FED-04F9-4B33-8E02-5F6ABC99EAA1}" dt="2023-03-31T00:40:31.130" v="880" actId="47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B6252FED-04F9-4B33-8E02-5F6ABC99EAA1}" dt="2023-03-31T00:38:20.251" v="757" actId="20577"/>
          <ac:spMkLst>
            <pc:docMk/>
            <pc:sldMk cId="3051654705" sldId="1539"/>
            <ac:spMk id="7" creationId="{4344F50E-7FE2-94F3-084F-719AA6D3BF8D}"/>
          </ac:spMkLst>
        </pc:spChg>
        <pc:spChg chg="add del mod">
          <ac:chgData name="塩谷 晃弘 / Akihiro Shiotani" userId="50aef054-9327-40af-9729-b525352b79f1" providerId="ADAL" clId="{B6252FED-04F9-4B33-8E02-5F6ABC99EAA1}" dt="2023-03-31T00:40:31.130" v="880" actId="478"/>
          <ac:spMkLst>
            <pc:docMk/>
            <pc:sldMk cId="3051654705" sldId="1539"/>
            <ac:spMk id="8" creationId="{C2ECBCCF-9B4C-1377-503B-03AF9EE8C35D}"/>
          </ac:spMkLst>
        </pc:spChg>
        <pc:spChg chg="add del mod">
          <ac:chgData name="塩谷 晃弘 / Akihiro Shiotani" userId="50aef054-9327-40af-9729-b525352b79f1" providerId="ADAL" clId="{B6252FED-04F9-4B33-8E02-5F6ABC99EAA1}" dt="2023-03-31T00:40:31.130" v="880" actId="478"/>
          <ac:spMkLst>
            <pc:docMk/>
            <pc:sldMk cId="3051654705" sldId="1539"/>
            <ac:spMk id="11" creationId="{68B6A6F6-E182-74E2-F5D0-D62688FA57EC}"/>
          </ac:spMkLst>
        </pc:spChg>
      </pc:sldChg>
      <pc:sldChg chg="addSp modSp mod">
        <pc:chgData name="塩谷 晃弘 / Akihiro Shiotani" userId="50aef054-9327-40af-9729-b525352b79f1" providerId="ADAL" clId="{B6252FED-04F9-4B33-8E02-5F6ABC99EAA1}" dt="2023-03-31T01:44:39.898" v="3489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B6252FED-04F9-4B33-8E02-5F6ABC99EAA1}" dt="2023-03-31T01:43:44.134" v="3411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B6252FED-04F9-4B33-8E02-5F6ABC99EAA1}" dt="2023-03-31T01:43:04.966" v="3408" actId="14100"/>
          <ac:spMkLst>
            <pc:docMk/>
            <pc:sldMk cId="1950371818" sldId="1540"/>
            <ac:spMk id="17" creationId="{0C6C8F7F-4FDC-C4A6-05F5-453AF97D75E6}"/>
          </ac:spMkLst>
        </pc:spChg>
        <pc:spChg chg="add mod">
          <ac:chgData name="塩谷 晃弘 / Akihiro Shiotani" userId="50aef054-9327-40af-9729-b525352b79f1" providerId="ADAL" clId="{B6252FED-04F9-4B33-8E02-5F6ABC99EAA1}" dt="2023-03-31T01:43:16.592" v="3410" actId="1076"/>
          <ac:spMkLst>
            <pc:docMk/>
            <pc:sldMk cId="1950371818" sldId="1540"/>
            <ac:spMk id="19" creationId="{D11F84EB-A56E-3DAF-86F6-6B49B7072C14}"/>
          </ac:spMkLst>
        </pc:spChg>
        <pc:spChg chg="add mod">
          <ac:chgData name="塩谷 晃弘 / Akihiro Shiotani" userId="50aef054-9327-40af-9729-b525352b79f1" providerId="ADAL" clId="{B6252FED-04F9-4B33-8E02-5F6ABC99EAA1}" dt="2023-03-31T01:44:16.311" v="3457" actId="20577"/>
          <ac:spMkLst>
            <pc:docMk/>
            <pc:sldMk cId="1950371818" sldId="1540"/>
            <ac:spMk id="21" creationId="{786A4410-A3F5-A3E9-3CD6-C50B3E72CAAB}"/>
          </ac:spMkLst>
        </pc:spChg>
        <pc:spChg chg="add mod">
          <ac:chgData name="塩谷 晃弘 / Akihiro Shiotani" userId="50aef054-9327-40af-9729-b525352b79f1" providerId="ADAL" clId="{B6252FED-04F9-4B33-8E02-5F6ABC99EAA1}" dt="2023-03-31T01:44:39.898" v="3489" actId="1037"/>
          <ac:spMkLst>
            <pc:docMk/>
            <pc:sldMk cId="1950371818" sldId="1540"/>
            <ac:spMk id="22" creationId="{FBEF34DA-2474-8BD8-A7EA-EEF7EAEE7AE7}"/>
          </ac:spMkLst>
        </pc:spChg>
        <pc:spChg chg="add mod">
          <ac:chgData name="塩谷 晃弘 / Akihiro Shiotani" userId="50aef054-9327-40af-9729-b525352b79f1" providerId="ADAL" clId="{B6252FED-04F9-4B33-8E02-5F6ABC99EAA1}" dt="2023-03-31T01:44:39.898" v="3489" actId="1037"/>
          <ac:spMkLst>
            <pc:docMk/>
            <pc:sldMk cId="1950371818" sldId="1540"/>
            <ac:spMk id="23" creationId="{0642FF44-2845-93D1-9932-59A42A18E54E}"/>
          </ac:spMkLst>
        </pc:spChg>
        <pc:cxnChg chg="mod">
          <ac:chgData name="塩谷 晃弘 / Akihiro Shiotani" userId="50aef054-9327-40af-9729-b525352b79f1" providerId="ADAL" clId="{B6252FED-04F9-4B33-8E02-5F6ABC99EAA1}" dt="2023-03-31T01:41:31.495" v="3192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modSp mod">
        <pc:chgData name="塩谷 晃弘 / Akihiro Shiotani" userId="50aef054-9327-40af-9729-b525352b79f1" providerId="ADAL" clId="{B6252FED-04F9-4B33-8E02-5F6ABC99EAA1}" dt="2023-03-31T01:42:48.342" v="3400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B6252FED-04F9-4B33-8E02-5F6ABC99EAA1}" dt="2023-03-31T01:42:48.342" v="3400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1:42:28.793" v="3363" actId="20577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B6252FED-04F9-4B33-8E02-5F6ABC99EAA1}" dt="2023-03-31T00:39:13.204" v="813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B6252FED-04F9-4B33-8E02-5F6ABC99EAA1}" dt="2023-03-31T00:39:24.776" v="815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B6252FED-04F9-4B33-8E02-5F6ABC99EAA1}" dt="2023-03-31T00:40:47.209" v="881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B6252FED-04F9-4B33-8E02-5F6ABC99EAA1}" dt="2023-03-31T01:41:11.507" v="3165" actId="47"/>
        <pc:sldMkLst>
          <pc:docMk/>
          <pc:sldMk cId="2309223045" sldId="1565"/>
        </pc:sldMkLst>
      </pc:sldChg>
      <pc:sldChg chg="addSp delSp modSp mod">
        <pc:chgData name="塩谷 晃弘 / Akihiro Shiotani" userId="50aef054-9327-40af-9729-b525352b79f1" providerId="ADAL" clId="{B6252FED-04F9-4B33-8E02-5F6ABC99EAA1}" dt="2023-03-31T00:43:45.884" v="926" actId="14100"/>
        <pc:sldMkLst>
          <pc:docMk/>
          <pc:sldMk cId="4117498404" sldId="1587"/>
        </pc:sldMkLst>
        <pc:spChg chg="add mod">
          <ac:chgData name="塩谷 晃弘 / Akihiro Shiotani" userId="50aef054-9327-40af-9729-b525352b79f1" providerId="ADAL" clId="{B6252FED-04F9-4B33-8E02-5F6ABC99EAA1}" dt="2023-03-31T00:43:32.026" v="901" actId="1076"/>
          <ac:spMkLst>
            <pc:docMk/>
            <pc:sldMk cId="4117498404" sldId="1587"/>
            <ac:spMk id="4" creationId="{5CAD1F30-4BD6-C241-E5B8-C9F25FC7E650}"/>
          </ac:spMkLst>
        </pc:spChg>
        <pc:spChg chg="add mod">
          <ac:chgData name="塩谷 晃弘 / Akihiro Shiotani" userId="50aef054-9327-40af-9729-b525352b79f1" providerId="ADAL" clId="{B6252FED-04F9-4B33-8E02-5F6ABC99EAA1}" dt="2023-03-31T00:43:45.884" v="926" actId="14100"/>
          <ac:spMkLst>
            <pc:docMk/>
            <pc:sldMk cId="4117498404" sldId="1587"/>
            <ac:spMk id="5" creationId="{C756CB53-728C-3DCC-07F1-B7C4A9835555}"/>
          </ac:spMkLst>
        </pc:spChg>
        <pc:spChg chg="del">
          <ac:chgData name="塩谷 晃弘 / Akihiro Shiotani" userId="50aef054-9327-40af-9729-b525352b79f1" providerId="ADAL" clId="{B6252FED-04F9-4B33-8E02-5F6ABC99EAA1}" dt="2023-03-31T00:43:34.381" v="902" actId="478"/>
          <ac:spMkLst>
            <pc:docMk/>
            <pc:sldMk cId="4117498404" sldId="1587"/>
            <ac:spMk id="26" creationId="{D44AF94E-42B1-E103-EB90-FA5CA02CDF25}"/>
          </ac:spMkLst>
        </pc:spChg>
        <pc:spChg chg="del">
          <ac:chgData name="塩谷 晃弘 / Akihiro Shiotani" userId="50aef054-9327-40af-9729-b525352b79f1" providerId="ADAL" clId="{B6252FED-04F9-4B33-8E02-5F6ABC99EAA1}" dt="2023-03-31T00:43:18.955" v="899" actId="478"/>
          <ac:spMkLst>
            <pc:docMk/>
            <pc:sldMk cId="4117498404" sldId="1587"/>
            <ac:spMk id="27" creationId="{50B94885-AD58-1BCF-4607-5C5B4334B96C}"/>
          </ac:spMkLst>
        </pc:spChg>
      </pc:sldChg>
      <pc:sldChg chg="modSp mod">
        <pc:chgData name="塩谷 晃弘 / Akihiro Shiotani" userId="50aef054-9327-40af-9729-b525352b79f1" providerId="ADAL" clId="{B6252FED-04F9-4B33-8E02-5F6ABC99EAA1}" dt="2023-03-30T23:59:49.252" v="3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B6252FED-04F9-4B33-8E02-5F6ABC99EAA1}" dt="2023-03-30T23:59:49.252" v="3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Sp delSp modSp del">
        <pc:chgData name="塩谷 晃弘 / Akihiro Shiotani" userId="50aef054-9327-40af-9729-b525352b79f1" providerId="ADAL" clId="{B6252FED-04F9-4B33-8E02-5F6ABC99EAA1}" dt="2023-03-31T01:52:09.607" v="4018" actId="47"/>
        <pc:sldMkLst>
          <pc:docMk/>
          <pc:sldMk cId="930145077" sldId="1611"/>
        </pc:sldMkLst>
        <pc:spChg chg="add del mod">
          <ac:chgData name="塩谷 晃弘 / Akihiro Shiotani" userId="50aef054-9327-40af-9729-b525352b79f1" providerId="ADAL" clId="{B6252FED-04F9-4B33-8E02-5F6ABC99EAA1}" dt="2023-03-31T00:43:49.432" v="928"/>
          <ac:spMkLst>
            <pc:docMk/>
            <pc:sldMk cId="930145077" sldId="1611"/>
            <ac:spMk id="4" creationId="{FCDCC1B3-A91D-C5CB-8FB8-76D6FF26DC47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1:03:31.123" v="1820" actId="20577"/>
        <pc:sldMkLst>
          <pc:docMk/>
          <pc:sldMk cId="23691637" sldId="1612"/>
        </pc:sldMkLst>
        <pc:spChg chg="mod">
          <ac:chgData name="塩谷 晃弘 / Akihiro Shiotani" userId="50aef054-9327-40af-9729-b525352b79f1" providerId="ADAL" clId="{B6252FED-04F9-4B33-8E02-5F6ABC99EAA1}" dt="2023-03-31T01:03:31.123" v="1820" actId="20577"/>
          <ac:spMkLst>
            <pc:docMk/>
            <pc:sldMk cId="23691637" sldId="1612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7" creationId="{54EE53EA-23BD-0511-3328-0113B80E214E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8" creationId="{99E9CB87-D7AD-4AA8-6715-4F40BA3265BC}"/>
          </ac:spMkLst>
        </pc:spChg>
        <pc:spChg chg="mod">
          <ac:chgData name="塩谷 晃弘 / Akihiro Shiotani" userId="50aef054-9327-40af-9729-b525352b79f1" providerId="ADAL" clId="{B6252FED-04F9-4B33-8E02-5F6ABC99EAA1}" dt="2023-03-31T00:28:29.238" v="729" actId="20577"/>
          <ac:spMkLst>
            <pc:docMk/>
            <pc:sldMk cId="23691637" sldId="1612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1" creationId="{B1D433F6-2FC8-8216-AE95-C828CCF512F0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2" creationId="{D6BD5CF9-A0E6-8E51-2992-0F313003BAEB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3" creationId="{9C1041A1-7F32-EACF-4247-C00C1835CAA5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4" creationId="{86E17781-4C0C-D531-1218-9428F91829D4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5" creationId="{B5E038A7-53E1-E1C6-A081-4EA43E6FC630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6" creationId="{CEABB951-F940-2EE6-8FC4-4E29D62548EB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7" creationId="{9010CEAC-0A54-52D1-1893-7A2C1E3F70B2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8" creationId="{A51BC69A-BB5B-B2BE-A0F5-305E149A1411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9" creationId="{52091822-6F6A-D479-C84B-FBE8A9808160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B6252FED-04F9-4B33-8E02-5F6ABC99EAA1}" dt="2023-03-31T01:01:43.402" v="1692" actId="1076"/>
          <ac:spMkLst>
            <pc:docMk/>
            <pc:sldMk cId="23691637" sldId="1612"/>
            <ac:spMk id="21" creationId="{ED090008-B279-7EB4-B338-B25A3371AA1E}"/>
          </ac:spMkLst>
        </pc:spChg>
        <pc:spChg chg="add mod">
          <ac:chgData name="塩谷 晃弘 / Akihiro Shiotani" userId="50aef054-9327-40af-9729-b525352b79f1" providerId="ADAL" clId="{B6252FED-04F9-4B33-8E02-5F6ABC99EAA1}" dt="2023-03-31T01:02:01.183" v="1711" actId="1076"/>
          <ac:spMkLst>
            <pc:docMk/>
            <pc:sldMk cId="23691637" sldId="1612"/>
            <ac:spMk id="22" creationId="{0057B75E-83B5-589C-913B-F5F18ACB6C4A}"/>
          </ac:spMkLst>
        </pc:spChg>
        <pc:spChg chg="add mod">
          <ac:chgData name="塩谷 晃弘 / Akihiro Shiotani" userId="50aef054-9327-40af-9729-b525352b79f1" providerId="ADAL" clId="{B6252FED-04F9-4B33-8E02-5F6ABC99EAA1}" dt="2023-03-31T01:02:36.614" v="1752" actId="1076"/>
          <ac:spMkLst>
            <pc:docMk/>
            <pc:sldMk cId="23691637" sldId="1612"/>
            <ac:spMk id="23" creationId="{094D3B0C-802C-23AA-3B1D-3B58617E55BE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3" creationId="{8E56C175-8836-344C-497B-E552A7B487B4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B6252FED-04F9-4B33-8E02-5F6ABC99EAA1}" dt="2023-03-31T01:02:42.734" v="1764" actId="20577"/>
          <ac:spMkLst>
            <pc:docMk/>
            <pc:sldMk cId="23691637" sldId="1612"/>
            <ac:spMk id="24" creationId="{941A8F3E-024B-0E08-6D11-19071AFA1C97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5" creationId="{7E4984A8-017F-EF36-DD75-1642AB5DF18F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6" creationId="{34A0F31B-29E9-AE1F-9194-05FD79ED3D55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8" creationId="{33DC8404-64D6-5CC9-83A7-4D9A1016F15C}"/>
          </ac:spMkLst>
        </pc:spChg>
        <pc:spChg chg="mod">
          <ac:chgData name="塩谷 晃弘 / Akihiro Shiotani" userId="50aef054-9327-40af-9729-b525352b79f1" providerId="ADAL" clId="{B6252FED-04F9-4B33-8E02-5F6ABC99EAA1}" dt="2023-03-31T00:59:27.162" v="1608" actId="207"/>
          <ac:spMkLst>
            <pc:docMk/>
            <pc:sldMk cId="23691637" sldId="1612"/>
            <ac:spMk id="29" creationId="{CE6EFB98-4C09-E49D-B905-69C754548968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30" creationId="{6725C751-CC76-1C00-4008-3404D93993E2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31" creationId="{7F76D3A3-B458-94FE-A34E-761F7EB0A410}"/>
          </ac:spMkLst>
        </pc:spChg>
        <pc:grpChg chg="del">
          <ac:chgData name="塩谷 晃弘 / Akihiro Shiotani" userId="50aef054-9327-40af-9729-b525352b79f1" providerId="ADAL" clId="{B6252FED-04F9-4B33-8E02-5F6ABC99EAA1}" dt="2023-03-31T00:27:26.152" v="572" actId="478"/>
          <ac:grpSpMkLst>
            <pc:docMk/>
            <pc:sldMk cId="23691637" sldId="1612"/>
            <ac:grpSpMk id="5" creationId="{3602884B-48B8-D425-9991-1F021E258E56}"/>
          </ac:grpSpMkLst>
        </pc:grp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4" creationId="{0F623E45-8EC4-1F44-7419-D622ADFE3A5C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4" creationId="{ADA183B1-D661-4323-F6C3-F3970BF0FF6A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7:52.041" v="1562" actId="478"/>
          <ac:picMkLst>
            <pc:docMk/>
            <pc:sldMk cId="23691637" sldId="1612"/>
            <ac:picMk id="5" creationId="{E3C1F143-1C7A-D58B-31E2-38EC449AA7B1}"/>
          </ac:picMkLst>
        </pc:pic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6" creationId="{B44699A4-FF72-AC6F-8D4E-7C554CC742EB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8:47.491" v="1577" actId="478"/>
          <ac:picMkLst>
            <pc:docMk/>
            <pc:sldMk cId="23691637" sldId="1612"/>
            <ac:picMk id="8" creationId="{BC79108A-C072-946D-E420-25BF31A004B0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22" creationId="{C12684F6-3B12-F2B8-C60D-1B3E5C3A4AC0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27" creationId="{362C8CF8-44E6-A2A4-E442-E64E3A77A3BE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7:00.448" v="1548" actId="478"/>
          <ac:picMkLst>
            <pc:docMk/>
            <pc:sldMk cId="23691637" sldId="1612"/>
            <ac:picMk id="1026" creationId="{F450B0CE-0523-57B7-2745-A3748DC82E09}"/>
          </ac:picMkLst>
        </pc:pic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1028" creationId="{E7B70A68-634C-F1DA-5B54-84A895A0BD6F}"/>
          </ac:picMkLst>
        </pc:picChg>
      </pc:sldChg>
      <pc:sldChg chg="addSp delSp modSp add mod modAnim">
        <pc:chgData name="塩谷 晃弘 / Akihiro Shiotani" userId="50aef054-9327-40af-9729-b525352b79f1" providerId="ADAL" clId="{B6252FED-04F9-4B33-8E02-5F6ABC99EAA1}" dt="2023-03-31T01:08:40.488" v="2172" actId="207"/>
        <pc:sldMkLst>
          <pc:docMk/>
          <pc:sldMk cId="1356289220" sldId="1613"/>
        </pc:sldMkLst>
        <pc:spChg chg="mod">
          <ac:chgData name="塩谷 晃弘 / Akihiro Shiotani" userId="50aef054-9327-40af-9729-b525352b79f1" providerId="ADAL" clId="{B6252FED-04F9-4B33-8E02-5F6ABC99EAA1}" dt="2023-03-31T01:03:33.688" v="1821"/>
          <ac:spMkLst>
            <pc:docMk/>
            <pc:sldMk cId="1356289220" sldId="161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0:08:04.863" v="55"/>
          <ac:spMkLst>
            <pc:docMk/>
            <pc:sldMk cId="1356289220" sldId="1613"/>
            <ac:spMk id="3" creationId="{AE8D376B-F241-FB3F-F2AA-9DB714F4DDFE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4" creationId="{590A1643-A1E8-75EB-22EA-6C0580EC4D9D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8" creationId="{00E1E634-304A-962C-D368-5736F9030710}"/>
          </ac:spMkLst>
        </pc:spChg>
        <pc:spChg chg="add del mod">
          <ac:chgData name="塩谷 晃弘 / Akihiro Shiotani" userId="50aef054-9327-40af-9729-b525352b79f1" providerId="ADAL" clId="{B6252FED-04F9-4B33-8E02-5F6ABC99EAA1}" dt="2023-03-31T01:06:43.032" v="2038" actId="20577"/>
          <ac:spMkLst>
            <pc:docMk/>
            <pc:sldMk cId="1356289220" sldId="1613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11" creationId="{26E861EF-27EA-1ECE-0E9F-FBDBB158370D}"/>
          </ac:spMkLst>
        </pc:spChg>
        <pc:spChg chg="add del mod">
          <ac:chgData name="塩谷 晃弘 / Akihiro Shiotani" userId="50aef054-9327-40af-9729-b525352b79f1" providerId="ADAL" clId="{B6252FED-04F9-4B33-8E02-5F6ABC99EAA1}" dt="2023-03-31T01:05:40.793" v="1920" actId="478"/>
          <ac:spMkLst>
            <pc:docMk/>
            <pc:sldMk cId="1356289220" sldId="1613"/>
            <ac:spMk id="13" creationId="{0B9A594E-45F8-CFA3-3CC5-192F15D9F1A6}"/>
          </ac:spMkLst>
        </pc:spChg>
        <pc:spChg chg="mod">
          <ac:chgData name="塩谷 晃弘 / Akihiro Shiotani" userId="50aef054-9327-40af-9729-b525352b79f1" providerId="ADAL" clId="{B6252FED-04F9-4B33-8E02-5F6ABC99EAA1}" dt="2023-03-31T00:07:14.516" v="38"/>
          <ac:spMkLst>
            <pc:docMk/>
            <pc:sldMk cId="1356289220" sldId="1613"/>
            <ac:spMk id="14" creationId="{03EC7C9A-D86C-D7F7-A381-6F8F8C87E703}"/>
          </ac:spMkLst>
        </pc:spChg>
        <pc:spChg chg="add mod">
          <ac:chgData name="塩谷 晃弘 / Akihiro Shiotani" userId="50aef054-9327-40af-9729-b525352b79f1" providerId="ADAL" clId="{B6252FED-04F9-4B33-8E02-5F6ABC99EAA1}" dt="2023-03-31T01:06:46.297" v="2047" actId="20577"/>
          <ac:spMkLst>
            <pc:docMk/>
            <pc:sldMk cId="1356289220" sldId="1613"/>
            <ac:spMk id="14" creationId="{0832758F-2855-561D-28BA-CD6AE06D03CF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15" creationId="{48A7175A-1819-7164-6A19-206514107A71}"/>
          </ac:spMkLst>
        </pc:spChg>
        <pc:spChg chg="add mod">
          <ac:chgData name="塩谷 晃弘 / Akihiro Shiotani" userId="50aef054-9327-40af-9729-b525352b79f1" providerId="ADAL" clId="{B6252FED-04F9-4B33-8E02-5F6ABC99EAA1}" dt="2023-03-31T01:08:40.488" v="2172" actId="207"/>
          <ac:spMkLst>
            <pc:docMk/>
            <pc:sldMk cId="1356289220" sldId="1613"/>
            <ac:spMk id="16" creationId="{33AB9200-DD9D-BF68-5C79-0C8F097708B5}"/>
          </ac:spMkLst>
        </pc:spChg>
        <pc:spChg chg="add mod">
          <ac:chgData name="塩谷 晃弘 / Akihiro Shiotani" userId="50aef054-9327-40af-9729-b525352b79f1" providerId="ADAL" clId="{B6252FED-04F9-4B33-8E02-5F6ABC99EAA1}" dt="2023-03-31T01:07:17.764" v="2050" actId="1076"/>
          <ac:spMkLst>
            <pc:docMk/>
            <pc:sldMk cId="1356289220" sldId="1613"/>
            <ac:spMk id="17" creationId="{96CE466B-FF76-10C8-5BB7-02456B71CA38}"/>
          </ac:spMkLst>
        </pc:spChg>
        <pc:spChg chg="mod">
          <ac:chgData name="塩谷 晃弘 / Akihiro Shiotani" userId="50aef054-9327-40af-9729-b525352b79f1" providerId="ADAL" clId="{B6252FED-04F9-4B33-8E02-5F6ABC99EAA1}" dt="2023-03-31T00:08:06.715" v="57" actId="1076"/>
          <ac:spMkLst>
            <pc:docMk/>
            <pc:sldMk cId="1356289220" sldId="1613"/>
            <ac:spMk id="20" creationId="{F67027BC-A0DC-FEED-BC47-0A45B1B6EB9F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23" creationId="{866BDB58-5263-E215-4262-D72377A76FDA}"/>
          </ac:spMkLst>
        </pc:spChg>
        <pc:spChg chg="del">
          <ac:chgData name="塩谷 晃弘 / Akihiro Shiotani" userId="50aef054-9327-40af-9729-b525352b79f1" providerId="ADAL" clId="{B6252FED-04F9-4B33-8E02-5F6ABC99EAA1}" dt="2023-03-31T00:05:49.540" v="5" actId="478"/>
          <ac:spMkLst>
            <pc:docMk/>
            <pc:sldMk cId="1356289220" sldId="1613"/>
            <ac:spMk id="26" creationId="{D44AF94E-42B1-E103-EB90-FA5CA02CDF25}"/>
          </ac:spMkLst>
        </pc:spChg>
        <pc:spChg chg="del">
          <ac:chgData name="塩谷 晃弘 / Akihiro Shiotani" userId="50aef054-9327-40af-9729-b525352b79f1" providerId="ADAL" clId="{B6252FED-04F9-4B33-8E02-5F6ABC99EAA1}" dt="2023-03-31T00:05:49.540" v="5" actId="478"/>
          <ac:spMkLst>
            <pc:docMk/>
            <pc:sldMk cId="1356289220" sldId="1613"/>
            <ac:spMk id="27" creationId="{50B94885-AD58-1BCF-4607-5C5B4334B96C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28" creationId="{0CEE7C55-3C5D-C70F-3EC9-874C186DB1F5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3.389" v="1791" actId="478"/>
          <ac:spMkLst>
            <pc:docMk/>
            <pc:sldMk cId="1356289220" sldId="1613"/>
            <ac:spMk id="35" creationId="{45B49239-CC59-C9D3-612A-E675C2D5175A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44" creationId="{553CD01A-1B23-D34A-760E-2174B3846A46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45" creationId="{1728E571-347B-1FE7-CCF5-1EA804A0F773}"/>
          </ac:spMkLst>
        </pc:spChg>
        <pc:grpChg chg="mod">
          <ac:chgData name="塩谷 晃弘 / Akihiro Shiotani" userId="50aef054-9327-40af-9729-b525352b79f1" providerId="ADAL" clId="{B6252FED-04F9-4B33-8E02-5F6ABC99EAA1}" dt="2023-03-31T00:08:04.863" v="55"/>
          <ac:grpSpMkLst>
            <pc:docMk/>
            <pc:sldMk cId="1356289220" sldId="1613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B6252FED-04F9-4B33-8E02-5F6ABC99EAA1}" dt="2023-03-31T00:07:15.772" v="39"/>
          <ac:grpSpMkLst>
            <pc:docMk/>
            <pc:sldMk cId="1356289220" sldId="1613"/>
            <ac:grpSpMk id="13" creationId="{A66E2B11-34E3-BF2C-FC6D-90383C2F2F51}"/>
          </ac:grpSpMkLst>
        </pc:grpChg>
        <pc:grpChg chg="add del mod">
          <ac:chgData name="塩谷 晃弘 / Akihiro Shiotani" userId="50aef054-9327-40af-9729-b525352b79f1" providerId="ADAL" clId="{B6252FED-04F9-4B33-8E02-5F6ABC99EAA1}" dt="2023-03-31T00:08:07.918" v="58"/>
          <ac:grpSpMkLst>
            <pc:docMk/>
            <pc:sldMk cId="1356289220" sldId="1613"/>
            <ac:grpSpMk id="19" creationId="{0D57E4E4-81ED-F599-025A-00B3866F5354}"/>
          </ac:grpSpMkLst>
        </pc:grpChg>
        <pc:graphicFrameChg chg="del">
          <ac:chgData name="塩谷 晃弘 / Akihiro Shiotani" userId="50aef054-9327-40af-9729-b525352b79f1" providerId="ADAL" clId="{B6252FED-04F9-4B33-8E02-5F6ABC99EAA1}" dt="2023-03-31T00:05:49.540" v="5" actId="478"/>
          <ac:graphicFrameMkLst>
            <pc:docMk/>
            <pc:sldMk cId="1356289220" sldId="1613"/>
            <ac:graphicFrameMk id="24" creationId="{8B344D37-5C4D-3E40-A1C3-649090F4895F}"/>
          </ac:graphicFrameMkLst>
        </pc:graphicFrameChg>
        <pc:picChg chg="add mod">
          <ac:chgData name="塩谷 晃弘 / Akihiro Shiotani" userId="50aef054-9327-40af-9729-b525352b79f1" providerId="ADAL" clId="{B6252FED-04F9-4B33-8E02-5F6ABC99EAA1}" dt="2023-03-31T01:07:44.068" v="2119" actId="1036"/>
          <ac:picMkLst>
            <pc:docMk/>
            <pc:sldMk cId="1356289220" sldId="1613"/>
            <ac:picMk id="5" creationId="{4E8C75B2-B40E-984F-645D-BB6CB5D3E3AF}"/>
          </ac:picMkLst>
        </pc:picChg>
        <pc:picChg chg="add del mod">
          <ac:chgData name="塩谷 晃弘 / Akihiro Shiotani" userId="50aef054-9327-40af-9729-b525352b79f1" providerId="ADAL" clId="{B6252FED-04F9-4B33-8E02-5F6ABC99EAA1}" dt="2023-03-31T00:05:52.215" v="10"/>
          <ac:picMkLst>
            <pc:docMk/>
            <pc:sldMk cId="1356289220" sldId="1613"/>
            <ac:picMk id="5" creationId="{CD6D841A-AF16-15D4-D26C-E20E5E1BF744}"/>
          </ac:picMkLst>
        </pc:picChg>
        <pc:picChg chg="add mod">
          <ac:chgData name="塩谷 晃弘 / Akihiro Shiotani" userId="50aef054-9327-40af-9729-b525352b79f1" providerId="ADAL" clId="{B6252FED-04F9-4B33-8E02-5F6ABC99EAA1}" dt="2023-03-31T01:07:44.068" v="2119" actId="1036"/>
          <ac:picMkLst>
            <pc:docMk/>
            <pc:sldMk cId="1356289220" sldId="1613"/>
            <ac:picMk id="6" creationId="{336453C7-CDFE-3045-0113-66182EB9B63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7" creationId="{85BA3DF1-DE19-BF2C-B1E4-F09DF0C814C9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10" creationId="{B6CCE417-9FDF-2D5E-F772-6FFF3E6C277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12" creationId="{0A48AAA3-92A9-9C7A-EC12-CCA141502E3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2:15.589" v="397" actId="478"/>
          <ac:picMkLst>
            <pc:docMk/>
            <pc:sldMk cId="1356289220" sldId="1613"/>
            <ac:picMk id="16" creationId="{17C91259-F3F4-0CA2-B158-3F88CFA26C95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2:15.589" v="397" actId="478"/>
          <ac:picMkLst>
            <pc:docMk/>
            <pc:sldMk cId="1356289220" sldId="1613"/>
            <ac:picMk id="18" creationId="{B38DC11F-92C0-8618-E8BC-9F70095E416A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6:36.574" v="533" actId="478"/>
          <ac:picMkLst>
            <pc:docMk/>
            <pc:sldMk cId="1356289220" sldId="1613"/>
            <ac:picMk id="22" creationId="{C25CA2CB-5AE8-5D2B-085A-1268C701DA33}"/>
          </ac:picMkLst>
        </pc:picChg>
        <pc:picChg chg="del">
          <ac:chgData name="塩谷 晃弘 / Akihiro Shiotani" userId="50aef054-9327-40af-9729-b525352b79f1" providerId="ADAL" clId="{B6252FED-04F9-4B33-8E02-5F6ABC99EAA1}" dt="2023-03-31T00:05:49.540" v="5" actId="478"/>
          <ac:picMkLst>
            <pc:docMk/>
            <pc:sldMk cId="1356289220" sldId="1613"/>
            <ac:picMk id="25" creationId="{DC2EF62B-A0D6-96EB-756B-719486B1D400}"/>
          </ac:picMkLst>
        </pc:picChg>
        <pc:picChg chg="add del mod">
          <ac:chgData name="塩谷 晃弘 / Akihiro Shiotani" userId="50aef054-9327-40af-9729-b525352b79f1" providerId="ADAL" clId="{B6252FED-04F9-4B33-8E02-5F6ABC99EAA1}" dt="2023-03-31T00:25:53.884" v="522" actId="478"/>
          <ac:picMkLst>
            <pc:docMk/>
            <pc:sldMk cId="1356289220" sldId="1613"/>
            <ac:picMk id="34" creationId="{56ADD79B-01A0-61CE-45DF-3462C4381F54}"/>
          </ac:picMkLst>
        </pc:picChg>
        <pc:picChg chg="mod">
          <ac:chgData name="塩谷 晃弘 / Akihiro Shiotani" userId="50aef054-9327-40af-9729-b525352b79f1" providerId="ADAL" clId="{B6252FED-04F9-4B33-8E02-5F6ABC99EAA1}" dt="2023-03-31T00:07:14.516" v="38"/>
          <ac:picMkLst>
            <pc:docMk/>
            <pc:sldMk cId="1356289220" sldId="1613"/>
            <ac:picMk id="1027" creationId="{D60936A0-09CC-9395-6C51-6F68FF4EF634}"/>
          </ac:picMkLst>
        </pc:picChg>
        <pc:picChg chg="mod">
          <ac:chgData name="塩谷 晃弘 / Akihiro Shiotani" userId="50aef054-9327-40af-9729-b525352b79f1" providerId="ADAL" clId="{B6252FED-04F9-4B33-8E02-5F6ABC99EAA1}" dt="2023-03-31T00:08:06.715" v="57" actId="1076"/>
          <ac:picMkLst>
            <pc:docMk/>
            <pc:sldMk cId="1356289220" sldId="1613"/>
            <ac:picMk id="1031" creationId="{5C03EF9F-E165-5164-B7F3-B0D3E183BAF2}"/>
          </ac:picMkLst>
        </pc:picChg>
        <pc:cxnChg chg="add del mod">
          <ac:chgData name="塩谷 晃弘 / Akihiro Shiotani" userId="50aef054-9327-40af-9729-b525352b79f1" providerId="ADAL" clId="{B6252FED-04F9-4B33-8E02-5F6ABC99EAA1}" dt="2023-03-31T01:03:11.701" v="1790" actId="478"/>
          <ac:cxnSpMkLst>
            <pc:docMk/>
            <pc:sldMk cId="1356289220" sldId="1613"/>
            <ac:cxnSpMk id="29" creationId="{12C1BE4A-A49B-A61C-2F46-96D93D845F45}"/>
          </ac:cxnSpMkLst>
        </pc:cxnChg>
        <pc:cxnChg chg="add del mod">
          <ac:chgData name="塩谷 晃弘 / Akihiro Shiotani" userId="50aef054-9327-40af-9729-b525352b79f1" providerId="ADAL" clId="{B6252FED-04F9-4B33-8E02-5F6ABC99EAA1}" dt="2023-03-31T01:03:11.701" v="1790" actId="478"/>
          <ac:cxnSpMkLst>
            <pc:docMk/>
            <pc:sldMk cId="1356289220" sldId="1613"/>
            <ac:cxnSpMk id="41" creationId="{C1A50781-0635-4333-A637-BE2BBDF5AE8A}"/>
          </ac:cxnSpMkLst>
        </pc:cxnChg>
      </pc:sldChg>
      <pc:sldChg chg="addSp delSp modSp add mod">
        <pc:chgData name="塩谷 晃弘 / Akihiro Shiotani" userId="50aef054-9327-40af-9729-b525352b79f1" providerId="ADAL" clId="{B6252FED-04F9-4B33-8E02-5F6ABC99EAA1}" dt="2023-03-31T01:22:44.931" v="2838" actId="1036"/>
        <pc:sldMkLst>
          <pc:docMk/>
          <pc:sldMk cId="1898031229" sldId="1614"/>
        </pc:sldMkLst>
        <pc:spChg chg="mod">
          <ac:chgData name="塩谷 晃弘 / Akihiro Shiotani" userId="50aef054-9327-40af-9729-b525352b79f1" providerId="ADAL" clId="{B6252FED-04F9-4B33-8E02-5F6ABC99EAA1}" dt="2023-03-31T01:03:39.097" v="1824"/>
          <ac:spMkLst>
            <pc:docMk/>
            <pc:sldMk cId="1898031229" sldId="1614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B6252FED-04F9-4B33-8E02-5F6ABC99EAA1}" dt="2023-03-31T01:22:44.931" v="2838" actId="1036"/>
          <ac:spMkLst>
            <pc:docMk/>
            <pc:sldMk cId="1898031229" sldId="1614"/>
            <ac:spMk id="4" creationId="{5CF1A49F-BB7A-2E2A-840E-24584434E540}"/>
          </ac:spMkLst>
        </pc:spChg>
        <pc:spChg chg="add del">
          <ac:chgData name="塩谷 晃弘 / Akihiro Shiotani" userId="50aef054-9327-40af-9729-b525352b79f1" providerId="ADAL" clId="{B6252FED-04F9-4B33-8E02-5F6ABC99EAA1}" dt="2023-03-31T01:18:57.826" v="2609" actId="22"/>
          <ac:spMkLst>
            <pc:docMk/>
            <pc:sldMk cId="1898031229" sldId="1614"/>
            <ac:spMk id="6" creationId="{25C00AED-D5AD-8459-B973-3591FBD6B9C4}"/>
          </ac:spMkLst>
        </pc:spChg>
        <pc:spChg chg="mod">
          <ac:chgData name="塩谷 晃弘 / Akihiro Shiotani" userId="50aef054-9327-40af-9729-b525352b79f1" providerId="ADAL" clId="{B6252FED-04F9-4B33-8E02-5F6ABC99EAA1}" dt="2023-03-31T01:16:28.748" v="2395" actId="20577"/>
          <ac:spMkLst>
            <pc:docMk/>
            <pc:sldMk cId="1898031229" sldId="1614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B6252FED-04F9-4B33-8E02-5F6ABC99EAA1}" dt="2023-03-31T01:22:44.931" v="2838" actId="1036"/>
          <ac:spMkLst>
            <pc:docMk/>
            <pc:sldMk cId="1898031229" sldId="1614"/>
            <ac:spMk id="10" creationId="{B5CEDE7B-E052-1D14-B5B5-FBD97EF3424F}"/>
          </ac:spMkLst>
        </pc:spChg>
        <pc:spChg chg="add mod">
          <ac:chgData name="塩谷 晃弘 / Akihiro Shiotani" userId="50aef054-9327-40af-9729-b525352b79f1" providerId="ADAL" clId="{B6252FED-04F9-4B33-8E02-5F6ABC99EAA1}" dt="2023-03-31T01:20:08.458" v="2691" actId="1036"/>
          <ac:spMkLst>
            <pc:docMk/>
            <pc:sldMk cId="1898031229" sldId="1614"/>
            <ac:spMk id="14" creationId="{F26BFBCE-F9A8-8D93-DE46-AA976F58FA28}"/>
          </ac:spMkLst>
        </pc:spChg>
        <pc:spChg chg="mod">
          <ac:chgData name="塩谷 晃弘 / Akihiro Shiotani" userId="50aef054-9327-40af-9729-b525352b79f1" providerId="ADAL" clId="{B6252FED-04F9-4B33-8E02-5F6ABC99EAA1}" dt="2023-03-31T01:22:38.107" v="2829" actId="20577"/>
          <ac:spMkLst>
            <pc:docMk/>
            <pc:sldMk cId="1898031229" sldId="1614"/>
            <ac:spMk id="22" creationId="{3AE09AF4-72C5-7AC8-8880-596E693E6039}"/>
          </ac:spMkLst>
        </pc:spChg>
        <pc:picChg chg="del">
          <ac:chgData name="塩谷 晃弘 / Akihiro Shiotani" userId="50aef054-9327-40af-9729-b525352b79f1" providerId="ADAL" clId="{B6252FED-04F9-4B33-8E02-5F6ABC99EAA1}" dt="2023-03-31T01:14:39.187" v="2383" actId="478"/>
          <ac:picMkLst>
            <pc:docMk/>
            <pc:sldMk cId="1898031229" sldId="1614"/>
            <ac:picMk id="8" creationId="{1A5F8ED4-EB98-A505-4441-504CCAC7D95B}"/>
          </ac:picMkLst>
        </pc:picChg>
        <pc:picChg chg="add del mod">
          <ac:chgData name="塩谷 晃弘 / Akihiro Shiotani" userId="50aef054-9327-40af-9729-b525352b79f1" providerId="ADAL" clId="{B6252FED-04F9-4B33-8E02-5F6ABC99EAA1}" dt="2023-03-31T01:21:34.164" v="2774" actId="478"/>
          <ac:picMkLst>
            <pc:docMk/>
            <pc:sldMk cId="1898031229" sldId="1614"/>
            <ac:picMk id="11" creationId="{9C218205-BD96-9802-7F26-9BA123101754}"/>
          </ac:picMkLst>
        </pc:picChg>
        <pc:picChg chg="add del mod">
          <ac:chgData name="塩谷 晃弘 / Akihiro Shiotani" userId="50aef054-9327-40af-9729-b525352b79f1" providerId="ADAL" clId="{B6252FED-04F9-4B33-8E02-5F6ABC99EAA1}" dt="2023-03-31T01:21:35.529" v="2775" actId="478"/>
          <ac:picMkLst>
            <pc:docMk/>
            <pc:sldMk cId="1898031229" sldId="1614"/>
            <ac:picMk id="12" creationId="{77747D08-5C37-1DBE-EB9A-316F20400BA3}"/>
          </ac:picMkLst>
        </pc:picChg>
        <pc:picChg chg="add mod">
          <ac:chgData name="塩谷 晃弘 / Akihiro Shiotani" userId="50aef054-9327-40af-9729-b525352b79f1" providerId="ADAL" clId="{B6252FED-04F9-4B33-8E02-5F6ABC99EAA1}" dt="2023-03-31T01:22:19.710" v="2812" actId="1038"/>
          <ac:picMkLst>
            <pc:docMk/>
            <pc:sldMk cId="1898031229" sldId="1614"/>
            <ac:picMk id="21" creationId="{D382618B-9ECE-69A5-060D-B1B04A736C70}"/>
          </ac:picMkLst>
        </pc:picChg>
        <pc:picChg chg="add del">
          <ac:chgData name="塩谷 晃弘 / Akihiro Shiotani" userId="50aef054-9327-40af-9729-b525352b79f1" providerId="ADAL" clId="{B6252FED-04F9-4B33-8E02-5F6ABC99EAA1}" dt="2023-03-31T01:20:34.911" v="2693"/>
          <ac:picMkLst>
            <pc:docMk/>
            <pc:sldMk cId="1898031229" sldId="1614"/>
            <ac:picMk id="1026" creationId="{B31F64B2-F10C-1929-CCCD-E072DBE80A10}"/>
          </ac:picMkLst>
        </pc:picChg>
        <pc:picChg chg="add mod">
          <ac:chgData name="塩谷 晃弘 / Akihiro Shiotani" userId="50aef054-9327-40af-9729-b525352b79f1" providerId="ADAL" clId="{B6252FED-04F9-4B33-8E02-5F6ABC99EAA1}" dt="2023-03-31T01:22:19.710" v="2812" actId="1038"/>
          <ac:picMkLst>
            <pc:docMk/>
            <pc:sldMk cId="1898031229" sldId="1614"/>
            <ac:picMk id="1028" creationId="{44979666-A241-3593-5093-C755326EA3F5}"/>
          </ac:picMkLst>
        </pc:picChg>
        <pc:cxnChg chg="add mod">
          <ac:chgData name="塩谷 晃弘 / Akihiro Shiotani" userId="50aef054-9327-40af-9729-b525352b79f1" providerId="ADAL" clId="{B6252FED-04F9-4B33-8E02-5F6ABC99EAA1}" dt="2023-03-31T01:22:19.710" v="2812" actId="1038"/>
          <ac:cxnSpMkLst>
            <pc:docMk/>
            <pc:sldMk cId="1898031229" sldId="1614"/>
            <ac:cxnSpMk id="13" creationId="{1801B3E1-5EFA-02B8-A29F-389E232EEF72}"/>
          </ac:cxnSpMkLst>
        </pc:cxnChg>
      </pc:sldChg>
      <pc:sldChg chg="modSp add mod">
        <pc:chgData name="塩谷 晃弘 / Akihiro Shiotani" userId="50aef054-9327-40af-9729-b525352b79f1" providerId="ADAL" clId="{B6252FED-04F9-4B33-8E02-5F6ABC99EAA1}" dt="2023-03-31T01:44:54.007" v="3504" actId="1035"/>
        <pc:sldMkLst>
          <pc:docMk/>
          <pc:sldMk cId="1190413668" sldId="1615"/>
        </pc:sldMkLst>
        <pc:spChg chg="mod">
          <ac:chgData name="塩谷 晃弘 / Akihiro Shiotani" userId="50aef054-9327-40af-9729-b525352b79f1" providerId="ADAL" clId="{B6252FED-04F9-4B33-8E02-5F6ABC99EAA1}" dt="2023-03-31T01:03:41.265" v="1825"/>
          <ac:spMkLst>
            <pc:docMk/>
            <pc:sldMk cId="1190413668" sldId="1615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1:40:43.160" v="3163" actId="20577"/>
          <ac:spMkLst>
            <pc:docMk/>
            <pc:sldMk cId="1190413668" sldId="1615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1:23:22.299" v="2851" actId="20577"/>
          <ac:spMkLst>
            <pc:docMk/>
            <pc:sldMk cId="1190413668" sldId="1615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B6252FED-04F9-4B33-8E02-5F6ABC99EAA1}" dt="2023-03-31T01:44:54.007" v="3504" actId="1035"/>
          <ac:spMkLst>
            <pc:docMk/>
            <pc:sldMk cId="1190413668" sldId="1615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6252FED-04F9-4B33-8E02-5F6ABC99EAA1}" dt="2023-03-31T01:44:54.007" v="3504" actId="1035"/>
          <ac:spMkLst>
            <pc:docMk/>
            <pc:sldMk cId="1190413668" sldId="1615"/>
            <ac:spMk id="20" creationId="{083085CF-56C2-232B-3B47-5F166D832CC4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1:08:34.342" v="2171" actId="20577"/>
        <pc:sldMkLst>
          <pc:docMk/>
          <pc:sldMk cId="2648230371" sldId="1616"/>
        </pc:sldMkLst>
        <pc:spChg chg="mod">
          <ac:chgData name="塩谷 晃弘 / Akihiro Shiotani" userId="50aef054-9327-40af-9729-b525352b79f1" providerId="ADAL" clId="{B6252FED-04F9-4B33-8E02-5F6ABC99EAA1}" dt="2023-03-31T01:03:37.480" v="1823"/>
          <ac:spMkLst>
            <pc:docMk/>
            <pc:sldMk cId="2648230371" sldId="1616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B6252FED-04F9-4B33-8E02-5F6ABC99EAA1}" dt="2023-03-31T00:09:44.027" v="91" actId="478"/>
          <ac:spMkLst>
            <pc:docMk/>
            <pc:sldMk cId="2648230371" sldId="1616"/>
            <ac:spMk id="9" creationId="{59784B75-3BA9-916D-5383-EA99A1B0DE46}"/>
          </ac:spMkLst>
        </pc:spChg>
        <pc:spChg chg="add del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40" creationId="{5BC20164-EFA8-F0D9-8017-2B4F32A3CD43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2" creationId="{9A446334-ECDD-1FFC-EF47-ADD7BBEE3364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8" creationId="{99D05084-6F31-F38D-290B-91E34E5FC416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9" creationId="{982B4B53-4C30-15B8-8C4E-09DF1CF38932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0" creationId="{9B9E74E6-94E6-D9BA-1AAF-23279D51E128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1" creationId="{34032527-25DE-93B0-7780-9DC66EB489E2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2" creationId="{B5329F82-DDBA-FC2D-5F5E-D086EEC32E09}"/>
          </ac:spMkLst>
        </pc:spChg>
        <pc:spChg chg="add del mod">
          <ac:chgData name="塩谷 晃弘 / Akihiro Shiotani" userId="50aef054-9327-40af-9729-b525352b79f1" providerId="ADAL" clId="{B6252FED-04F9-4B33-8E02-5F6ABC99EAA1}" dt="2023-03-31T00:17:31.214" v="234" actId="478"/>
          <ac:spMkLst>
            <pc:docMk/>
            <pc:sldMk cId="2648230371" sldId="1616"/>
            <ac:spMk id="73" creationId="{77FAEF2A-0CC4-0145-5467-7D5B2BC7547A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4" creationId="{E6128AE7-3474-8D4C-4EC5-A96B4FFF2A36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5" creationId="{C675A4D0-21A5-98ED-4E6A-D25AD8928294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3" creationId="{FBCBF691-B55A-C840-F409-146950EE3F2B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4" creationId="{915093FB-8D82-9C6A-29A3-B38DF78295CE}"/>
          </ac:spMkLst>
        </pc:spChg>
        <pc:spChg chg="add mod">
          <ac:chgData name="塩谷 晃弘 / Akihiro Shiotani" userId="50aef054-9327-40af-9729-b525352b79f1" providerId="ADAL" clId="{B6252FED-04F9-4B33-8E02-5F6ABC99EAA1}" dt="2023-03-31T01:08:34.342" v="2171" actId="20577"/>
          <ac:spMkLst>
            <pc:docMk/>
            <pc:sldMk cId="2648230371" sldId="1616"/>
            <ac:spMk id="85" creationId="{438D0A06-71AA-586E-838C-14FE45D0F7DF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6" creationId="{21F040B9-503B-95F8-DB3E-548D3B5457F6}"/>
          </ac:spMkLst>
        </pc:spChg>
        <pc:picChg chg="del">
          <ac:chgData name="塩谷 晃弘 / Akihiro Shiotani" userId="50aef054-9327-40af-9729-b525352b79f1" providerId="ADAL" clId="{B6252FED-04F9-4B33-8E02-5F6ABC99EAA1}" dt="2023-03-31T00:08:52.801" v="70" actId="478"/>
          <ac:picMkLst>
            <pc:docMk/>
            <pc:sldMk cId="2648230371" sldId="1616"/>
            <ac:picMk id="7" creationId="{85BA3DF1-DE19-BF2C-B1E4-F09DF0C814C9}"/>
          </ac:picMkLst>
        </pc:picChg>
        <pc:picChg chg="del mod">
          <ac:chgData name="塩谷 晃弘 / Akihiro Shiotani" userId="50aef054-9327-40af-9729-b525352b79f1" providerId="ADAL" clId="{B6252FED-04F9-4B33-8E02-5F6ABC99EAA1}" dt="2023-03-31T00:16:04.712" v="184" actId="478"/>
          <ac:picMkLst>
            <pc:docMk/>
            <pc:sldMk cId="2648230371" sldId="1616"/>
            <ac:picMk id="10" creationId="{B6CCE417-9FDF-2D5E-F772-6FFF3E6C2778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2" creationId="{0A48AAA3-92A9-9C7A-EC12-CCA141502E38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6" creationId="{17C91259-F3F4-0CA2-B158-3F88CFA26C95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8" creationId="{B38DC11F-92C0-8618-E8BC-9F70095E416A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22" creationId="{C25CA2CB-5AE8-5D2B-085A-1268C701DA33}"/>
          </ac:picMkLst>
        </pc:picChg>
        <pc:picChg chg="add del mod">
          <ac:chgData name="塩谷 晃弘 / Akihiro Shiotani" userId="50aef054-9327-40af-9729-b525352b79f1" providerId="ADAL" clId="{B6252FED-04F9-4B33-8E02-5F6ABC99EAA1}" dt="2023-03-31T00:12:45.640" v="126" actId="478"/>
          <ac:picMkLst>
            <pc:docMk/>
            <pc:sldMk cId="2648230371" sldId="1616"/>
            <ac:picMk id="39" creationId="{12839E38-7E10-EE84-FD2E-347B31142932}"/>
          </ac:picMkLst>
        </pc:pic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5" creationId="{D8EB114B-FD1D-E8DA-6884-720B65B6BB13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21" creationId="{13CBC9DE-3C90-E907-F20F-494B73A91696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1:13.122" v="112" actId="478"/>
          <ac:cxnSpMkLst>
            <pc:docMk/>
            <pc:sldMk cId="2648230371" sldId="1616"/>
            <ac:cxnSpMk id="25" creationId="{EE709F57-70ED-F098-525F-C82B95D80E57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1:11.120" v="110"/>
          <ac:cxnSpMkLst>
            <pc:docMk/>
            <pc:sldMk cId="2648230371" sldId="1616"/>
            <ac:cxnSpMk id="30" creationId="{13FAEC0D-AEB3-5E47-CC60-749E40925DAF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2:19.874" v="116" actId="478"/>
          <ac:cxnSpMkLst>
            <pc:docMk/>
            <pc:sldMk cId="2648230371" sldId="1616"/>
            <ac:cxnSpMk id="31" creationId="{CE79D27C-25A6-D6B7-A3AE-2F45CC1FE673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32" creationId="{9E82C98D-D743-6700-76C3-62B9739882F1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35" creationId="{05C4B9BF-FF29-9370-1A28-5B047313F484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56" creationId="{00130CBA-8EFB-BD7E-854C-644BC1F84BCF}"/>
          </ac:cxnSpMkLst>
        </pc:cxnChg>
      </pc:sldChg>
      <pc:sldChg chg="modSp add mod">
        <pc:chgData name="塩谷 晃弘 / Akihiro Shiotani" userId="50aef054-9327-40af-9729-b525352b79f1" providerId="ADAL" clId="{B6252FED-04F9-4B33-8E02-5F6ABC99EAA1}" dt="2023-03-31T02:13:53.468" v="4057" actId="20577"/>
        <pc:sldMkLst>
          <pc:docMk/>
          <pc:sldMk cId="2717860386" sldId="1617"/>
        </pc:sldMkLst>
        <pc:spChg chg="mod">
          <ac:chgData name="塩谷 晃弘 / Akihiro Shiotani" userId="50aef054-9327-40af-9729-b525352b79f1" providerId="ADAL" clId="{B6252FED-04F9-4B33-8E02-5F6ABC99EAA1}" dt="2023-03-31T02:13:53.468" v="4057" actId="20577"/>
          <ac:spMkLst>
            <pc:docMk/>
            <pc:sldMk cId="2717860386" sldId="1617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21:58.927" v="394"/>
        <pc:sldMkLst>
          <pc:docMk/>
          <pc:sldMk cId="3769542325" sldId="1617"/>
        </pc:sldMkLst>
      </pc:sldChg>
      <pc:sldChg chg="modSp add mod ord">
        <pc:chgData name="塩谷 晃弘 / Akihiro Shiotani" userId="50aef054-9327-40af-9729-b525352b79f1" providerId="ADAL" clId="{B6252FED-04F9-4B33-8E02-5F6ABC99EAA1}" dt="2023-03-31T02:14:29.164" v="4084" actId="20577"/>
        <pc:sldMkLst>
          <pc:docMk/>
          <pc:sldMk cId="951353148" sldId="1618"/>
        </pc:sldMkLst>
        <pc:spChg chg="mod">
          <ac:chgData name="塩谷 晃弘 / Akihiro Shiotani" userId="50aef054-9327-40af-9729-b525352b79f1" providerId="ADAL" clId="{B6252FED-04F9-4B33-8E02-5F6ABC99EAA1}" dt="2023-03-31T02:14:29.164" v="4084" actId="20577"/>
          <ac:spMkLst>
            <pc:docMk/>
            <pc:sldMk cId="951353148" sldId="1618"/>
            <ac:spMk id="4" creationId="{C3919988-1039-A563-95E1-4BBF52B32CF4}"/>
          </ac:spMkLst>
        </pc:spChg>
      </pc:sldChg>
      <pc:sldChg chg="modSp add mod ord">
        <pc:chgData name="塩谷 晃弘 / Akihiro Shiotani" userId="50aef054-9327-40af-9729-b525352b79f1" providerId="ADAL" clId="{B6252FED-04F9-4B33-8E02-5F6ABC99EAA1}" dt="2023-03-31T02:14:32.223" v="4085" actId="20577"/>
        <pc:sldMkLst>
          <pc:docMk/>
          <pc:sldMk cId="2042174661" sldId="1619"/>
        </pc:sldMkLst>
        <pc:spChg chg="mod">
          <ac:chgData name="塩谷 晃弘 / Akihiro Shiotani" userId="50aef054-9327-40af-9729-b525352b79f1" providerId="ADAL" clId="{B6252FED-04F9-4B33-8E02-5F6ABC99EAA1}" dt="2023-03-31T02:14:32.223" v="4085" actId="20577"/>
          <ac:spMkLst>
            <pc:docMk/>
            <pc:sldMk cId="2042174661" sldId="1619"/>
            <ac:spMk id="4" creationId="{C3919988-1039-A563-95E1-4BBF52B32CF4}"/>
          </ac:spMkLst>
        </pc:spChg>
      </pc:sldChg>
      <pc:sldChg chg="addSp delSp modSp add mod modShow">
        <pc:chgData name="塩谷 晃弘 / Akihiro Shiotani" userId="50aef054-9327-40af-9729-b525352b79f1" providerId="ADAL" clId="{B6252FED-04F9-4B33-8E02-5F6ABC99EAA1}" dt="2023-03-31T00:51:26.528" v="1229"/>
        <pc:sldMkLst>
          <pc:docMk/>
          <pc:sldMk cId="2642962374" sldId="1656"/>
        </pc:sldMkLst>
        <pc:spChg chg="mod">
          <ac:chgData name="塩谷 晃弘 / Akihiro Shiotani" userId="50aef054-9327-40af-9729-b525352b79f1" providerId="ADAL" clId="{B6252FED-04F9-4B33-8E02-5F6ABC99EAA1}" dt="2023-03-31T00:51:26.528" v="1229"/>
          <ac:spMkLst>
            <pc:docMk/>
            <pc:sldMk cId="2642962374" sldId="1656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2:57.940" v="893" actId="14100"/>
          <ac:spMkLst>
            <pc:docMk/>
            <pc:sldMk cId="2642962374" sldId="1656"/>
            <ac:spMk id="4" creationId="{0DAC4399-14D1-C6B8-4EDB-0D6EEC2177D7}"/>
          </ac:spMkLst>
        </pc:spChg>
        <pc:spChg chg="add mod">
          <ac:chgData name="塩谷 晃弘 / Akihiro Shiotani" userId="50aef054-9327-40af-9729-b525352b79f1" providerId="ADAL" clId="{B6252FED-04F9-4B33-8E02-5F6ABC99EAA1}" dt="2023-03-31T00:43:03.145" v="896" actId="14100"/>
          <ac:spMkLst>
            <pc:docMk/>
            <pc:sldMk cId="2642962374" sldId="1656"/>
            <ac:spMk id="5" creationId="{DCA0CD2D-10BE-AF3D-4FBE-3A8D7E854B3A}"/>
          </ac:spMkLst>
        </pc:spChg>
        <pc:spChg chg="add del mod">
          <ac:chgData name="塩谷 晃弘 / Akihiro Shiotani" userId="50aef054-9327-40af-9729-b525352b79f1" providerId="ADAL" clId="{B6252FED-04F9-4B33-8E02-5F6ABC99EAA1}" dt="2023-03-31T00:43:52.592" v="930" actId="478"/>
          <ac:spMkLst>
            <pc:docMk/>
            <pc:sldMk cId="2642962374" sldId="1656"/>
            <ac:spMk id="6" creationId="{F4BCC7DE-5B34-0378-B148-CDF46EAF130A}"/>
          </ac:spMkLst>
        </pc:spChg>
        <pc:spChg chg="add mod">
          <ac:chgData name="塩谷 晃弘 / Akihiro Shiotani" userId="50aef054-9327-40af-9729-b525352b79f1" providerId="ADAL" clId="{B6252FED-04F9-4B33-8E02-5F6ABC99EAA1}" dt="2023-03-31T00:46:00.337" v="1019" actId="20577"/>
          <ac:spMkLst>
            <pc:docMk/>
            <pc:sldMk cId="2642962374" sldId="1656"/>
            <ac:spMk id="7" creationId="{F849567C-7D64-3425-2AEC-F4CD7E8946FC}"/>
          </ac:spMkLst>
        </pc:spChg>
        <pc:spChg chg="add mod">
          <ac:chgData name="塩谷 晃弘 / Akihiro Shiotani" userId="50aef054-9327-40af-9729-b525352b79f1" providerId="ADAL" clId="{B6252FED-04F9-4B33-8E02-5F6ABC99EAA1}" dt="2023-03-31T00:46:02.704" v="1020" actId="20577"/>
          <ac:spMkLst>
            <pc:docMk/>
            <pc:sldMk cId="2642962374" sldId="1656"/>
            <ac:spMk id="9" creationId="{2180C453-4842-6264-E6B7-668492339EE7}"/>
          </ac:spMkLst>
        </pc:spChg>
        <pc:spChg chg="add mod">
          <ac:chgData name="塩谷 晃弘 / Akihiro Shiotani" userId="50aef054-9327-40af-9729-b525352b79f1" providerId="ADAL" clId="{B6252FED-04F9-4B33-8E02-5F6ABC99EAA1}" dt="2023-03-31T00:47:01.218" v="1077" actId="1076"/>
          <ac:spMkLst>
            <pc:docMk/>
            <pc:sldMk cId="2642962374" sldId="1656"/>
            <ac:spMk id="10" creationId="{B2DC9BAF-80A8-BA51-54F0-83B3CA3DD6D5}"/>
          </ac:spMkLst>
        </pc:spChg>
        <pc:spChg chg="add mod">
          <ac:chgData name="塩谷 晃弘 / Akihiro Shiotani" userId="50aef054-9327-40af-9729-b525352b79f1" providerId="ADAL" clId="{B6252FED-04F9-4B33-8E02-5F6ABC99EAA1}" dt="2023-03-31T00:47:01.218" v="1077" actId="1076"/>
          <ac:spMkLst>
            <pc:docMk/>
            <pc:sldMk cId="2642962374" sldId="1656"/>
            <ac:spMk id="11" creationId="{95FA0FD5-B70D-609D-3091-6D051782E87C}"/>
          </ac:spMkLst>
        </pc:spChg>
        <pc:spChg chg="add mod">
          <ac:chgData name="塩谷 晃弘 / Akihiro Shiotani" userId="50aef054-9327-40af-9729-b525352b79f1" providerId="ADAL" clId="{B6252FED-04F9-4B33-8E02-5F6ABC99EAA1}" dt="2023-03-31T00:47:04.957" v="1079" actId="1076"/>
          <ac:spMkLst>
            <pc:docMk/>
            <pc:sldMk cId="2642962374" sldId="1656"/>
            <ac:spMk id="12" creationId="{073CD8E7-E05C-E9F1-FEA5-7B9C15EDD418}"/>
          </ac:spMkLst>
        </pc:spChg>
        <pc:spChg chg="mod">
          <ac:chgData name="塩谷 晃弘 / Akihiro Shiotani" userId="50aef054-9327-40af-9729-b525352b79f1" providerId="ADAL" clId="{B6252FED-04F9-4B33-8E02-5F6ABC99EAA1}" dt="2023-03-31T00:46:27.438" v="1072"/>
          <ac:spMkLst>
            <pc:docMk/>
            <pc:sldMk cId="2642962374" sldId="1656"/>
            <ac:spMk id="14" creationId="{55B62322-3AF9-D76B-F31F-2D85DD13E007}"/>
          </ac:spMkLst>
        </pc:spChg>
        <pc:spChg chg="add mod">
          <ac:chgData name="塩谷 晃弘 / Akihiro Shiotani" userId="50aef054-9327-40af-9729-b525352b79f1" providerId="ADAL" clId="{B6252FED-04F9-4B33-8E02-5F6ABC99EAA1}" dt="2023-03-31T00:47:04.957" v="1079" actId="1076"/>
          <ac:spMkLst>
            <pc:docMk/>
            <pc:sldMk cId="2642962374" sldId="1656"/>
            <ac:spMk id="15" creationId="{61EAEF3A-4DDD-DE53-1EB6-A538DBF4749A}"/>
          </ac:spMkLst>
        </pc:spChg>
      </pc:sldChg>
      <pc:sldChg chg="addSp modSp add mod modShow">
        <pc:chgData name="塩谷 晃弘 / Akihiro Shiotani" userId="50aef054-9327-40af-9729-b525352b79f1" providerId="ADAL" clId="{B6252FED-04F9-4B33-8E02-5F6ABC99EAA1}" dt="2023-03-31T00:51:28.015" v="1230"/>
        <pc:sldMkLst>
          <pc:docMk/>
          <pc:sldMk cId="2106851979" sldId="1657"/>
        </pc:sldMkLst>
        <pc:spChg chg="mod">
          <ac:chgData name="塩谷 晃弘 / Akihiro Shiotani" userId="50aef054-9327-40af-9729-b525352b79f1" providerId="ADAL" clId="{B6252FED-04F9-4B33-8E02-5F6ABC99EAA1}" dt="2023-03-31T00:51:28.015" v="1230"/>
          <ac:spMkLst>
            <pc:docMk/>
            <pc:sldMk cId="2106851979" sldId="1657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6:07.370" v="1025" actId="20577"/>
          <ac:spMkLst>
            <pc:docMk/>
            <pc:sldMk cId="2106851979" sldId="1657"/>
            <ac:spMk id="6" creationId="{85DFD2F2-89E4-A645-0380-9269FA948B05}"/>
          </ac:spMkLst>
        </pc:spChg>
        <pc:spChg chg="add mod">
          <ac:chgData name="塩谷 晃弘 / Akihiro Shiotani" userId="50aef054-9327-40af-9729-b525352b79f1" providerId="ADAL" clId="{B6252FED-04F9-4B33-8E02-5F6ABC99EAA1}" dt="2023-03-31T00:46:10.583" v="1028" actId="20577"/>
          <ac:spMkLst>
            <pc:docMk/>
            <pc:sldMk cId="2106851979" sldId="1657"/>
            <ac:spMk id="7" creationId="{EA82E8E9-3629-3B53-BA44-C4FFB1CB4180}"/>
          </ac:spMkLst>
        </pc:spChg>
        <pc:spChg chg="add mod">
          <ac:chgData name="塩谷 晃弘 / Akihiro Shiotani" userId="50aef054-9327-40af-9729-b525352b79f1" providerId="ADAL" clId="{B6252FED-04F9-4B33-8E02-5F6ABC99EAA1}" dt="2023-03-31T00:45:15.248" v="997" actId="14100"/>
          <ac:spMkLst>
            <pc:docMk/>
            <pc:sldMk cId="2106851979" sldId="1657"/>
            <ac:spMk id="8" creationId="{DA7EFAF0-A8F2-6DBD-B7AE-7583332F704E}"/>
          </ac:spMkLst>
        </pc:spChg>
        <pc:spChg chg="add mod">
          <ac:chgData name="塩谷 晃弘 / Akihiro Shiotani" userId="50aef054-9327-40af-9729-b525352b79f1" providerId="ADAL" clId="{B6252FED-04F9-4B33-8E02-5F6ABC99EAA1}" dt="2023-03-31T00:45:19.073" v="998" actId="14100"/>
          <ac:spMkLst>
            <pc:docMk/>
            <pc:sldMk cId="2106851979" sldId="1657"/>
            <ac:spMk id="9" creationId="{DEC1BA51-C347-7EFA-D713-D32095C6635B}"/>
          </ac:spMkLst>
        </pc:spChg>
        <pc:spChg chg="add mod">
          <ac:chgData name="塩谷 晃弘 / Akihiro Shiotani" userId="50aef054-9327-40af-9729-b525352b79f1" providerId="ADAL" clId="{B6252FED-04F9-4B33-8E02-5F6ABC99EAA1}" dt="2023-03-31T00:47:08.915" v="1081" actId="1076"/>
          <ac:spMkLst>
            <pc:docMk/>
            <pc:sldMk cId="2106851979" sldId="1657"/>
            <ac:spMk id="10" creationId="{D826DDAD-CAB7-4133-6FF2-BF9FFDFB86BC}"/>
          </ac:spMkLst>
        </pc:spChg>
        <pc:spChg chg="add mod">
          <ac:chgData name="塩谷 晃弘 / Akihiro Shiotani" userId="50aef054-9327-40af-9729-b525352b79f1" providerId="ADAL" clId="{B6252FED-04F9-4B33-8E02-5F6ABC99EAA1}" dt="2023-03-31T00:47:08.915" v="1081" actId="1076"/>
          <ac:spMkLst>
            <pc:docMk/>
            <pc:sldMk cId="2106851979" sldId="1657"/>
            <ac:spMk id="11" creationId="{53D188B1-854F-4F38-DB04-684C543BE4A5}"/>
          </ac:spMkLst>
        </pc:spChg>
        <pc:spChg chg="add mod">
          <ac:chgData name="塩谷 晃弘 / Akihiro Shiotani" userId="50aef054-9327-40af-9729-b525352b79f1" providerId="ADAL" clId="{B6252FED-04F9-4B33-8E02-5F6ABC99EAA1}" dt="2023-03-31T00:47:12.359" v="1083" actId="1076"/>
          <ac:spMkLst>
            <pc:docMk/>
            <pc:sldMk cId="2106851979" sldId="1657"/>
            <ac:spMk id="12" creationId="{9770DAAB-5232-3E5B-0104-46C30611D34E}"/>
          </ac:spMkLst>
        </pc:spChg>
        <pc:spChg chg="add mod">
          <ac:chgData name="塩谷 晃弘 / Akihiro Shiotani" userId="50aef054-9327-40af-9729-b525352b79f1" providerId="ADAL" clId="{B6252FED-04F9-4B33-8E02-5F6ABC99EAA1}" dt="2023-03-31T00:47:12.359" v="1083" actId="1076"/>
          <ac:spMkLst>
            <pc:docMk/>
            <pc:sldMk cId="2106851979" sldId="1657"/>
            <ac:spMk id="13" creationId="{DFD6D341-B160-9CE3-ACB5-9DAE414B7A7B}"/>
          </ac:spMkLst>
        </pc:spChg>
        <pc:spChg chg="mod">
          <ac:chgData name="塩谷 晃弘 / Akihiro Shiotani" userId="50aef054-9327-40af-9729-b525352b79f1" providerId="ADAL" clId="{B6252FED-04F9-4B33-8E02-5F6ABC99EAA1}" dt="2023-03-31T00:46:25.857" v="1071"/>
          <ac:spMkLst>
            <pc:docMk/>
            <pc:sldMk cId="2106851979" sldId="1657"/>
            <ac:spMk id="14" creationId="{55B62322-3AF9-D76B-F31F-2D85DD13E007}"/>
          </ac:spMkLst>
        </pc:spChg>
      </pc:sldChg>
      <pc:sldChg chg="addSp modSp add mod modShow">
        <pc:chgData name="塩谷 晃弘 / Akihiro Shiotani" userId="50aef054-9327-40af-9729-b525352b79f1" providerId="ADAL" clId="{B6252FED-04F9-4B33-8E02-5F6ABC99EAA1}" dt="2023-03-31T00:51:32.276" v="1231"/>
        <pc:sldMkLst>
          <pc:docMk/>
          <pc:sldMk cId="3457910562" sldId="1658"/>
        </pc:sldMkLst>
        <pc:spChg chg="mod">
          <ac:chgData name="塩谷 晃弘 / Akihiro Shiotani" userId="50aef054-9327-40af-9729-b525352b79f1" providerId="ADAL" clId="{B6252FED-04F9-4B33-8E02-5F6ABC99EAA1}" dt="2023-03-31T00:51:32.276" v="1231"/>
          <ac:spMkLst>
            <pc:docMk/>
            <pc:sldMk cId="3457910562" sldId="1658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5:24.666" v="1000" actId="14100"/>
          <ac:spMkLst>
            <pc:docMk/>
            <pc:sldMk cId="3457910562" sldId="1658"/>
            <ac:spMk id="5" creationId="{59FAAC7C-5747-191A-C7F2-F9F66709EBFA}"/>
          </ac:spMkLst>
        </pc:spChg>
        <pc:spChg chg="add mod">
          <ac:chgData name="塩谷 晃弘 / Akihiro Shiotani" userId="50aef054-9327-40af-9729-b525352b79f1" providerId="ADAL" clId="{B6252FED-04F9-4B33-8E02-5F6ABC99EAA1}" dt="2023-03-31T00:45:26.621" v="1001" actId="14100"/>
          <ac:spMkLst>
            <pc:docMk/>
            <pc:sldMk cId="3457910562" sldId="1658"/>
            <ac:spMk id="7" creationId="{7BBF587E-B706-33DB-C8E7-2E3D48C60010}"/>
          </ac:spMkLst>
        </pc:spChg>
        <pc:spChg chg="add mod">
          <ac:chgData name="塩谷 晃弘 / Akihiro Shiotani" userId="50aef054-9327-40af-9729-b525352b79f1" providerId="ADAL" clId="{B6252FED-04F9-4B33-8E02-5F6ABC99EAA1}" dt="2023-03-31T00:46:13.364" v="1033" actId="20577"/>
          <ac:spMkLst>
            <pc:docMk/>
            <pc:sldMk cId="3457910562" sldId="1658"/>
            <ac:spMk id="8" creationId="{AC48152F-D4D5-2DA8-046A-5B69A77AFA1B}"/>
          </ac:spMkLst>
        </pc:spChg>
        <pc:spChg chg="add mod">
          <ac:chgData name="塩谷 晃弘 / Akihiro Shiotani" userId="50aef054-9327-40af-9729-b525352b79f1" providerId="ADAL" clId="{B6252FED-04F9-4B33-8E02-5F6ABC99EAA1}" dt="2023-03-31T00:46:15.284" v="1038" actId="20577"/>
          <ac:spMkLst>
            <pc:docMk/>
            <pc:sldMk cId="3457910562" sldId="1658"/>
            <ac:spMk id="9" creationId="{1D98D45A-BD22-C760-3091-BD7F01F9645E}"/>
          </ac:spMkLst>
        </pc:spChg>
        <pc:spChg chg="add mod">
          <ac:chgData name="塩谷 晃弘 / Akihiro Shiotani" userId="50aef054-9327-40af-9729-b525352b79f1" providerId="ADAL" clId="{B6252FED-04F9-4B33-8E02-5F6ABC99EAA1}" dt="2023-03-31T00:47:17.303" v="1085" actId="1076"/>
          <ac:spMkLst>
            <pc:docMk/>
            <pc:sldMk cId="3457910562" sldId="1658"/>
            <ac:spMk id="10" creationId="{78E696CC-DB16-034F-70F1-A8B13125FFCE}"/>
          </ac:spMkLst>
        </pc:spChg>
        <pc:spChg chg="add mod">
          <ac:chgData name="塩谷 晃弘 / Akihiro Shiotani" userId="50aef054-9327-40af-9729-b525352b79f1" providerId="ADAL" clId="{B6252FED-04F9-4B33-8E02-5F6ABC99EAA1}" dt="2023-03-31T00:47:17.303" v="1085" actId="1076"/>
          <ac:spMkLst>
            <pc:docMk/>
            <pc:sldMk cId="3457910562" sldId="1658"/>
            <ac:spMk id="11" creationId="{8C8A72BE-8B3A-D2D8-D352-AEA427B9B499}"/>
          </ac:spMkLst>
        </pc:spChg>
        <pc:spChg chg="add mod">
          <ac:chgData name="塩谷 晃弘 / Akihiro Shiotani" userId="50aef054-9327-40af-9729-b525352b79f1" providerId="ADAL" clId="{B6252FED-04F9-4B33-8E02-5F6ABC99EAA1}" dt="2023-03-31T00:47:20.587" v="1087" actId="1076"/>
          <ac:spMkLst>
            <pc:docMk/>
            <pc:sldMk cId="3457910562" sldId="1658"/>
            <ac:spMk id="12" creationId="{9FAB6130-9A79-23B5-F627-05C8B4FD0746}"/>
          </ac:spMkLst>
        </pc:spChg>
        <pc:spChg chg="add mod">
          <ac:chgData name="塩谷 晃弘 / Akihiro Shiotani" userId="50aef054-9327-40af-9729-b525352b79f1" providerId="ADAL" clId="{B6252FED-04F9-4B33-8E02-5F6ABC99EAA1}" dt="2023-03-31T00:47:20.587" v="1087" actId="1076"/>
          <ac:spMkLst>
            <pc:docMk/>
            <pc:sldMk cId="3457910562" sldId="1658"/>
            <ac:spMk id="13" creationId="{51EBAF3C-5A69-2023-244B-0F128FCFE809}"/>
          </ac:spMkLst>
        </pc:spChg>
        <pc:spChg chg="mod">
          <ac:chgData name="塩谷 晃弘 / Akihiro Shiotani" userId="50aef054-9327-40af-9729-b525352b79f1" providerId="ADAL" clId="{B6252FED-04F9-4B33-8E02-5F6ABC99EAA1}" dt="2023-03-31T00:46:23.283" v="1070" actId="20577"/>
          <ac:spMkLst>
            <pc:docMk/>
            <pc:sldMk cId="3457910562" sldId="1658"/>
            <ac:spMk id="14" creationId="{55B62322-3AF9-D76B-F31F-2D85DD13E007}"/>
          </ac:spMkLst>
        </pc:spChg>
      </pc:sldChg>
      <pc:sldChg chg="addSp delSp modSp new add del mod">
        <pc:chgData name="塩谷 晃弘 / Akihiro Shiotani" userId="50aef054-9327-40af-9729-b525352b79f1" providerId="ADAL" clId="{B6252FED-04F9-4B33-8E02-5F6ABC99EAA1}" dt="2023-03-31T00:53:30.661" v="1341" actId="1036"/>
        <pc:sldMkLst>
          <pc:docMk/>
          <pc:sldMk cId="2211922801" sldId="1659"/>
        </pc:sldMkLst>
        <pc:spChg chg="mod">
          <ac:chgData name="塩谷 晃弘 / Akihiro Shiotani" userId="50aef054-9327-40af-9729-b525352b79f1" providerId="ADAL" clId="{B6252FED-04F9-4B33-8E02-5F6ABC99EAA1}" dt="2023-03-31T00:51:33.842" v="1232"/>
          <ac:spMkLst>
            <pc:docMk/>
            <pc:sldMk cId="2211922801" sldId="1659"/>
            <ac:spMk id="2" creationId="{111EB3D6-9461-3719-50AA-D0135885DC15}"/>
          </ac:spMkLst>
        </pc:spChg>
        <pc:spChg chg="add mod">
          <ac:chgData name="塩谷 晃弘 / Akihiro Shiotani" userId="50aef054-9327-40af-9729-b525352b79f1" providerId="ADAL" clId="{B6252FED-04F9-4B33-8E02-5F6ABC99EAA1}" dt="2023-03-31T00:49:25.131" v="1158" actId="14100"/>
          <ac:spMkLst>
            <pc:docMk/>
            <pc:sldMk cId="2211922801" sldId="1659"/>
            <ac:spMk id="4" creationId="{9F14BAB8-6D74-7797-2A87-15546902F399}"/>
          </ac:spMkLst>
        </pc:spChg>
        <pc:spChg chg="add mod">
          <ac:chgData name="塩谷 晃弘 / Akihiro Shiotani" userId="50aef054-9327-40af-9729-b525352b79f1" providerId="ADAL" clId="{B6252FED-04F9-4B33-8E02-5F6ABC99EAA1}" dt="2023-03-31T00:51:59.754" v="1311" actId="20577"/>
          <ac:spMkLst>
            <pc:docMk/>
            <pc:sldMk cId="2211922801" sldId="1659"/>
            <ac:spMk id="5" creationId="{4D84E07C-6F95-5D6A-EEAA-B1D6C19B63FF}"/>
          </ac:spMkLst>
        </pc:spChg>
        <pc:spChg chg="add mod">
          <ac:chgData name="塩谷 晃弘 / Akihiro Shiotani" userId="50aef054-9327-40af-9729-b525352b79f1" providerId="ADAL" clId="{B6252FED-04F9-4B33-8E02-5F6ABC99EAA1}" dt="2023-03-31T00:48:46.946" v="1120" actId="1076"/>
          <ac:spMkLst>
            <pc:docMk/>
            <pc:sldMk cId="2211922801" sldId="1659"/>
            <ac:spMk id="7" creationId="{E8BED239-43D0-C2B3-5670-AB7BC068B167}"/>
          </ac:spMkLst>
        </pc:spChg>
        <pc:spChg chg="add mod">
          <ac:chgData name="塩谷 晃弘 / Akihiro Shiotani" userId="50aef054-9327-40af-9729-b525352b79f1" providerId="ADAL" clId="{B6252FED-04F9-4B33-8E02-5F6ABC99EAA1}" dt="2023-03-31T00:48:58.846" v="1153" actId="1076"/>
          <ac:spMkLst>
            <pc:docMk/>
            <pc:sldMk cId="2211922801" sldId="1659"/>
            <ac:spMk id="8" creationId="{F8224040-DEC3-C1C0-E7E1-D2A7E976AB87}"/>
          </ac:spMkLst>
        </pc:spChg>
        <pc:spChg chg="add mod">
          <ac:chgData name="塩谷 晃弘 / Akihiro Shiotani" userId="50aef054-9327-40af-9729-b525352b79f1" providerId="ADAL" clId="{B6252FED-04F9-4B33-8E02-5F6ABC99EAA1}" dt="2023-03-31T00:50:51.652" v="1210" actId="14100"/>
          <ac:spMkLst>
            <pc:docMk/>
            <pc:sldMk cId="2211922801" sldId="1659"/>
            <ac:spMk id="9" creationId="{FC8EE9C9-2C06-0BF4-A225-16DE10696DD1}"/>
          </ac:spMkLst>
        </pc:spChg>
        <pc:spChg chg="add mod">
          <ac:chgData name="塩谷 晃弘 / Akihiro Shiotani" userId="50aef054-9327-40af-9729-b525352b79f1" providerId="ADAL" clId="{B6252FED-04F9-4B33-8E02-5F6ABC99EAA1}" dt="2023-03-31T00:53:24.618" v="1338" actId="1076"/>
          <ac:spMkLst>
            <pc:docMk/>
            <pc:sldMk cId="2211922801" sldId="1659"/>
            <ac:spMk id="14" creationId="{BCA4BDEA-D48C-EE82-D8A5-A6CB8B9B5A63}"/>
          </ac:spMkLst>
        </pc:spChg>
        <pc:spChg chg="add mod">
          <ac:chgData name="塩谷 晃弘 / Akihiro Shiotani" userId="50aef054-9327-40af-9729-b525352b79f1" providerId="ADAL" clId="{B6252FED-04F9-4B33-8E02-5F6ABC99EAA1}" dt="2023-03-31T00:53:21.729" v="1337" actId="1076"/>
          <ac:spMkLst>
            <pc:docMk/>
            <pc:sldMk cId="2211922801" sldId="1659"/>
            <ac:spMk id="15" creationId="{3C46956F-04BF-784A-EAA2-BFAD9BCCAF52}"/>
          </ac:spMkLst>
        </pc:spChg>
        <pc:picChg chg="add del mod">
          <ac:chgData name="塩谷 晃弘 / Akihiro Shiotani" userId="50aef054-9327-40af-9729-b525352b79f1" providerId="ADAL" clId="{B6252FED-04F9-4B33-8E02-5F6ABC99EAA1}" dt="2023-03-31T00:48:33.459" v="1104" actId="478"/>
          <ac:picMkLst>
            <pc:docMk/>
            <pc:sldMk cId="2211922801" sldId="1659"/>
            <ac:picMk id="4" creationId="{D5DBF7F1-8177-43EE-2D06-3E4C41F3E60C}"/>
          </ac:picMkLst>
        </pc:picChg>
        <pc:picChg chg="add del mod">
          <ac:chgData name="塩谷 晃弘 / Akihiro Shiotani" userId="50aef054-9327-40af-9729-b525352b79f1" providerId="ADAL" clId="{B6252FED-04F9-4B33-8E02-5F6ABC99EAA1}" dt="2023-03-31T00:48:32.473" v="1103"/>
          <ac:picMkLst>
            <pc:docMk/>
            <pc:sldMk cId="2211922801" sldId="1659"/>
            <ac:picMk id="5" creationId="{3B63C7C3-944D-CBC2-21C5-F12F26BC936A}"/>
          </ac:picMkLst>
        </pc:picChg>
        <pc:picChg chg="add mod">
          <ac:chgData name="塩谷 晃弘 / Akihiro Shiotani" userId="50aef054-9327-40af-9729-b525352b79f1" providerId="ADAL" clId="{B6252FED-04F9-4B33-8E02-5F6ABC99EAA1}" dt="2023-03-31T00:48:47.948" v="1122" actId="1076"/>
          <ac:picMkLst>
            <pc:docMk/>
            <pc:sldMk cId="2211922801" sldId="1659"/>
            <ac:picMk id="6" creationId="{BE7913F5-62AE-E90A-8629-2998F043B5DF}"/>
          </ac:picMkLst>
        </pc:picChg>
        <pc:cxnChg chg="add mod">
          <ac:chgData name="塩谷 晃弘 / Akihiro Shiotani" userId="50aef054-9327-40af-9729-b525352b79f1" providerId="ADAL" clId="{B6252FED-04F9-4B33-8E02-5F6ABC99EAA1}" dt="2023-03-31T00:53:30.661" v="1341" actId="1036"/>
          <ac:cxnSpMkLst>
            <pc:docMk/>
            <pc:sldMk cId="2211922801" sldId="1659"/>
            <ac:cxnSpMk id="11" creationId="{E6674C00-8983-95BA-5DA2-5E4B2FC5CC40}"/>
          </ac:cxnSpMkLst>
        </pc:cxnChg>
      </pc:sldChg>
      <pc:sldChg chg="addSp modSp add mod">
        <pc:chgData name="塩谷 晃弘 / Akihiro Shiotani" userId="50aef054-9327-40af-9729-b525352b79f1" providerId="ADAL" clId="{B6252FED-04F9-4B33-8E02-5F6ABC99EAA1}" dt="2023-03-31T00:51:52.675" v="1277" actId="14100"/>
        <pc:sldMkLst>
          <pc:docMk/>
          <pc:sldMk cId="848606227" sldId="1660"/>
        </pc:sldMkLst>
        <pc:spChg chg="mod">
          <ac:chgData name="塩谷 晃弘 / Akihiro Shiotani" userId="50aef054-9327-40af-9729-b525352b79f1" providerId="ADAL" clId="{B6252FED-04F9-4B33-8E02-5F6ABC99EAA1}" dt="2023-03-31T00:51:35.230" v="1233"/>
          <ac:spMkLst>
            <pc:docMk/>
            <pc:sldMk cId="848606227" sldId="1660"/>
            <ac:spMk id="2" creationId="{111EB3D6-9461-3719-50AA-D0135885DC15}"/>
          </ac:spMkLst>
        </pc:spChg>
        <pc:spChg chg="add mod">
          <ac:chgData name="塩谷 晃弘 / Akihiro Shiotani" userId="50aef054-9327-40af-9729-b525352b79f1" providerId="ADAL" clId="{B6252FED-04F9-4B33-8E02-5F6ABC99EAA1}" dt="2023-03-31T00:49:39.220" v="1161" actId="14100"/>
          <ac:spMkLst>
            <pc:docMk/>
            <pc:sldMk cId="848606227" sldId="1660"/>
            <ac:spMk id="5" creationId="{EBA8686B-E6F7-D00E-73A9-A6D8850FF69B}"/>
          </ac:spMkLst>
        </pc:spChg>
        <pc:spChg chg="add mod">
          <ac:chgData name="塩谷 晃弘 / Akihiro Shiotani" userId="50aef054-9327-40af-9729-b525352b79f1" providerId="ADAL" clId="{B6252FED-04F9-4B33-8E02-5F6ABC99EAA1}" dt="2023-03-31T00:49:59.104" v="1173" actId="1076"/>
          <ac:spMkLst>
            <pc:docMk/>
            <pc:sldMk cId="848606227" sldId="1660"/>
            <ac:spMk id="6" creationId="{0242D619-5536-7529-0834-B5C47306AADC}"/>
          </ac:spMkLst>
        </pc:spChg>
        <pc:spChg chg="add mod">
          <ac:chgData name="塩谷 晃弘 / Akihiro Shiotani" userId="50aef054-9327-40af-9729-b525352b79f1" providerId="ADAL" clId="{B6252FED-04F9-4B33-8E02-5F6ABC99EAA1}" dt="2023-03-31T00:50:25.295" v="1192" actId="1076"/>
          <ac:spMkLst>
            <pc:docMk/>
            <pc:sldMk cId="848606227" sldId="1660"/>
            <ac:spMk id="7" creationId="{E7760A14-FD1C-6141-1673-0A1CC9DFEF26}"/>
          </ac:spMkLst>
        </pc:spChg>
        <pc:spChg chg="add mod">
          <ac:chgData name="塩谷 晃弘 / Akihiro Shiotani" userId="50aef054-9327-40af-9729-b525352b79f1" providerId="ADAL" clId="{B6252FED-04F9-4B33-8E02-5F6ABC99EAA1}" dt="2023-03-31T00:50:19.753" v="1190" actId="1076"/>
          <ac:spMkLst>
            <pc:docMk/>
            <pc:sldMk cId="848606227" sldId="1660"/>
            <ac:spMk id="8" creationId="{09630BE2-5A27-8617-07AB-8DD63E2B5E09}"/>
          </ac:spMkLst>
        </pc:spChg>
        <pc:spChg chg="add mod">
          <ac:chgData name="塩谷 晃弘 / Akihiro Shiotani" userId="50aef054-9327-40af-9729-b525352b79f1" providerId="ADAL" clId="{B6252FED-04F9-4B33-8E02-5F6ABC99EAA1}" dt="2023-03-31T00:51:48.282" v="1266" actId="20577"/>
          <ac:spMkLst>
            <pc:docMk/>
            <pc:sldMk cId="848606227" sldId="1660"/>
            <ac:spMk id="9" creationId="{B654E47F-A0DB-3B95-9F5F-F82F58C6E601}"/>
          </ac:spMkLst>
        </pc:spChg>
        <pc:spChg chg="add mod">
          <ac:chgData name="塩谷 晃弘 / Akihiro Shiotani" userId="50aef054-9327-40af-9729-b525352b79f1" providerId="ADAL" clId="{B6252FED-04F9-4B33-8E02-5F6ABC99EAA1}" dt="2023-03-31T00:51:52.675" v="1277" actId="14100"/>
          <ac:spMkLst>
            <pc:docMk/>
            <pc:sldMk cId="848606227" sldId="1660"/>
            <ac:spMk id="10" creationId="{528C2628-D902-B20F-31F2-1E9BD9875B6D}"/>
          </ac:spMkLst>
        </pc:spChg>
      </pc:sldChg>
      <pc:sldChg chg="modSp add mod ord">
        <pc:chgData name="塩谷 晃弘 / Akihiro Shiotani" userId="50aef054-9327-40af-9729-b525352b79f1" providerId="ADAL" clId="{B6252FED-04F9-4B33-8E02-5F6ABC99EAA1}" dt="2023-03-31T02:14:35.927" v="4086" actId="20577"/>
        <pc:sldMkLst>
          <pc:docMk/>
          <pc:sldMk cId="453715635" sldId="1661"/>
        </pc:sldMkLst>
        <pc:spChg chg="mod">
          <ac:chgData name="塩谷 晃弘 / Akihiro Shiotani" userId="50aef054-9327-40af-9729-b525352b79f1" providerId="ADAL" clId="{B6252FED-04F9-4B33-8E02-5F6ABC99EAA1}" dt="2023-03-31T02:14:35.927" v="4086" actId="20577"/>
          <ac:spMkLst>
            <pc:docMk/>
            <pc:sldMk cId="453715635" sldId="1661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54:31.752" v="1343"/>
        <pc:sldMkLst>
          <pc:docMk/>
          <pc:sldMk cId="1990529937" sldId="1661"/>
        </pc:sldMkLst>
      </pc:sldChg>
      <pc:sldChg chg="modSp add mod">
        <pc:chgData name="塩谷 晃弘 / Akihiro Shiotani" userId="50aef054-9327-40af-9729-b525352b79f1" providerId="ADAL" clId="{B6252FED-04F9-4B33-8E02-5F6ABC99EAA1}" dt="2023-03-31T01:08:22.818" v="2161" actId="1036"/>
        <pc:sldMkLst>
          <pc:docMk/>
          <pc:sldMk cId="1662989255" sldId="1662"/>
        </pc:sldMkLst>
        <pc:spChg chg="mod">
          <ac:chgData name="塩谷 晃弘 / Akihiro Shiotani" userId="50aef054-9327-40af-9729-b525352b79f1" providerId="ADAL" clId="{B6252FED-04F9-4B33-8E02-5F6ABC99EAA1}" dt="2023-03-31T01:03:35.337" v="1822"/>
          <ac:spMkLst>
            <pc:docMk/>
            <pc:sldMk cId="1662989255" sldId="1662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1:08:12.708" v="2143" actId="20577"/>
          <ac:spMkLst>
            <pc:docMk/>
            <pc:sldMk cId="1662989255" sldId="1662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23" creationId="{866BDB58-5263-E215-4262-D72377A76FDA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28" creationId="{0CEE7C55-3C5D-C70F-3EC9-874C186DB1F5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35" creationId="{45B49239-CC59-C9D3-612A-E675C2D5175A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44" creationId="{553CD01A-1B23-D34A-760E-2174B3846A46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45" creationId="{1728E571-347B-1FE7-CCF5-1EA804A0F773}"/>
          </ac:spMkLst>
        </pc:sp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7" creationId="{85BA3DF1-DE19-BF2C-B1E4-F09DF0C814C9}"/>
          </ac:picMkLst>
        </pc:pic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10" creationId="{B6CCE417-9FDF-2D5E-F772-6FFF3E6C2778}"/>
          </ac:picMkLst>
        </pc:pic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12" creationId="{0A48AAA3-92A9-9C7A-EC12-CCA141502E38}"/>
          </ac:picMkLst>
        </pc:picChg>
        <pc:cxnChg chg="mod">
          <ac:chgData name="塩谷 晃弘 / Akihiro Shiotani" userId="50aef054-9327-40af-9729-b525352b79f1" providerId="ADAL" clId="{B6252FED-04F9-4B33-8E02-5F6ABC99EAA1}" dt="2023-03-31T01:08:22.818" v="2161" actId="1036"/>
          <ac:cxnSpMkLst>
            <pc:docMk/>
            <pc:sldMk cId="1662989255" sldId="1662"/>
            <ac:cxnSpMk id="29" creationId="{12C1BE4A-A49B-A61C-2F46-96D93D845F45}"/>
          </ac:cxnSpMkLst>
        </pc:cxnChg>
        <pc:cxnChg chg="mod">
          <ac:chgData name="塩谷 晃弘 / Akihiro Shiotani" userId="50aef054-9327-40af-9729-b525352b79f1" providerId="ADAL" clId="{B6252FED-04F9-4B33-8E02-5F6ABC99EAA1}" dt="2023-03-31T01:08:22.818" v="2161" actId="1036"/>
          <ac:cxnSpMkLst>
            <pc:docMk/>
            <pc:sldMk cId="1662989255" sldId="1662"/>
            <ac:cxnSpMk id="41" creationId="{C1A50781-0635-4333-A637-BE2BBDF5AE8A}"/>
          </ac:cxnSpMkLst>
        </pc:cxnChg>
      </pc:sldChg>
      <pc:sldChg chg="modSp add mod ord">
        <pc:chgData name="塩谷 晃弘 / Akihiro Shiotani" userId="50aef054-9327-40af-9729-b525352b79f1" providerId="ADAL" clId="{B6252FED-04F9-4B33-8E02-5F6ABC99EAA1}" dt="2023-03-31T02:14:38.948" v="4087" actId="20577"/>
        <pc:sldMkLst>
          <pc:docMk/>
          <pc:sldMk cId="3462991069" sldId="1663"/>
        </pc:sldMkLst>
        <pc:spChg chg="mod">
          <ac:chgData name="塩谷 晃弘 / Akihiro Shiotani" userId="50aef054-9327-40af-9729-b525352b79f1" providerId="ADAL" clId="{B6252FED-04F9-4B33-8E02-5F6ABC99EAA1}" dt="2023-03-31T02:14:38.948" v="4087" actId="20577"/>
          <ac:spMkLst>
            <pc:docMk/>
            <pc:sldMk cId="3462991069" sldId="1663"/>
            <ac:spMk id="4" creationId="{C3919988-1039-A563-95E1-4BBF52B32CF4}"/>
          </ac:spMkLst>
        </pc:spChg>
      </pc:sldChg>
      <pc:sldChg chg="modSp add del mod ord">
        <pc:chgData name="塩谷 晃弘 / Akihiro Shiotani" userId="50aef054-9327-40af-9729-b525352b79f1" providerId="ADAL" clId="{B6252FED-04F9-4B33-8E02-5F6ABC99EAA1}" dt="2023-03-31T01:52:04.274" v="4017" actId="47"/>
        <pc:sldMkLst>
          <pc:docMk/>
          <pc:sldMk cId="4109369559" sldId="1664"/>
        </pc:sldMkLst>
        <pc:spChg chg="mod">
          <ac:chgData name="塩谷 晃弘 / Akihiro Shiotani" userId="50aef054-9327-40af-9729-b525352b79f1" providerId="ADAL" clId="{B6252FED-04F9-4B33-8E02-5F6ABC99EAA1}" dt="2023-03-31T01:45:15.007" v="3547" actId="20577"/>
          <ac:spMkLst>
            <pc:docMk/>
            <pc:sldMk cId="4109369559" sldId="1664"/>
            <ac:spMk id="2" creationId="{8EE2873A-D00F-3C02-91A5-2043F294FDF5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2:14:52.843" v="4111" actId="20577"/>
        <pc:sldMkLst>
          <pc:docMk/>
          <pc:sldMk cId="1502027683" sldId="1665"/>
        </pc:sldMkLst>
        <pc:spChg chg="mod">
          <ac:chgData name="塩谷 晃弘 / Akihiro Shiotani" userId="50aef054-9327-40af-9729-b525352b79f1" providerId="ADAL" clId="{B6252FED-04F9-4B33-8E02-5F6ABC99EAA1}" dt="2023-03-31T02:14:52.843" v="4111" actId="20577"/>
          <ac:spMkLst>
            <pc:docMk/>
            <pc:sldMk cId="1502027683" sldId="1665"/>
            <ac:spMk id="2" creationId="{8EE2873A-D00F-3C02-91A5-2043F294FDF5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9" creationId="{7EABFEDA-10BA-7AA6-533B-4175BB50C8BF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B6252FED-04F9-4B33-8E02-5F6ABC99EAA1}" dt="2023-03-31T01:48:38.702" v="3669" actId="1038"/>
          <ac:spMkLst>
            <pc:docMk/>
            <pc:sldMk cId="1502027683" sldId="1665"/>
            <ac:spMk id="11" creationId="{400EAEAD-0247-A18F-D3DB-A46F126F4233}"/>
          </ac:spMkLst>
        </pc:spChg>
        <pc:spChg chg="add mod">
          <ac:chgData name="塩谷 晃弘 / Akihiro Shiotani" userId="50aef054-9327-40af-9729-b525352b79f1" providerId="ADAL" clId="{B6252FED-04F9-4B33-8E02-5F6ABC99EAA1}" dt="2023-03-31T01:49:16.824" v="3678" actId="1076"/>
          <ac:spMkLst>
            <pc:docMk/>
            <pc:sldMk cId="1502027683" sldId="1665"/>
            <ac:spMk id="12" creationId="{4DF637ED-D434-C317-397C-825B6AE00BFE}"/>
          </ac:spMkLst>
        </pc:spChg>
        <pc:spChg chg="add mod">
          <ac:chgData name="塩谷 晃弘 / Akihiro Shiotani" userId="50aef054-9327-40af-9729-b525352b79f1" providerId="ADAL" clId="{B6252FED-04F9-4B33-8E02-5F6ABC99EAA1}" dt="2023-03-31T01:49:48.571" v="3711" actId="1076"/>
          <ac:spMkLst>
            <pc:docMk/>
            <pc:sldMk cId="1502027683" sldId="1665"/>
            <ac:spMk id="13" creationId="{4D89D4B0-7CFC-EE4E-E541-9D96E73BF898}"/>
          </ac:spMkLst>
        </pc:spChg>
        <pc:spChg chg="add mod">
          <ac:chgData name="塩谷 晃弘 / Akihiro Shiotani" userId="50aef054-9327-40af-9729-b525352b79f1" providerId="ADAL" clId="{B6252FED-04F9-4B33-8E02-5F6ABC99EAA1}" dt="2023-03-31T01:48:51.281" v="3671" actId="1076"/>
          <ac:spMkLst>
            <pc:docMk/>
            <pc:sldMk cId="1502027683" sldId="1665"/>
            <ac:spMk id="14" creationId="{BE1E2F31-8136-E11B-4250-C6AD7D78FE00}"/>
          </ac:spMkLst>
        </pc:spChg>
        <pc:spChg chg="add mod">
          <ac:chgData name="塩谷 晃弘 / Akihiro Shiotani" userId="50aef054-9327-40af-9729-b525352b79f1" providerId="ADAL" clId="{B6252FED-04F9-4B33-8E02-5F6ABC99EAA1}" dt="2023-03-31T01:48:33.144" v="3649" actId="1038"/>
          <ac:spMkLst>
            <pc:docMk/>
            <pc:sldMk cId="1502027683" sldId="1665"/>
            <ac:spMk id="15" creationId="{D51DA5C3-F032-94DC-C7A5-86B3483ACC0C}"/>
          </ac:spMkLst>
        </pc:spChg>
        <pc:spChg chg="add mod">
          <ac:chgData name="塩谷 晃弘 / Akihiro Shiotani" userId="50aef054-9327-40af-9729-b525352b79f1" providerId="ADAL" clId="{B6252FED-04F9-4B33-8E02-5F6ABC99EAA1}" dt="2023-03-31T01:49:07.388" v="3675" actId="1076"/>
          <ac:spMkLst>
            <pc:docMk/>
            <pc:sldMk cId="1502027683" sldId="1665"/>
            <ac:spMk id="17" creationId="{F36FCBCA-2AF4-3D5A-B33F-DAC3428D55C8}"/>
          </ac:spMkLst>
        </pc:spChg>
        <pc:spChg chg="add mod">
          <ac:chgData name="塩谷 晃弘 / Akihiro Shiotani" userId="50aef054-9327-40af-9729-b525352b79f1" providerId="ADAL" clId="{B6252FED-04F9-4B33-8E02-5F6ABC99EAA1}" dt="2023-03-31T01:48:54.765" v="3672" actId="1076"/>
          <ac:spMkLst>
            <pc:docMk/>
            <pc:sldMk cId="1502027683" sldId="1665"/>
            <ac:spMk id="18" creationId="{EB233C89-6335-6CAD-C4BA-4D5ABF9A1AFE}"/>
          </ac:spMkLst>
        </pc:spChg>
        <pc:spChg chg="add mod">
          <ac:chgData name="塩谷 晃弘 / Akihiro Shiotani" userId="50aef054-9327-40af-9729-b525352b79f1" providerId="ADAL" clId="{B6252FED-04F9-4B33-8E02-5F6ABC99EAA1}" dt="2023-03-31T01:48:33.144" v="3649" actId="1038"/>
          <ac:spMkLst>
            <pc:docMk/>
            <pc:sldMk cId="1502027683" sldId="1665"/>
            <ac:spMk id="19" creationId="{486F62EF-3A03-C5CA-6AEB-C3B0FC1A4409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0" creationId="{A45D4308-C0CC-EAE6-A059-0440BE9F0376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1" creationId="{66EEA59C-DA30-C641-F4F6-F4FD467457AB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3" creationId="{8E56C175-8836-344C-497B-E552A7B487B4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4" creationId="{93406220-8C41-12F4-5A20-5D44080813DA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5" creationId="{7E4984A8-017F-EF36-DD75-1642AB5DF18F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6" creationId="{34A0F31B-29E9-AE1F-9194-05FD79ED3D55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8" creationId="{33DC8404-64D6-5CC9-83A7-4D9A1016F15C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9" creationId="{CE6EFB98-4C09-E49D-B905-69C754548968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30" creationId="{6725C751-CC76-1C00-4008-3404D93993E2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31" creationId="{7F76D3A3-B458-94FE-A34E-761F7EB0A410}"/>
          </ac:spMkLst>
        </pc:spChg>
        <pc:spChg chg="add mod">
          <ac:chgData name="塩谷 晃弘 / Akihiro Shiotani" userId="50aef054-9327-40af-9729-b525352b79f1" providerId="ADAL" clId="{B6252FED-04F9-4B33-8E02-5F6ABC99EAA1}" dt="2023-03-31T01:49:32.028" v="3692" actId="1076"/>
          <ac:spMkLst>
            <pc:docMk/>
            <pc:sldMk cId="1502027683" sldId="1665"/>
            <ac:spMk id="32" creationId="{EE7062EC-9FBD-33B3-E647-F408244B6B5A}"/>
          </ac:spMkLst>
        </pc:spChg>
        <pc:spChg chg="add mod">
          <ac:chgData name="塩谷 晃弘 / Akihiro Shiotani" userId="50aef054-9327-40af-9729-b525352b79f1" providerId="ADAL" clId="{B6252FED-04F9-4B33-8E02-5F6ABC99EAA1}" dt="2023-03-31T01:51:05.004" v="3838" actId="20577"/>
          <ac:spMkLst>
            <pc:docMk/>
            <pc:sldMk cId="1502027683" sldId="1665"/>
            <ac:spMk id="33" creationId="{05BE10BC-C9BE-519D-B6D3-9CA2CD39BC3B}"/>
          </ac:spMkLst>
        </pc:spChg>
        <pc:spChg chg="add mod">
          <ac:chgData name="塩谷 晃弘 / Akihiro Shiotani" userId="50aef054-9327-40af-9729-b525352b79f1" providerId="ADAL" clId="{B6252FED-04F9-4B33-8E02-5F6ABC99EAA1}" dt="2023-03-31T01:49:54.425" v="3712"/>
          <ac:spMkLst>
            <pc:docMk/>
            <pc:sldMk cId="1502027683" sldId="1665"/>
            <ac:spMk id="34" creationId="{A875C1B9-2FFF-3A62-1D99-FD4FD5473466}"/>
          </ac:spMkLst>
        </pc:spChg>
        <pc:spChg chg="add mod">
          <ac:chgData name="塩谷 晃弘 / Akihiro Shiotani" userId="50aef054-9327-40af-9729-b525352b79f1" providerId="ADAL" clId="{B6252FED-04F9-4B33-8E02-5F6ABC99EAA1}" dt="2023-03-31T01:50:34.433" v="3776" actId="1035"/>
          <ac:spMkLst>
            <pc:docMk/>
            <pc:sldMk cId="1502027683" sldId="1665"/>
            <ac:spMk id="35" creationId="{125069E7-336A-B03C-EA9F-E20C6888CD1C}"/>
          </ac:spMkLst>
        </pc:spChg>
        <pc:spChg chg="add mod">
          <ac:chgData name="塩谷 晃弘 / Akihiro Shiotani" userId="50aef054-9327-40af-9729-b525352b79f1" providerId="ADAL" clId="{B6252FED-04F9-4B33-8E02-5F6ABC99EAA1}" dt="2023-03-31T01:52:00.444" v="4016" actId="20577"/>
          <ac:spMkLst>
            <pc:docMk/>
            <pc:sldMk cId="1502027683" sldId="1665"/>
            <ac:spMk id="36" creationId="{54882325-5020-22A4-C777-8961E540354B}"/>
          </ac:spMkLst>
        </pc:spChg>
        <pc:grpChg chg="del">
          <ac:chgData name="塩谷 晃弘 / Akihiro Shiotani" userId="50aef054-9327-40af-9729-b525352b79f1" providerId="ADAL" clId="{B6252FED-04F9-4B33-8E02-5F6ABC99EAA1}" dt="2023-03-31T01:45:18.932" v="3549" actId="478"/>
          <ac:grpSpMkLst>
            <pc:docMk/>
            <pc:sldMk cId="1502027683" sldId="1665"/>
            <ac:grpSpMk id="5" creationId="{3602884B-48B8-D425-9991-1F021E258E56}"/>
          </ac:grpSpMkLst>
        </pc:grp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4" creationId="{ADA183B1-D661-4323-F6C3-F3970BF0FF6A}"/>
          </ac:picMkLst>
        </pc:picChg>
        <pc:picChg chg="add mod">
          <ac:chgData name="塩谷 晃弘 / Akihiro Shiotani" userId="50aef054-9327-40af-9729-b525352b79f1" providerId="ADAL" clId="{B6252FED-04F9-4B33-8E02-5F6ABC99EAA1}" dt="2023-03-31T01:48:59.364" v="3674" actId="1076"/>
          <ac:picMkLst>
            <pc:docMk/>
            <pc:sldMk cId="1502027683" sldId="1665"/>
            <ac:picMk id="16" creationId="{31DC9A76-3AE7-1367-8394-0160356C211E}"/>
          </ac:picMkLst>
        </pc:pic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22" creationId="{C12684F6-3B12-F2B8-C60D-1B3E5C3A4AC0}"/>
          </ac:picMkLst>
        </pc:pic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27" creationId="{362C8CF8-44E6-A2A4-E442-E64E3A77A3BE}"/>
          </ac:picMkLst>
        </pc:picChg>
        <pc:picChg chg="add mod">
          <ac:chgData name="塩谷 晃弘 / Akihiro Shiotani" userId="50aef054-9327-40af-9729-b525352b79f1" providerId="ADAL" clId="{B6252FED-04F9-4B33-8E02-5F6ABC99EAA1}" dt="2023-03-31T01:48:04.695" v="3618" actId="1076"/>
          <ac:picMkLst>
            <pc:docMk/>
            <pc:sldMk cId="1502027683" sldId="1665"/>
            <ac:picMk id="2050" creationId="{AB8DE255-01AE-9219-C1EC-62196B107DC6}"/>
          </ac:picMkLst>
        </pc:picChg>
        <pc:picChg chg="add mod">
          <ac:chgData name="塩谷 晃弘 / Akihiro Shiotani" userId="50aef054-9327-40af-9729-b525352b79f1" providerId="ADAL" clId="{B6252FED-04F9-4B33-8E02-5F6ABC99EAA1}" dt="2023-03-31T01:49:12.079" v="3677" actId="1076"/>
          <ac:picMkLst>
            <pc:docMk/>
            <pc:sldMk cId="1502027683" sldId="1665"/>
            <ac:picMk id="2052" creationId="{F4BFC019-C51F-6F0D-9E5D-5CFB73C68E67}"/>
          </ac:picMkLst>
        </pc:picChg>
        <pc:picChg chg="add mod">
          <ac:chgData name="塩谷 晃弘 / Akihiro Shiotani" userId="50aef054-9327-40af-9729-b525352b79f1" providerId="ADAL" clId="{B6252FED-04F9-4B33-8E02-5F6ABC99EAA1}" dt="2023-03-31T01:49:21.715" v="3681" actId="1076"/>
          <ac:picMkLst>
            <pc:docMk/>
            <pc:sldMk cId="1502027683" sldId="1665"/>
            <ac:picMk id="2054" creationId="{6988CCA5-8419-43E9-C139-588F05886CFB}"/>
          </ac:picMkLst>
        </pc:picChg>
      </pc:sldChg>
      <pc:sldChg chg="addSp delSp modSp add mod">
        <pc:chgData name="塩谷 晃弘 / Akihiro Shiotani" userId="50aef054-9327-40af-9729-b525352b79f1" providerId="ADAL" clId="{B6252FED-04F9-4B33-8E02-5F6ABC99EAA1}" dt="2023-03-31T02:14:54.997" v="4112"/>
        <pc:sldMkLst>
          <pc:docMk/>
          <pc:sldMk cId="101642477" sldId="1666"/>
        </pc:sldMkLst>
        <pc:spChg chg="mod">
          <ac:chgData name="塩谷 晃弘 / Akihiro Shiotani" userId="50aef054-9327-40af-9729-b525352b79f1" providerId="ADAL" clId="{B6252FED-04F9-4B33-8E02-5F6ABC99EAA1}" dt="2023-03-31T02:14:54.997" v="4112"/>
          <ac:spMkLst>
            <pc:docMk/>
            <pc:sldMk cId="101642477" sldId="1666"/>
            <ac:spMk id="2" creationId="{B833849D-664C-B648-E055-FF101C0943CF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4" creationId="{0DAC4399-14D1-C6B8-4EDB-0D6EEC2177D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5" creationId="{DCA0CD2D-10BE-AF3D-4FBE-3A8D7E854B3A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7" creationId="{F849567C-7D64-3425-2AEC-F4CD7E8946FC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9" creationId="{2180C453-4842-6264-E6B7-668492339EE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0" creationId="{B2DC9BAF-80A8-BA51-54F0-83B3CA3DD6D5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1" creationId="{95FA0FD5-B70D-609D-3091-6D051782E87C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2" creationId="{073CD8E7-E05C-E9F1-FEA5-7B9C15EDD418}"/>
          </ac:spMkLst>
        </pc:spChg>
        <pc:spChg chg="del">
          <ac:chgData name="塩谷 晃弘 / Akihiro Shiotani" userId="50aef054-9327-40af-9729-b525352b79f1" providerId="ADAL" clId="{B6252FED-04F9-4B33-8E02-5F6ABC99EAA1}" dt="2023-03-31T02:10:06.073" v="4025" actId="478"/>
          <ac:spMkLst>
            <pc:docMk/>
            <pc:sldMk cId="101642477" sldId="1666"/>
            <ac:spMk id="14" creationId="{55B62322-3AF9-D76B-F31F-2D85DD13E00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5" creationId="{61EAEF3A-4DDD-DE53-1EB6-A538DBF4749A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0:33.432" v="4032" actId="1076"/>
          <ac:graphicFrameMkLst>
            <pc:docMk/>
            <pc:sldMk cId="101642477" sldId="1666"/>
            <ac:graphicFrameMk id="6" creationId="{33CC11D2-16BB-93C3-A3A5-ED1F30121969}"/>
          </ac:graphicFrameMkLst>
        </pc:graphicFrameChg>
        <pc:picChg chg="del">
          <ac:chgData name="塩谷 晃弘 / Akihiro Shiotani" userId="50aef054-9327-40af-9729-b525352b79f1" providerId="ADAL" clId="{B6252FED-04F9-4B33-8E02-5F6ABC99EAA1}" dt="2023-03-31T02:10:17.953" v="4028" actId="478"/>
          <ac:picMkLst>
            <pc:docMk/>
            <pc:sldMk cId="101642477" sldId="1666"/>
            <ac:picMk id="8" creationId="{C7C569C9-2DD4-7B48-76B2-B1B920CAD8FE}"/>
          </ac:picMkLst>
        </pc:picChg>
        <pc:picChg chg="del">
          <ac:chgData name="塩谷 晃弘 / Akihiro Shiotani" userId="50aef054-9327-40af-9729-b525352b79f1" providerId="ADAL" clId="{B6252FED-04F9-4B33-8E02-5F6ABC99EAA1}" dt="2023-03-31T02:10:19.880" v="4029" actId="478"/>
          <ac:picMkLst>
            <pc:docMk/>
            <pc:sldMk cId="101642477" sldId="1666"/>
            <ac:picMk id="13" creationId="{B1A8A4BF-C324-8819-8EBE-A71826D38B69}"/>
          </ac:picMkLst>
        </pc:picChg>
      </pc:sldChg>
      <pc:sldChg chg="addSp modSp new mod">
        <pc:chgData name="塩谷 晃弘 / Akihiro Shiotani" userId="50aef054-9327-40af-9729-b525352b79f1" providerId="ADAL" clId="{B6252FED-04F9-4B33-8E02-5F6ABC99EAA1}" dt="2023-03-31T02:14:59.810" v="4114"/>
        <pc:sldMkLst>
          <pc:docMk/>
          <pc:sldMk cId="3470141934" sldId="1667"/>
        </pc:sldMkLst>
        <pc:spChg chg="mod">
          <ac:chgData name="塩谷 晃弘 / Akihiro Shiotani" userId="50aef054-9327-40af-9729-b525352b79f1" providerId="ADAL" clId="{B6252FED-04F9-4B33-8E02-5F6ABC99EAA1}" dt="2023-03-31T02:14:59.810" v="4114"/>
          <ac:spMkLst>
            <pc:docMk/>
            <pc:sldMk cId="3470141934" sldId="1667"/>
            <ac:spMk id="2" creationId="{7D12B830-0523-671B-D819-455FFFEEC42F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1:55.332" v="4036" actId="1076"/>
          <ac:graphicFrameMkLst>
            <pc:docMk/>
            <pc:sldMk cId="3470141934" sldId="1667"/>
            <ac:graphicFrameMk id="4" creationId="{164D005E-0EBD-A404-C451-1EED52BA6689}"/>
          </ac:graphicFrameMkLst>
        </pc:graphicFrameChg>
      </pc:sldChg>
      <pc:sldChg chg="addSp modSp new mod ord">
        <pc:chgData name="塩谷 晃弘 / Akihiro Shiotani" userId="50aef054-9327-40af-9729-b525352b79f1" providerId="ADAL" clId="{B6252FED-04F9-4B33-8E02-5F6ABC99EAA1}" dt="2023-03-31T02:14:57.644" v="4113"/>
        <pc:sldMkLst>
          <pc:docMk/>
          <pc:sldMk cId="3958969816" sldId="1668"/>
        </pc:sldMkLst>
        <pc:spChg chg="mod">
          <ac:chgData name="塩谷 晃弘 / Akihiro Shiotani" userId="50aef054-9327-40af-9729-b525352b79f1" providerId="ADAL" clId="{B6252FED-04F9-4B33-8E02-5F6ABC99EAA1}" dt="2023-03-31T02:14:57.644" v="4113"/>
          <ac:spMkLst>
            <pc:docMk/>
            <pc:sldMk cId="3958969816" sldId="1668"/>
            <ac:spMk id="2" creationId="{EFD39D5F-388A-2147-E3A9-C18B4BA16BB3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2:55.677" v="4043" actId="1076"/>
          <ac:graphicFrameMkLst>
            <pc:docMk/>
            <pc:sldMk cId="3958969816" sldId="1668"/>
            <ac:graphicFrameMk id="4" creationId="{7A7A6825-CADE-5F43-3A40-9CE64032B190}"/>
          </ac:graphicFrameMkLst>
        </pc:graphicFrameChg>
      </pc:sldChg>
      <pc:sldChg chg="addSp delSp modSp add mod">
        <pc:chgData name="塩谷 晃弘 / Akihiro Shiotani" userId="50aef054-9327-40af-9729-b525352b79f1" providerId="ADAL" clId="{B6252FED-04F9-4B33-8E02-5F6ABC99EAA1}" dt="2023-03-31T02:19:48.432" v="4761" actId="1035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B6252FED-04F9-4B33-8E02-5F6ABC99EAA1}" dt="2023-03-31T02:15:19.795" v="4116"/>
          <ac:spMkLst>
            <pc:docMk/>
            <pc:sldMk cId="2212034368" sldId="1669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B6252FED-04F9-4B33-8E02-5F6ABC99EAA1}" dt="2023-03-31T02:19:44.063" v="4744" actId="1076"/>
          <ac:spMkLst>
            <pc:docMk/>
            <pc:sldMk cId="2212034368" sldId="1669"/>
            <ac:spMk id="4" creationId="{A8E7E24D-ED4F-78DD-AD59-0816C688078D}"/>
          </ac:spMkLst>
        </pc:spChg>
        <pc:spChg chg="del">
          <ac:chgData name="塩谷 晃弘 / Akihiro Shiotani" userId="50aef054-9327-40af-9729-b525352b79f1" providerId="ADAL" clId="{B6252FED-04F9-4B33-8E02-5F6ABC99EAA1}" dt="2023-03-31T02:17:50.513" v="4474" actId="478"/>
          <ac:spMkLst>
            <pc:docMk/>
            <pc:sldMk cId="2212034368" sldId="1669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2:17:43.754" v="4465" actId="20577"/>
          <ac:spMkLst>
            <pc:docMk/>
            <pc:sldMk cId="2212034368" sldId="1669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B6252FED-04F9-4B33-8E02-5F6ABC99EAA1}" dt="2023-03-31T02:19:48.432" v="4761" actId="1035"/>
          <ac:spMkLst>
            <pc:docMk/>
            <pc:sldMk cId="2212034368" sldId="1669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6252FED-04F9-4B33-8E02-5F6ABC99EAA1}" dt="2023-03-31T02:19:48.432" v="4761" actId="1035"/>
          <ac:spMkLst>
            <pc:docMk/>
            <pc:sldMk cId="2212034368" sldId="1669"/>
            <ac:spMk id="20" creationId="{083085CF-56C2-232B-3B47-5F166D832CC4}"/>
          </ac:spMkLst>
        </pc:spChg>
      </pc:sldChg>
    </pc:docChg>
  </pc:docChgLst>
  <pc:docChgLst>
    <pc:chgData name="塩谷 晃弘 / Akihiro Shiotani" userId="50aef054-9327-40af-9729-b525352b79f1" providerId="ADAL" clId="{F0EE3A61-1F92-493A-9FD8-212B796A5596}"/>
    <pc:docChg chg="undo redo custSel addSld delSld modSld sldOrd addMainMaster delMainMaster modMainMaster">
      <pc:chgData name="塩谷 晃弘 / Akihiro Shiotani" userId="50aef054-9327-40af-9729-b525352b79f1" providerId="ADAL" clId="{F0EE3A61-1F92-493A-9FD8-212B796A5596}" dt="2022-12-27T00:26:52.935" v="36488" actId="20577"/>
      <pc:docMkLst>
        <pc:docMk/>
      </pc:docMkLst>
      <pc:sldChg chg="addSp delSp modSp add del mod modNotesTx">
        <pc:chgData name="塩谷 晃弘 / Akihiro Shiotani" userId="50aef054-9327-40af-9729-b525352b79f1" providerId="ADAL" clId="{F0EE3A61-1F92-493A-9FD8-212B796A5596}" dt="2022-12-26T01:29:57.236" v="16407" actId="47"/>
        <pc:sldMkLst>
          <pc:docMk/>
          <pc:sldMk cId="2327061922" sldId="256"/>
        </pc:sldMkLst>
        <pc:spChg chg="del">
          <ac:chgData name="塩谷 晃弘 / Akihiro Shiotani" userId="50aef054-9327-40af-9729-b525352b79f1" providerId="ADAL" clId="{F0EE3A61-1F92-493A-9FD8-212B796A5596}" dt="2022-12-22T09:56:13.506" v="2160" actId="478"/>
          <ac:spMkLst>
            <pc:docMk/>
            <pc:sldMk cId="2327061922" sldId="256"/>
            <ac:spMk id="7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8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07.366" v="2158" actId="478"/>
          <ac:spMkLst>
            <pc:docMk/>
            <pc:sldMk cId="2327061922" sldId="256"/>
            <ac:spMk id="21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8:03:49.563" v="17" actId="478"/>
          <ac:spMkLst>
            <pc:docMk/>
            <pc:sldMk cId="2327061922" sldId="256"/>
            <ac:spMk id="22" creationId="{00000000-0000-0000-0000-000000000000}"/>
          </ac:spMkLst>
        </pc:spChg>
        <pc:grpChg chg="mod">
          <ac:chgData name="塩谷 晃弘 / Akihiro Shiotani" userId="50aef054-9327-40af-9729-b525352b79f1" providerId="ADAL" clId="{F0EE3A61-1F92-493A-9FD8-212B796A5596}" dt="2022-12-22T08:06:20.290" v="25" actId="478"/>
          <ac:grpSpMkLst>
            <pc:docMk/>
            <pc:sldMk cId="2327061922" sldId="256"/>
            <ac:grpSpMk id="4" creationId="{00000000-0000-0000-0000-000000000000}"/>
          </ac:grpSpMkLst>
        </pc:grpChg>
        <pc:picChg chg="del mod">
          <ac:chgData name="塩谷 晃弘 / Akihiro Shiotani" userId="50aef054-9327-40af-9729-b525352b79f1" providerId="ADAL" clId="{F0EE3A61-1F92-493A-9FD8-212B796A5596}" dt="2022-12-22T09:56:07.366" v="2158" actId="478"/>
          <ac:picMkLst>
            <pc:docMk/>
            <pc:sldMk cId="2327061922" sldId="256"/>
            <ac:picMk id="3" creationId="{00000000-0000-0000-0000-000000000000}"/>
          </ac:picMkLst>
        </pc:picChg>
        <pc:picChg chg="add mod">
          <ac:chgData name="塩谷 晃弘 / Akihiro Shiotani" userId="50aef054-9327-40af-9729-b525352b79f1" providerId="ADAL" clId="{F0EE3A61-1F92-493A-9FD8-212B796A5596}" dt="2022-12-22T08:03:44.938" v="16" actId="1036"/>
          <ac:picMkLst>
            <pc:docMk/>
            <pc:sldMk cId="2327061922" sldId="256"/>
            <ac:picMk id="5" creationId="{8D5E0AE3-D300-FAE3-E734-8A11EF314F7A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6" creationId="{00000000-0000-0000-0000-000000000000}"/>
          </ac:picMkLst>
        </pc:picChg>
        <pc:picChg chg="del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20" creationId="{00000000-0000-0000-0000-000000000000}"/>
          </ac:picMkLst>
        </pc:picChg>
        <pc:picChg chg="add del">
          <ac:chgData name="塩谷 晃弘 / Akihiro Shiotani" userId="50aef054-9327-40af-9729-b525352b79f1" providerId="ADAL" clId="{F0EE3A61-1F92-493A-9FD8-212B796A5596}" dt="2022-12-22T08:04:23.550" v="19"/>
          <ac:picMkLst>
            <pc:docMk/>
            <pc:sldMk cId="2327061922" sldId="256"/>
            <ac:picMk id="1026" creationId="{BFD7D7B6-1F64-C459-B73B-748102DA05AB}"/>
          </ac:picMkLst>
        </pc:picChg>
        <pc:picChg chg="add del">
          <ac:chgData name="塩谷 晃弘 / Akihiro Shiotani" userId="50aef054-9327-40af-9729-b525352b79f1" providerId="ADAL" clId="{F0EE3A61-1F92-493A-9FD8-212B796A5596}" dt="2022-12-22T08:04:52.931" v="21" actId="478"/>
          <ac:picMkLst>
            <pc:docMk/>
            <pc:sldMk cId="2327061922" sldId="256"/>
            <ac:picMk id="1028" creationId="{E2647EDB-813D-6E66-F2C5-8602CE1C208E}"/>
          </ac:picMkLst>
        </pc:picChg>
        <pc:picChg chg="add mod">
          <ac:chgData name="塩谷 晃弘 / Akihiro Shiotani" userId="50aef054-9327-40af-9729-b525352b79f1" providerId="ADAL" clId="{F0EE3A61-1F92-493A-9FD8-212B796A5596}" dt="2022-12-22T08:09:44.647" v="30" actId="1035"/>
          <ac:picMkLst>
            <pc:docMk/>
            <pc:sldMk cId="2327061922" sldId="256"/>
            <ac:picMk id="1030" creationId="{D7288C91-3A71-B11C-6320-654BC80D1EDB}"/>
          </ac:picMkLst>
        </pc:picChg>
      </pc:sldChg>
      <pc:sldChg chg="addSp modSp del mod modNotesTx">
        <pc:chgData name="塩谷 晃弘 / Akihiro Shiotani" userId="50aef054-9327-40af-9729-b525352b79f1" providerId="ADAL" clId="{F0EE3A61-1F92-493A-9FD8-212B796A5596}" dt="2022-12-23T01:33:06.367" v="4101" actId="47"/>
        <pc:sldMkLst>
          <pc:docMk/>
          <pc:sldMk cId="5497896" sldId="258"/>
        </pc:sldMkLst>
        <pc:spChg chg="add mod">
          <ac:chgData name="塩谷 晃弘 / Akihiro Shiotani" userId="50aef054-9327-40af-9729-b525352b79f1" providerId="ADAL" clId="{F0EE3A61-1F92-493A-9FD8-212B796A5596}" dt="2022-12-23T01:01:04.538" v="3505" actId="20577"/>
          <ac:spMkLst>
            <pc:docMk/>
            <pc:sldMk cId="5497896" sldId="258"/>
            <ac:spMk id="8" creationId="{8938D71C-C9E6-F62D-339B-B290AE09BE95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31.049" v="16419" actId="47"/>
        <pc:sldMkLst>
          <pc:docMk/>
          <pc:sldMk cId="2406673062" sldId="262"/>
        </pc:sldMkLst>
        <pc:spChg chg="mod">
          <ac:chgData name="塩谷 晃弘 / Akihiro Shiotani" userId="50aef054-9327-40af-9729-b525352b79f1" providerId="ADAL" clId="{F0EE3A61-1F92-493A-9FD8-212B796A5596}" dt="2022-12-23T05:43:02.493" v="13398" actId="20577"/>
          <ac:spMkLst>
            <pc:docMk/>
            <pc:sldMk cId="2406673062" sldId="262"/>
            <ac:spMk id="2" creationId="{974CF849-AAAA-00F2-479C-6640073D0C50}"/>
          </ac:spMkLst>
        </pc:spChg>
      </pc:sldChg>
      <pc:sldChg chg="addSp delSp modSp del mod modNotesTx">
        <pc:chgData name="塩谷 晃弘 / Akihiro Shiotani" userId="50aef054-9327-40af-9729-b525352b79f1" providerId="ADAL" clId="{F0EE3A61-1F92-493A-9FD8-212B796A5596}" dt="2022-12-26T01:35:47.850" v="16490" actId="47"/>
        <pc:sldMkLst>
          <pc:docMk/>
          <pc:sldMk cId="287252681" sldId="1371"/>
        </pc:sldMkLst>
        <pc:spChg chg="mod">
          <ac:chgData name="塩谷 晃弘 / Akihiro Shiotani" userId="50aef054-9327-40af-9729-b525352b79f1" providerId="ADAL" clId="{F0EE3A61-1F92-493A-9FD8-212B796A5596}" dt="2022-12-23T01:33:17.673" v="4109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F0EE3A61-1F92-493A-9FD8-212B796A5596}" dt="2022-12-22T23:37:41.078" v="2955" actId="20577"/>
          <ac:spMkLst>
            <pc:docMk/>
            <pc:sldMk cId="287252681" sldId="1371"/>
            <ac:spMk id="92" creationId="{71499A04-E131-FD58-31F6-AFE591C855E1}"/>
          </ac:spMkLst>
        </pc:spChg>
        <pc:picChg chg="add del mod">
          <ac:chgData name="塩谷 晃弘 / Akihiro Shiotani" userId="50aef054-9327-40af-9729-b525352b79f1" providerId="ADAL" clId="{F0EE3A61-1F92-493A-9FD8-212B796A5596}" dt="2022-12-22T08:03:09.613" v="1"/>
          <ac:picMkLst>
            <pc:docMk/>
            <pc:sldMk cId="287252681" sldId="1371"/>
            <ac:picMk id="3" creationId="{EAE11CB8-7C58-AFEC-D349-639FE3A8D3F8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0:56.915" v="16430" actId="4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F0EE3A61-1F92-493A-9FD8-212B796A5596}" dt="2022-12-23T04:56:45.032" v="13142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del modNotesTx">
        <pc:chgData name="塩谷 晃弘 / Akihiro Shiotani" userId="50aef054-9327-40af-9729-b525352b79f1" providerId="ADAL" clId="{F0EE3A61-1F92-493A-9FD8-212B796A5596}" dt="2022-12-26T01:40:06.038" v="16591" actId="47"/>
        <pc:sldMkLst>
          <pc:docMk/>
          <pc:sldMk cId="264037688" sldId="1376"/>
        </pc:sldMkLst>
      </pc:sldChg>
      <pc:sldChg chg="addSp delSp modSp del mod modNotesTx">
        <pc:chgData name="塩谷 晃弘 / Akihiro Shiotani" userId="50aef054-9327-40af-9729-b525352b79f1" providerId="ADAL" clId="{F0EE3A61-1F92-493A-9FD8-212B796A5596}" dt="2022-12-26T01:38:09.324" v="16508" actId="47"/>
        <pc:sldMkLst>
          <pc:docMk/>
          <pc:sldMk cId="1358694784" sldId="1378"/>
        </pc:sldMkLst>
        <pc:spChg chg="add mod or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6" creationId="{997BCE09-294E-A53F-A051-08B4EF293992}"/>
          </ac:spMkLst>
        </pc:spChg>
        <pc:spChg chg="mod">
          <ac:chgData name="塩谷 晃弘 / Akihiro Shiotani" userId="50aef054-9327-40af-9729-b525352b79f1" providerId="ADAL" clId="{F0EE3A61-1F92-493A-9FD8-212B796A5596}" dt="2022-12-22T09:30:30.707" v="1589" actId="14100"/>
          <ac:spMkLst>
            <pc:docMk/>
            <pc:sldMk cId="1358694784" sldId="1378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F0EE3A61-1F92-493A-9FD8-212B796A5596}" dt="2022-12-22T09:49:49.367" v="1820" actId="478"/>
          <ac:spMkLst>
            <pc:docMk/>
            <pc:sldMk cId="1358694784" sldId="1378"/>
            <ac:spMk id="10" creationId="{DCE986B1-EB39-375E-1BFC-0AC4D7EBD9F1}"/>
          </ac:spMkLst>
        </pc:spChg>
        <pc:spChg chg="mod">
          <ac:chgData name="塩谷 晃弘 / Akihiro Shiotani" userId="50aef054-9327-40af-9729-b525352b79f1" providerId="ADAL" clId="{F0EE3A61-1F92-493A-9FD8-212B796A5596}" dt="2022-12-22T09:47:01.287" v="1748" actId="1076"/>
          <ac:spMkLst>
            <pc:docMk/>
            <pc:sldMk cId="1358694784" sldId="1378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F0EE3A61-1F92-493A-9FD8-212B796A5596}" dt="2022-12-22T09:47:11.078" v="1754" actId="478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9" creationId="{64B4C12C-DEE2-7A1D-2AB4-0A5E331DA8E9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1" creationId="{29AC4598-71E1-A431-A339-E23E09A25FDE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2" creationId="{025342E3-14F1-B99A-0E37-4FF77784826E}"/>
          </ac:spMkLst>
        </pc:spChg>
        <pc:spChg chg="del">
          <ac:chgData name="塩谷 晃弘 / Akihiro Shiotani" userId="50aef054-9327-40af-9729-b525352b79f1" providerId="ADAL" clId="{F0EE3A61-1F92-493A-9FD8-212B796A5596}" dt="2022-12-22T09:45:08.406" v="1701" actId="478"/>
          <ac:spMkLst>
            <pc:docMk/>
            <pc:sldMk cId="1358694784" sldId="1378"/>
            <ac:spMk id="23" creationId="{ED950391-D950-F065-7B75-50D27C40B08E}"/>
          </ac:spMkLst>
        </pc:spChg>
        <pc:spChg chg="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4" creationId="{33833085-2D44-AA09-225D-F1BB0DA42D8D}"/>
          </ac:spMkLst>
        </pc:spChg>
        <pc:spChg chg="mod">
          <ac:chgData name="塩谷 晃弘 / Akihiro Shiotani" userId="50aef054-9327-40af-9729-b525352b79f1" providerId="ADAL" clId="{F0EE3A61-1F92-493A-9FD8-212B796A5596}" dt="2022-12-22T09:51:38.453" v="1887" actId="1076"/>
          <ac:spMkLst>
            <pc:docMk/>
            <pc:sldMk cId="1358694784" sldId="1378"/>
            <ac:spMk id="25" creationId="{8252EBD1-BCD2-5D80-FCBD-66DC7DF486C4}"/>
          </ac:spMkLst>
        </pc:spChg>
        <pc:spChg chg="mod">
          <ac:chgData name="塩谷 晃弘 / Akihiro Shiotani" userId="50aef054-9327-40af-9729-b525352b79f1" providerId="ADAL" clId="{F0EE3A61-1F92-493A-9FD8-212B796A5596}" dt="2022-12-22T09:48:30.033" v="1783" actId="14100"/>
          <ac:spMkLst>
            <pc:docMk/>
            <pc:sldMk cId="1358694784" sldId="1378"/>
            <ac:spMk id="27" creationId="{10EEE99A-7D84-6414-387A-C87D2BF6102C}"/>
          </ac:spMkLst>
        </pc:spChg>
        <pc:spChg chg="mod">
          <ac:chgData name="塩谷 晃弘 / Akihiro Shiotani" userId="50aef054-9327-40af-9729-b525352b79f1" providerId="ADAL" clId="{F0EE3A61-1F92-493A-9FD8-212B796A5596}" dt="2022-12-22T09:48:58.828" v="1809" actId="14100"/>
          <ac:spMkLst>
            <pc:docMk/>
            <pc:sldMk cId="1358694784" sldId="1378"/>
            <ac:spMk id="28" creationId="{23E141B1-DA7B-2D02-2733-6835B13F1FD6}"/>
          </ac:spMkLst>
        </pc:spChg>
        <pc:spChg chg="mod">
          <ac:chgData name="塩谷 晃弘 / Akihiro Shiotani" userId="50aef054-9327-40af-9729-b525352b79f1" providerId="ADAL" clId="{F0EE3A61-1F92-493A-9FD8-212B796A5596}" dt="2022-12-22T09:49:11.859" v="1813" actId="1076"/>
          <ac:spMkLst>
            <pc:docMk/>
            <pc:sldMk cId="1358694784" sldId="1378"/>
            <ac:spMk id="29" creationId="{683D3BE9-F890-53D2-6421-8A0421947197}"/>
          </ac:spMkLst>
        </pc:spChg>
        <pc:spChg chg="add mod">
          <ac:chgData name="塩谷 晃弘 / Akihiro Shiotani" userId="50aef054-9327-40af-9729-b525352b79f1" providerId="ADAL" clId="{F0EE3A61-1F92-493A-9FD8-212B796A5596}" dt="2022-12-22T09:49:55.104" v="1833" actId="20577"/>
          <ac:spMkLst>
            <pc:docMk/>
            <pc:sldMk cId="1358694784" sldId="1378"/>
            <ac:spMk id="31" creationId="{E788E22C-5A4F-F2A0-195A-685E6337C9F0}"/>
          </ac:spMkLst>
        </pc:spChg>
        <pc:spChg chg="add mod">
          <ac:chgData name="塩谷 晃弘 / Akihiro Shiotani" userId="50aef054-9327-40af-9729-b525352b79f1" providerId="ADAL" clId="{F0EE3A61-1F92-493A-9FD8-212B796A5596}" dt="2022-12-22T09:48:18.323" v="1777" actId="1076"/>
          <ac:spMkLst>
            <pc:docMk/>
            <pc:sldMk cId="1358694784" sldId="1378"/>
            <ac:spMk id="32" creationId="{2DDCB38E-170C-D3A0-AD6F-65838F21C692}"/>
          </ac:spMkLst>
        </pc:spChg>
        <pc:spChg chg="add mod">
          <ac:chgData name="塩谷 晃弘 / Akihiro Shiotani" userId="50aef054-9327-40af-9729-b525352b79f1" providerId="ADAL" clId="{F0EE3A61-1F92-493A-9FD8-212B796A5596}" dt="2022-12-22T09:49:51.818" v="1826" actId="20577"/>
          <ac:spMkLst>
            <pc:docMk/>
            <pc:sldMk cId="1358694784" sldId="1378"/>
            <ac:spMk id="34" creationId="{1C4FCC5B-08BB-D34D-7822-3D524D81DEAF}"/>
          </ac:spMkLst>
        </pc:spChg>
        <pc:spChg chg="add mod">
          <ac:chgData name="塩谷 晃弘 / Akihiro Shiotani" userId="50aef054-9327-40af-9729-b525352b79f1" providerId="ADAL" clId="{F0EE3A61-1F92-493A-9FD8-212B796A5596}" dt="2022-12-22T09:51:22.305" v="1883" actId="1035"/>
          <ac:spMkLst>
            <pc:docMk/>
            <pc:sldMk cId="1358694784" sldId="1378"/>
            <ac:spMk id="35" creationId="{BE44DE76-4471-3504-3FEA-8FCFEDDCF47E}"/>
          </ac:spMkLst>
        </pc:spChg>
        <pc:picChg chg="del mod">
          <ac:chgData name="塩谷 晃弘 / Akihiro Shiotani" userId="50aef054-9327-40af-9729-b525352b79f1" providerId="ADAL" clId="{F0EE3A61-1F92-493A-9FD8-212B796A5596}" dt="2022-12-22T09:49:22.204" v="1816" actId="478"/>
          <ac:picMkLst>
            <pc:docMk/>
            <pc:sldMk cId="1358694784" sldId="1378"/>
            <ac:picMk id="2" creationId="{F4E84B45-E2B1-1307-3686-B2F73683B30F}"/>
          </ac:picMkLst>
        </pc:picChg>
        <pc:picChg chg="del mod">
          <ac:chgData name="塩谷 晃弘 / Akihiro Shiotani" userId="50aef054-9327-40af-9729-b525352b79f1" providerId="ADAL" clId="{F0EE3A61-1F92-493A-9FD8-212B796A5596}" dt="2022-12-22T09:47:11.078" v="1754" actId="478"/>
          <ac:picMkLst>
            <pc:docMk/>
            <pc:sldMk cId="1358694784" sldId="1378"/>
            <ac:picMk id="3" creationId="{EBE852F2-13FB-F75B-948A-A42F4FA70C7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F0EE3A61-1F92-493A-9FD8-212B796A5596}" dt="2022-12-22T09:45:08.406" v="1701" actId="478"/>
          <ac:picMkLst>
            <pc:docMk/>
            <pc:sldMk cId="1358694784" sldId="1378"/>
            <ac:picMk id="5" creationId="{CE5B22DB-FB89-665F-EC63-B204F342925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8" creationId="{A738B360-5204-D8B6-BFDC-EB843ECAE782}"/>
          </ac:picMkLst>
        </pc:picChg>
        <pc:picChg chg="mod">
          <ac:chgData name="塩谷 晃弘 / Akihiro Shiotani" userId="50aef054-9327-40af-9729-b525352b79f1" providerId="ADAL" clId="{F0EE3A61-1F92-493A-9FD8-212B796A5596}" dt="2022-12-22T09:51:46.651" v="1888" actId="1076"/>
          <ac:picMkLst>
            <pc:docMk/>
            <pc:sldMk cId="1358694784" sldId="1378"/>
            <ac:picMk id="14" creationId="{8F599749-5900-6E4C-4E22-8C21B0B3CEE6}"/>
          </ac:picMkLst>
        </pc:picChg>
        <pc:picChg chg="add mod">
          <ac:chgData name="塩谷 晃弘 / Akihiro Shiotani" userId="50aef054-9327-40af-9729-b525352b79f1" providerId="ADAL" clId="{F0EE3A61-1F92-493A-9FD8-212B796A5596}" dt="2022-12-22T09:47:25.410" v="1757" actId="1076"/>
          <ac:picMkLst>
            <pc:docMk/>
            <pc:sldMk cId="1358694784" sldId="1378"/>
            <ac:picMk id="30" creationId="{3320C92A-1C14-06DF-E66D-CB4A2CF1D7E2}"/>
          </ac:picMkLst>
        </pc:picChg>
        <pc:picChg chg="add mod">
          <ac:chgData name="塩谷 晃弘 / Akihiro Shiotani" userId="50aef054-9327-40af-9729-b525352b79f1" providerId="ADAL" clId="{F0EE3A61-1F92-493A-9FD8-212B796A5596}" dt="2022-12-22T09:49:44.765" v="1818" actId="1076"/>
          <ac:picMkLst>
            <pc:docMk/>
            <pc:sldMk cId="1358694784" sldId="1378"/>
            <ac:picMk id="33" creationId="{5F9BED30-9C89-4567-48DC-6A4112335D34}"/>
          </ac:picMkLst>
        </pc:picChg>
        <pc:picChg chg="add mod">
          <ac:chgData name="塩谷 晃弘 / Akihiro Shiotani" userId="50aef054-9327-40af-9729-b525352b79f1" providerId="ADAL" clId="{F0EE3A61-1F92-493A-9FD8-212B796A5596}" dt="2022-12-22T09:51:22.305" v="1883" actId="1035"/>
          <ac:picMkLst>
            <pc:docMk/>
            <pc:sldMk cId="1358694784" sldId="1378"/>
            <ac:picMk id="2050" creationId="{E0F39CBE-110D-7742-A525-EC3516CCD031}"/>
          </ac:picMkLst>
        </pc:picChg>
        <pc:picChg chg="add mod">
          <ac:chgData name="塩谷 晃弘 / Akihiro Shiotani" userId="50aef054-9327-40af-9729-b525352b79f1" providerId="ADAL" clId="{F0EE3A61-1F92-493A-9FD8-212B796A5596}" dt="2022-12-22T09:50:17.950" v="1839" actId="1076"/>
          <ac:picMkLst>
            <pc:docMk/>
            <pc:sldMk cId="1358694784" sldId="1378"/>
            <ac:picMk id="2052" creationId="{4B88C0F2-2CFF-1F7D-C97F-828C2074EB8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54" creationId="{4E747338-A882-4F7D-8052-2A2ABCE232DB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9:53.895" v="1641" actId="478"/>
          <ac:picMkLst>
            <pc:docMk/>
            <pc:sldMk cId="1358694784" sldId="1378"/>
            <ac:picMk id="2056" creationId="{0E44835D-4D5D-84DF-4306-5C8CEA4092ED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9:17.317" v="1814" actId="478"/>
          <ac:picMkLst>
            <pc:docMk/>
            <pc:sldMk cId="1358694784" sldId="1378"/>
            <ac:picMk id="2058" creationId="{178A8996-3452-1810-BC9E-94FD29AADC05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0" creationId="{2DCF1114-1441-720F-431B-616F2289C2BB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2" creationId="{3F8E3686-EFD8-E328-6ABC-B644F32F69AF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64" creationId="{41490F18-70F4-644B-61D9-D54C97BBE02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6.083" v="1628" actId="478"/>
          <ac:picMkLst>
            <pc:docMk/>
            <pc:sldMk cId="1358694784" sldId="1378"/>
            <ac:picMk id="2066" creationId="{D704B2FA-99C4-3149-A608-4C4A3BEEAB3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1.670" v="1620"/>
          <ac:picMkLst>
            <pc:docMk/>
            <pc:sldMk cId="1358694784" sldId="1378"/>
            <ac:picMk id="2068" creationId="{F0E801F2-ABC2-567C-0834-567669B2EA4C}"/>
          </ac:picMkLst>
        </pc:picChg>
      </pc:sldChg>
      <pc:sldChg chg="del modNotesTx">
        <pc:chgData name="塩谷 晃弘 / Akihiro Shiotani" userId="50aef054-9327-40af-9729-b525352b79f1" providerId="ADAL" clId="{F0EE3A61-1F92-493A-9FD8-212B796A5596}" dt="2022-12-26T01:38:25.124" v="16513" actId="47"/>
        <pc:sldMkLst>
          <pc:docMk/>
          <pc:sldMk cId="4275151420" sldId="1381"/>
        </pc:sldMkLst>
      </pc:sldChg>
      <pc:sldChg chg="modSp del mod modNotesTx">
        <pc:chgData name="塩谷 晃弘 / Akihiro Shiotani" userId="50aef054-9327-40af-9729-b525352b79f1" providerId="ADAL" clId="{F0EE3A61-1F92-493A-9FD8-212B796A5596}" dt="2022-12-26T01:32:23.164" v="16449" actId="4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F0EE3A61-1F92-493A-9FD8-212B796A5596}" dt="2022-12-23T04:56:57.644" v="1314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49.386" v="16429" actId="47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F0EE3A61-1F92-493A-9FD8-212B796A5596}" dt="2022-12-23T04:56:27.905" v="13139" actId="207"/>
          <ac:spMkLst>
            <pc:docMk/>
            <pc:sldMk cId="3444509919" sldId="1384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40:23.716" v="16596" actId="47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F0EE3A61-1F92-493A-9FD8-212B796A5596}" dt="2022-12-22T09:53:01.596" v="1914" actId="20577"/>
          <ac:spMkLst>
            <pc:docMk/>
            <pc:sldMk cId="345647038" sldId="1386"/>
            <ac:spMk id="2068" creationId="{BCBD2AAB-A1F6-0E8A-2454-21D39DE92AA2}"/>
          </ac:spMkLst>
        </pc:spChg>
      </pc:sldChg>
      <pc:sldChg chg="addSp delSp del mod modNotesTx">
        <pc:chgData name="塩谷 晃弘 / Akihiro Shiotani" userId="50aef054-9327-40af-9729-b525352b79f1" providerId="ADAL" clId="{F0EE3A61-1F92-493A-9FD8-212B796A5596}" dt="2022-12-26T01:36:04.971" v="16499" actId="47"/>
        <pc:sldMkLst>
          <pc:docMk/>
          <pc:sldMk cId="1950759573" sldId="1389"/>
        </pc:sldMkLst>
        <pc:spChg chg="add del">
          <ac:chgData name="塩谷 晃弘 / Akihiro Shiotani" userId="50aef054-9327-40af-9729-b525352b79f1" providerId="ADAL" clId="{F0EE3A61-1F92-493A-9FD8-212B796A5596}" dt="2022-12-26T01:35:49.270" v="16492" actId="22"/>
          <ac:spMkLst>
            <pc:docMk/>
            <pc:sldMk cId="1950759573" sldId="1389"/>
            <ac:spMk id="10" creationId="{FAE0CDCF-6B22-2901-06C0-AA141CDC02D5}"/>
          </ac:spMkLst>
        </pc:spChg>
        <pc:spChg chg="add del">
          <ac:chgData name="塩谷 晃弘 / Akihiro Shiotani" userId="50aef054-9327-40af-9729-b525352b79f1" providerId="ADAL" clId="{F0EE3A61-1F92-493A-9FD8-212B796A5596}" dt="2022-12-26T01:35:52.681" v="16494" actId="22"/>
          <ac:spMkLst>
            <pc:docMk/>
            <pc:sldMk cId="1950759573" sldId="1389"/>
            <ac:spMk id="12" creationId="{78EF90A3-5D4C-D8FE-E761-BA42FF2B7653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1.997" v="16626" actId="47"/>
        <pc:sldMkLst>
          <pc:docMk/>
          <pc:sldMk cId="1600279585" sldId="1390"/>
        </pc:sldMkLst>
      </pc:sldChg>
      <pc:sldChg chg="addSp modSp del mod">
        <pc:chgData name="塩谷 晃弘 / Akihiro Shiotani" userId="50aef054-9327-40af-9729-b525352b79f1" providerId="ADAL" clId="{F0EE3A61-1F92-493A-9FD8-212B796A5596}" dt="2022-12-26T01:39:28.947" v="16559" actId="47"/>
        <pc:sldMkLst>
          <pc:docMk/>
          <pc:sldMk cId="618748212" sldId="1391"/>
        </pc:sldMkLst>
        <pc:spChg chg="add mod">
          <ac:chgData name="塩谷 晃弘 / Akihiro Shiotani" userId="50aef054-9327-40af-9729-b525352b79f1" providerId="ADAL" clId="{F0EE3A61-1F92-493A-9FD8-212B796A5596}" dt="2022-12-26T00:55:46.824" v="15554" actId="20577"/>
          <ac:spMkLst>
            <pc:docMk/>
            <pc:sldMk cId="618748212" sldId="1391"/>
            <ac:spMk id="2" creationId="{4AACEE20-E922-F3DA-BFB0-724AD141C8BD}"/>
          </ac:spMkLst>
        </pc:spChg>
        <pc:spChg chg="mod">
          <ac:chgData name="塩谷 晃弘 / Akihiro Shiotani" userId="50aef054-9327-40af-9729-b525352b79f1" providerId="ADAL" clId="{F0EE3A61-1F92-493A-9FD8-212B796A5596}" dt="2022-12-22T08:13:17.321" v="50" actId="20577"/>
          <ac:spMkLst>
            <pc:docMk/>
            <pc:sldMk cId="618748212" sldId="1391"/>
            <ac:spMk id="4" creationId="{66DA1344-8E18-E346-9B35-DE6DD2DC82DE}"/>
          </ac:spMkLst>
        </pc:spChg>
        <pc:picChg chg="mod">
          <ac:chgData name="塩谷 晃弘 / Akihiro Shiotani" userId="50aef054-9327-40af-9729-b525352b79f1" providerId="ADAL" clId="{F0EE3A61-1F92-493A-9FD8-212B796A5596}" dt="2022-12-26T00:55:09.248" v="15543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1:51.655" v="16441" actId="4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F0EE3A61-1F92-493A-9FD8-212B796A5596}" dt="2022-12-23T04:57:10.222" v="13148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3:41.588" v="16647" actId="47"/>
        <pc:sldMkLst>
          <pc:docMk/>
          <pc:sldMk cId="1655847866" sldId="1401"/>
        </pc:sldMkLst>
        <pc:spChg chg="mod">
          <ac:chgData name="塩谷 晃弘 / Akihiro Shiotani" userId="50aef054-9327-40af-9729-b525352b79f1" providerId="ADAL" clId="{F0EE3A61-1F92-493A-9FD8-212B796A5596}" dt="2022-12-23T05:43:47.169" v="13408"/>
          <ac:spMkLst>
            <pc:docMk/>
            <pc:sldMk cId="1655847866" sldId="1401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8:13:47.612" v="53" actId="20577"/>
          <ac:spMkLst>
            <pc:docMk/>
            <pc:sldMk cId="1655847866" sldId="1401"/>
            <ac:spMk id="14" creationId="{3A903A75-183A-7921-E2BD-AE99DA97CE1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9:28.509" v="16558" actId="47"/>
        <pc:sldMkLst>
          <pc:docMk/>
          <pc:sldMk cId="903632664" sldId="1402"/>
        </pc:sldMkLst>
        <pc:spChg chg="add del mod">
          <ac:chgData name="塩谷 晃弘 / Akihiro Shiotani" userId="50aef054-9327-40af-9729-b525352b79f1" providerId="ADAL" clId="{F0EE3A61-1F92-493A-9FD8-212B796A5596}" dt="2022-12-26T01:05:54.692" v="15776" actId="478"/>
          <ac:spMkLst>
            <pc:docMk/>
            <pc:sldMk cId="903632664" sldId="1402"/>
            <ac:spMk id="2" creationId="{90FF54FA-8D01-011B-138D-41240C12AF69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3" creationId="{6FD89ED5-4061-33E6-8866-681275355314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4" creationId="{A85FF463-AAD4-90ED-90DE-A6153088F221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5" creationId="{761B2BBD-1254-3DCC-D33A-F0CDF38A1D29}"/>
          </ac:spMkLst>
        </pc:spChg>
        <pc:spChg chg="add mod">
          <ac:chgData name="塩谷 晃弘 / Akihiro Shiotani" userId="50aef054-9327-40af-9729-b525352b79f1" providerId="ADAL" clId="{F0EE3A61-1F92-493A-9FD8-212B796A5596}" dt="2022-12-26T01:05:50.657" v="15774" actId="20577"/>
          <ac:spMkLst>
            <pc:docMk/>
            <pc:sldMk cId="903632664" sldId="1402"/>
            <ac:spMk id="6" creationId="{F40FD4F0-3D30-4634-6408-381C2F872DA6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8" creationId="{5F4B0892-38FD-309D-8C25-04579A876F29}"/>
          </ac:spMkLst>
        </pc:spChg>
        <pc:spChg chg="mod">
          <ac:chgData name="塩谷 晃弘 / Akihiro Shiotani" userId="50aef054-9327-40af-9729-b525352b79f1" providerId="ADAL" clId="{F0EE3A61-1F92-493A-9FD8-212B796A5596}" dt="2022-12-26T01:09:57.822" v="15965" actId="20577"/>
          <ac:spMkLst>
            <pc:docMk/>
            <pc:sldMk cId="903632664" sldId="1402"/>
            <ac:spMk id="14" creationId="{32FE91AB-27FB-4285-1380-95A50146F8E1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0.264" v="16624" actId="47"/>
        <pc:sldMkLst>
          <pc:docMk/>
          <pc:sldMk cId="2518377156" sldId="1403"/>
        </pc:sldMkLst>
      </pc:sldChg>
      <pc:sldChg chg="del">
        <pc:chgData name="塩谷 晃弘 / Akihiro Shiotani" userId="50aef054-9327-40af-9729-b525352b79f1" providerId="ADAL" clId="{F0EE3A61-1F92-493A-9FD8-212B796A5596}" dt="2022-12-26T01:42:10.711" v="16625" actId="47"/>
        <pc:sldMkLst>
          <pc:docMk/>
          <pc:sldMk cId="1462687840" sldId="1404"/>
        </pc:sldMkLst>
      </pc:sldChg>
      <pc:sldChg chg="del">
        <pc:chgData name="塩谷 晃弘 / Akihiro Shiotani" userId="50aef054-9327-40af-9729-b525352b79f1" providerId="ADAL" clId="{F0EE3A61-1F92-493A-9FD8-212B796A5596}" dt="2022-12-26T01:42:23.379" v="16630" actId="47"/>
        <pc:sldMkLst>
          <pc:docMk/>
          <pc:sldMk cId="1155867396" sldId="1405"/>
        </pc:sldMkLst>
      </pc:sldChg>
      <pc:sldChg chg="del">
        <pc:chgData name="塩谷 晃弘 / Akihiro Shiotani" userId="50aef054-9327-40af-9729-b525352b79f1" providerId="ADAL" clId="{F0EE3A61-1F92-493A-9FD8-212B796A5596}" dt="2022-12-26T01:42:43.465" v="16636" actId="47"/>
        <pc:sldMkLst>
          <pc:docMk/>
          <pc:sldMk cId="1398986650" sldId="1407"/>
        </pc:sldMkLst>
      </pc:sldChg>
      <pc:sldChg chg="del">
        <pc:chgData name="塩谷 晃弘 / Akihiro Shiotani" userId="50aef054-9327-40af-9729-b525352b79f1" providerId="ADAL" clId="{F0EE3A61-1F92-493A-9FD8-212B796A5596}" dt="2022-12-26T01:42:44.004" v="16637" actId="47"/>
        <pc:sldMkLst>
          <pc:docMk/>
          <pc:sldMk cId="1062340147" sldId="1408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11:26:59.148" v="31188" actId="4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F0EE3A61-1F92-493A-9FD8-212B796A5596}" dt="2022-12-23T05:43:43.178" v="13406"/>
          <ac:spMkLst>
            <pc:docMk/>
            <pc:sldMk cId="1540522186" sldId="1413"/>
            <ac:spMk id="8" creationId="{F097492E-CA04-A909-0D7B-44F5619363A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1" creationId="{9097C564-D0AB-2F9B-5BE6-A3F3486D4FD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2" creationId="{D6FA7698-DCA4-C581-E688-CF62AC87D8B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9" creationId="{6F64E9A4-A912-25B7-2C47-7FB448A99CFC}"/>
          </ac:grpSpMkLst>
        </pc:grpChg>
        <pc:grpChg chg="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10" creationId="{6B2599FD-5A6D-9844-12CC-F447374A3352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8" creationId="{CCF0FEF8-8515-6F90-E7C8-F14311E2186F}"/>
          </ac:grpSpMkLst>
        </pc:grpChg>
        <pc:cxnChg chg="mod">
          <ac:chgData name="塩谷 晃弘 / Akihiro Shiotani" userId="50aef054-9327-40af-9729-b525352b79f1" providerId="ADAL" clId="{F0EE3A61-1F92-493A-9FD8-212B796A5596}" dt="2022-12-26T01:44:46.547" v="16668"/>
          <ac:cxnSpMkLst>
            <pc:docMk/>
            <pc:sldMk cId="1540522186" sldId="1413"/>
            <ac:cxnSpMk id="14" creationId="{546CB9C8-2915-8880-669F-7C6926D43FFD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2" creationId="{C85F8754-2D53-6278-E98D-6B27EBABFE28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44:04.327" v="16656" actId="47"/>
        <pc:sldMkLst>
          <pc:docMk/>
          <pc:sldMk cId="2482145950" sldId="1414"/>
        </pc:sldMkLst>
        <pc:spChg chg="mod">
          <ac:chgData name="塩谷 晃弘 / Akihiro Shiotani" userId="50aef054-9327-40af-9729-b525352b79f1" providerId="ADAL" clId="{F0EE3A61-1F92-493A-9FD8-212B796A5596}" dt="2022-12-23T05:43:44.766" v="13407"/>
          <ac:spMkLst>
            <pc:docMk/>
            <pc:sldMk cId="2482145950" sldId="1414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9:53:11.186" v="1924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F0EE3A61-1F92-493A-9FD8-212B796A5596}" dt="2022-12-22T09:52:47.460" v="1907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113" v="16669" actId="47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F0EE3A61-1F92-493A-9FD8-212B796A5596}" dt="2022-12-23T05:43:40.874" v="13405"/>
          <ac:spMkLst>
            <pc:docMk/>
            <pc:sldMk cId="3423906932" sldId="1415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883" v="16671" actId="47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9" creationId="{081042D7-E654-A63E-A43E-EF3167ACC6EF}"/>
          </ac:spMkLst>
        </pc:spChg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3.097" v="13401"/>
          <ac:spMkLst>
            <pc:docMk/>
            <pc:sldMk cId="2295973923" sldId="1417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F0EE3A61-1F92-493A-9FD8-212B796A5596}" dt="2022-12-22T08:45:55.998" v="830" actId="1076"/>
          <ac:spMkLst>
            <pc:docMk/>
            <pc:sldMk cId="2295973923" sldId="1417"/>
            <ac:spMk id="18" creationId="{86917DE3-88E2-1017-EA8D-B31CBEDF6F2B}"/>
          </ac:spMkLst>
        </pc:sp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8" creationId="{F37D7E6B-8233-A98D-112D-0736DB1503EA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" creationId="{13F2D53D-5F0C-9FE3-D625-CBA280ADFC2C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4" creationId="{3F9A7460-7FDB-8E19-36ED-AFF7D5FE608D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44:51.186" v="16673" actId="47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F0EE3A61-1F92-493A-9FD8-212B796A5596}" dt="2022-12-23T05:43:10.715" v="13399" actId="20577"/>
          <ac:spMkLst>
            <pc:docMk/>
            <pc:sldMk cId="3145262791" sldId="1419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2:02.043" v="16444" actId="4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F0EE3A61-1F92-493A-9FD8-212B796A5596}" dt="2022-12-23T04:57:23.216" v="13153" actId="207"/>
          <ac:spMkLst>
            <pc:docMk/>
            <pc:sldMk cId="1783453052" sldId="1422"/>
            <ac:spMk id="2" creationId="{974CF849-AAAA-00F2-479C-6640073D0C50}"/>
          </ac:spMkLst>
        </pc:spChg>
        <pc:spChg chg="add del">
          <ac:chgData name="塩谷 晃弘 / Akihiro Shiotani" userId="50aef054-9327-40af-9729-b525352b79f1" providerId="ADAL" clId="{F0EE3A61-1F92-493A-9FD8-212B796A5596}" dt="2022-12-23T04:57:15.438" v="13150" actId="22"/>
          <ac:spMkLst>
            <pc:docMk/>
            <pc:sldMk cId="1783453052" sldId="1422"/>
            <ac:spMk id="7" creationId="{A9D8D66D-96DC-C6E0-BCB5-EB2D9A168FFB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514" v="16670" actId="47"/>
        <pc:sldMkLst>
          <pc:docMk/>
          <pc:sldMk cId="878320510" sldId="1423"/>
        </pc:sldMkLst>
        <pc:spChg chg="mod">
          <ac:chgData name="塩谷 晃弘 / Akihiro Shiotani" userId="50aef054-9327-40af-9729-b525352b79f1" providerId="ADAL" clId="{F0EE3A61-1F92-493A-9FD8-212B796A5596}" dt="2022-12-23T05:43:36.350" v="13404"/>
          <ac:spMkLst>
            <pc:docMk/>
            <pc:sldMk cId="878320510" sldId="1423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5:39.369" v="16689" actId="47"/>
        <pc:sldMkLst>
          <pc:docMk/>
          <pc:sldMk cId="201562736" sldId="1424"/>
        </pc:sldMkLst>
        <pc:spChg chg="mod">
          <ac:chgData name="塩谷 晃弘 / Akihiro Shiotani" userId="50aef054-9327-40af-9729-b525352b79f1" providerId="ADAL" clId="{F0EE3A61-1F92-493A-9FD8-212B796A5596}" dt="2022-12-22T09:55:32.821" v="2144" actId="20577"/>
          <ac:spMkLst>
            <pc:docMk/>
            <pc:sldMk cId="201562736" sldId="1424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5:56.103" v="16699" actId="47"/>
        <pc:sldMkLst>
          <pc:docMk/>
          <pc:sldMk cId="940455979" sldId="1425"/>
        </pc:sldMkLst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F0EE3A61-1F92-493A-9FD8-212B796A5596}" dt="2022-12-22T09:55:35.578" v="2145"/>
          <ac:spMkLst>
            <pc:docMk/>
            <pc:sldMk cId="940455979" sldId="1425"/>
            <ac:spMk id="17" creationId="{637499E4-23B0-8447-BF56-C0037D8B63B5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8" creationId="{11B75099-B7F5-F953-2D8F-D47B1EE46C2E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9" creationId="{84A0A391-9A26-38B5-B6D6-641B4E90BBF2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1" creationId="{2DDE5CFA-CF09-578D-773C-EFD314542F7C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2" creationId="{9CF6C899-C1C5-7159-4EC4-91F9FA3DFFA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3" creationId="{EE98A622-E522-36B7-4263-22E4A268F95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4" creationId="{FEBAC517-5FA0-18A7-E7B4-F79576F028E8}"/>
          </ac:spMkLst>
        </pc:spChg>
        <pc:spChg chg="add del mod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5" creationId="{65CF417D-819E-08DD-F232-89F8490113D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6" creationId="{40E71A28-C19E-B90E-0D41-E84D3740CB4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7" creationId="{150F79F7-8BA8-7D5D-5EA1-5EA05DF5027B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8" creationId="{BFD96139-AF2D-A1A3-0873-A9AD6442BD32}"/>
          </ac:spMkLst>
        </pc:spChg>
        <pc:grpChg chg="add del">
          <ac:chgData name="塩谷 晃弘 / Akihiro Shiotani" userId="50aef054-9327-40af-9729-b525352b79f1" providerId="ADAL" clId="{F0EE3A61-1F92-493A-9FD8-212B796A5596}" dt="2022-12-26T01:45:49.420" v="16696" actId="478"/>
          <ac:grpSpMkLst>
            <pc:docMk/>
            <pc:sldMk cId="940455979" sldId="1425"/>
            <ac:grpSpMk id="8" creationId="{0214AFED-4732-9E40-AB49-73D53EB81B44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29" creationId="{90F59B45-AF36-0F91-A120-50FB57A1EC3A}"/>
          </ac:picMkLst>
        </pc:pic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30" creationId="{BB7F4A47-ECBC-832C-2171-A5003359CDBE}"/>
          </ac:picMkLst>
        </pc:picChg>
      </pc:sldChg>
      <pc:sldChg chg="delSp modSp del mod">
        <pc:chgData name="塩谷 晃弘 / Akihiro Shiotani" userId="50aef054-9327-40af-9729-b525352b79f1" providerId="ADAL" clId="{F0EE3A61-1F92-493A-9FD8-212B796A5596}" dt="2022-12-26T01:46:45.603" v="16720" actId="4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F0EE3A61-1F92-493A-9FD8-212B796A5596}" dt="2022-12-22T09:55:43.545" v="2153"/>
          <ac:spMkLst>
            <pc:docMk/>
            <pc:sldMk cId="957024390" sldId="142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5" creationId="{FE71F224-DE4C-8278-E36D-397CBB321792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7" creationId="{89CECF17-AC86-878E-DC8E-B73EA83BEDA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3" creationId="{AD47DE32-D3D3-414F-E540-C66C89EC0C36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4" creationId="{A7DB58F1-DDE7-8C21-AFC8-467F870CD2F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46" creationId="{D78F8257-9221-3843-2BAA-0992B7B7B97F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61" creationId="{7EC60A25-1F5F-5D4B-9E35-AA9278DFE009}"/>
          </ac:grpSpMkLst>
        </pc:grp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32:41.185" v="16453" actId="4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F0EE3A61-1F92-493A-9FD8-212B796A5596}" dt="2022-12-23T04:57:31.516" v="1315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4:50.284" v="16672" actId="47"/>
        <pc:sldMkLst>
          <pc:docMk/>
          <pc:sldMk cId="1514564208" sldId="1428"/>
        </pc:sldMkLst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9" creationId="{081042D7-E654-A63E-A43E-EF3167ACC6EF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1.023" v="13400"/>
          <ac:spMkLst>
            <pc:docMk/>
            <pc:sldMk cId="1514564208" sldId="1428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8" creationId="{86917DE3-88E2-1017-EA8D-B31CBEDF6F2B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3" creationId="{780C4F2E-6CBE-1399-C4FE-0958DDAC9F5C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4" creationId="{C9521B70-9240-F6D3-B25D-F67123272F66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6" creationId="{B94ACA3E-DC2B-2766-DDC0-C582486DF9D2}"/>
          </ac:spMkLst>
        </pc:sp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11" creationId="{B6929BFD-8CB2-4645-2FD1-EF917946AD94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4" creationId="{3F9A7460-7FDB-8E19-36ED-AFF7D5FE608D}"/>
          </ac:picMkLst>
        </pc:picChg>
        <pc:picChg chg="mod ord">
          <ac:chgData name="塩谷 晃弘 / Akihiro Shiotani" userId="50aef054-9327-40af-9729-b525352b79f1" providerId="ADAL" clId="{F0EE3A61-1F92-493A-9FD8-212B796A5596}" dt="2022-12-22T08:46:20.133" v="838" actId="167"/>
          <ac:picMkLst>
            <pc:docMk/>
            <pc:sldMk cId="1514564208" sldId="1428"/>
            <ac:picMk id="19" creationId="{7223BCBB-C06B-FFCD-2A6E-00EC7D084EC7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1" creationId="{C954E063-034A-883F-5994-8E80595FF5B8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2" creationId="{85B0195A-5991-ABB9-FEC6-8EB3D6BE3762}"/>
          </ac:picMkLst>
        </pc:picChg>
        <pc:picChg chg="add del mod ord">
          <ac:chgData name="塩谷 晃弘 / Akihiro Shiotani" userId="50aef054-9327-40af-9729-b525352b79f1" providerId="ADAL" clId="{F0EE3A61-1F92-493A-9FD8-212B796A5596}" dt="2022-12-22T08:46:21.107" v="839" actId="478"/>
          <ac:picMkLst>
            <pc:docMk/>
            <pc:sldMk cId="1514564208" sldId="1428"/>
            <ac:picMk id="25" creationId="{CC2F7269-061A-CF4C-AD1E-D6603EDC10D5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1266" creationId="{A157DC79-5883-0A56-39A9-545279EC8ED9}"/>
          </ac:picMkLst>
        </pc:picChg>
      </pc:sldChg>
      <pc:sldChg chg="del">
        <pc:chgData name="塩谷 晃弘 / Akihiro Shiotani" userId="50aef054-9327-40af-9729-b525352b79f1" providerId="ADAL" clId="{F0EE3A61-1F92-493A-9FD8-212B796A5596}" dt="2022-12-26T01:40:43.321" v="16600" actId="47"/>
        <pc:sldMkLst>
          <pc:docMk/>
          <pc:sldMk cId="1909659728" sldId="1430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01:46:46.758" v="16722" actId="47"/>
        <pc:sldMkLst>
          <pc:docMk/>
          <pc:sldMk cId="4034074647" sldId="1432"/>
        </pc:sldMkLst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" creationId="{2A046E8B-807F-E6DA-5581-AA5400DC8814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" creationId="{62949630-A601-794A-A291-18D99036E296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1" creationId="{714E59F3-36EB-1690-B525-F3A2309F8818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4" creationId="{A5CFFC6B-0E9E-2C2E-C104-8DF7B1C3A5F5}"/>
          </ac:spMkLst>
        </pc:spChg>
        <pc:spChg chg="mod">
          <ac:chgData name="塩谷 晃弘 / Akihiro Shiotani" userId="50aef054-9327-40af-9729-b525352b79f1" providerId="ADAL" clId="{F0EE3A61-1F92-493A-9FD8-212B796A5596}" dt="2022-12-22T09:55:37.651" v="2146"/>
          <ac:spMkLst>
            <pc:docMk/>
            <pc:sldMk cId="4034074647" sldId="1432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8" creationId="{CA21FB63-FC7E-9670-2F94-1F73183BB08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6" creationId="{63733AF4-A145-9D3B-8520-1C1F54E9A1BA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7" creationId="{C8A01087-E338-39BA-C56F-EDBE3AF34C33}"/>
          </ac:spMkLst>
        </pc:spChg>
        <pc:spChg chg="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3" creationId="{802D9786-3214-BB21-FC1C-1937A6879F2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4" creationId="{1B5F77A5-0FDF-740F-46BB-A073C0F5EE2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5" creationId="{1138F633-79E0-F94E-850D-865431D33730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7" creationId="{12250D97-CB48-A361-4ABF-B51AF370039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3" creationId="{F1EB5AF2-F581-5A8C-1BD8-63CAFF0B710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4" creationId="{F1712AEE-9FBE-FADF-BF3A-5468EF6923D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5" creationId="{8C47F9AC-7DFB-7FF2-11FF-76AF7FDB4739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6" creationId="{0B5C55B8-2267-D8D7-D7E3-FC0798EEE27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7" creationId="{52A53148-398D-527F-A9E2-5EFF45A829B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8" creationId="{0BBA4777-0AD1-72B5-5862-A476A7FEE76C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9" creationId="{81B47756-7F62-57DB-0FA1-65A1AD2F1E0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0" creationId="{45A92443-16B3-B7B6-4957-C3938186B3B3}"/>
          </ac:spMkLst>
        </pc:spChg>
        <pc:grpChg chg="del">
          <ac:chgData name="塩谷 晃弘 / Akihiro Shiotani" userId="50aef054-9327-40af-9729-b525352b79f1" providerId="ADAL" clId="{F0EE3A61-1F92-493A-9FD8-212B796A5596}" dt="2022-12-26T01:46:01.249" v="16705" actId="478"/>
          <ac:grpSpMkLst>
            <pc:docMk/>
            <pc:sldMk cId="4034074647" sldId="1432"/>
            <ac:grpSpMk id="28" creationId="{4C262F03-C074-507E-CE88-3A40F9F237FF}"/>
          </ac:grpSpMkLst>
        </pc:grpChg>
        <pc:picChg chg="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" creationId="{76237C5E-21D6-C129-1D86-3C02DBCF943A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" creationId="{B2B6B500-4446-8F44-46AD-32704EDBE97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" creationId="{899B89BC-2CE0-85E1-AADF-9B17100A52A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8" creationId="{DEAE9D91-3FE6-7026-87EB-965AB3A64972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0" creationId="{08E0FC15-40EA-11DD-B249-644AF0F0BA68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2" creationId="{37617C4F-5405-305E-1B5E-E334F88D5A2D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2" creationId="{49E5F4D8-2517-4F3C-60DD-7B7E8B1EF5B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4" creationId="{B78A2220-E71E-561C-F305-8F985793D205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1" creationId="{2DD263B2-7A95-5C81-3866-33C947277BE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2" creationId="{0AE49996-96E6-1556-8B89-3111E5646263}"/>
          </ac:picMkLst>
        </pc:pic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8" creationId="{09C61659-AE7A-F13A-0419-268B93A2ABDF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9" creationId="{2F3BC74D-989A-1B58-3228-CD4712FFB407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delSp modSp del mod">
        <pc:chgData name="塩谷 晃弘 / Akihiro Shiotani" userId="50aef054-9327-40af-9729-b525352b79f1" providerId="ADAL" clId="{F0EE3A61-1F92-493A-9FD8-212B796A5596}" dt="2022-12-26T01:46:46.072" v="16721" actId="47"/>
        <pc:sldMkLst>
          <pc:docMk/>
          <pc:sldMk cId="2967159429" sldId="1433"/>
        </pc:sldMkLst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3" creationId="{FC2A1B90-62AE-267C-E180-D16979C49B3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5" creationId="{9450EFE2-90D9-C93F-8698-63E9B99D0C2E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6" creationId="{7D103E55-385B-3DFB-8B51-4BBD83506584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9" creationId="{26719B21-825B-5E0E-C867-E11C78F3D8DB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0" creationId="{FE9D629E-3271-A45B-1D51-2D61CA68222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2" creationId="{C73C8BE6-B6AA-3325-EE9C-EE66FB6DD3C6}"/>
          </ac:spMkLst>
        </pc:spChg>
        <pc:spChg chg="mod">
          <ac:chgData name="塩谷 晃弘 / Akihiro Shiotani" userId="50aef054-9327-40af-9729-b525352b79f1" providerId="ADAL" clId="{F0EE3A61-1F92-493A-9FD8-212B796A5596}" dt="2022-12-22T09:55:45.549" v="2154"/>
          <ac:spMkLst>
            <pc:docMk/>
            <pc:sldMk cId="2967159429" sldId="1433"/>
            <ac:spMk id="17" creationId="{637499E4-23B0-8447-BF56-C0037D8B63B5}"/>
          </ac:spMkLst>
        </pc:spChg>
        <pc:spChg chg="del mod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9" creationId="{07F2DB89-8807-085C-05B3-9AB3C7B9D4B7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1" creationId="{D0D07E9B-719A-8DB9-6089-ED48F5DF6282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2" creationId="{761AC57E-6FEE-2E85-B6D8-4F35CC8C923A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3" creationId="{BED45C34-0CEA-1586-285F-7BA1AF120D6F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4" creationId="{6310F225-CCB6-145A-EE1F-E31B6E24DF90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5" creationId="{7D40D0F2-EC53-1720-8A75-2633378B9F7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6" creationId="{CD75E97B-77ED-83FA-44BC-A398DCCCE1D8}"/>
          </ac:spMkLst>
        </pc:spChg>
        <pc:grpChg chg="del">
          <ac:chgData name="塩谷 晃弘 / Akihiro Shiotani" userId="50aef054-9327-40af-9729-b525352b79f1" providerId="ADAL" clId="{F0EE3A61-1F92-493A-9FD8-212B796A5596}" dt="2022-12-26T01:46:25.090" v="16713" actId="478"/>
          <ac:grpSpMkLst>
            <pc:docMk/>
            <pc:sldMk cId="2967159429" sldId="1433"/>
            <ac:grpSpMk id="46" creationId="{D78F8257-9221-3843-2BAA-0992B7B7B97F}"/>
          </ac:grpSpMkLst>
        </pc:grp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2" creationId="{B4951F5C-C26D-5CC6-F777-6F03D2006F8E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4" creationId="{38066330-B504-4614-61F5-15262EA7FAA5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1" creationId="{0057E923-7366-D558-691C-3F5ABAD61C14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4" creationId="{FBF604E3-75B4-4FE8-39C3-8B20AB94FC3C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8" creationId="{785455D3-CF0B-E27D-BA19-ECFA0D8518C9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7:02.217" v="16726" actId="4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F0EE3A61-1F92-493A-9FD8-212B796A5596}" dt="2022-12-22T08:43:51.256" v="754" actId="20577"/>
          <ac:spMkLst>
            <pc:docMk/>
            <pc:sldMk cId="3040857341" sldId="1434"/>
            <ac:spMk id="3" creationId="{FC2A1B90-62AE-267C-E180-D16979C49B36}"/>
          </ac:spMkLst>
        </pc:spChg>
        <pc:spChg chg="del mod">
          <ac:chgData name="塩谷 晃弘 / Akihiro Shiotani" userId="50aef054-9327-40af-9729-b525352b79f1" providerId="ADAL" clId="{F0EE3A61-1F92-493A-9FD8-212B796A5596}" dt="2022-12-22T08:41:41.106" v="565" actId="478"/>
          <ac:spMkLst>
            <pc:docMk/>
            <pc:sldMk cId="3040857341" sldId="1434"/>
            <ac:spMk id="5" creationId="{9A4799D6-9370-EA84-3DA5-199CDC62179E}"/>
          </ac:spMkLst>
        </pc:spChg>
        <pc:spChg chg="del mod">
          <ac:chgData name="塩谷 晃弘 / Akihiro Shiotani" userId="50aef054-9327-40af-9729-b525352b79f1" providerId="ADAL" clId="{F0EE3A61-1F92-493A-9FD8-212B796A5596}" dt="2022-12-22T08:38:59.318" v="419" actId="478"/>
          <ac:spMkLst>
            <pc:docMk/>
            <pc:sldMk cId="3040857341" sldId="1434"/>
            <ac:spMk id="9" creationId="{724828E7-3750-2037-C9CB-8BB9BF2CD184}"/>
          </ac:spMkLst>
        </pc:spChg>
        <pc:spChg chg="mod">
          <ac:chgData name="塩谷 晃弘 / Akihiro Shiotani" userId="50aef054-9327-40af-9729-b525352b79f1" providerId="ADAL" clId="{F0EE3A61-1F92-493A-9FD8-212B796A5596}" dt="2022-12-22T08:41:59.643" v="570" actId="1076"/>
          <ac:spMkLst>
            <pc:docMk/>
            <pc:sldMk cId="3040857341" sldId="1434"/>
            <ac:spMk id="10" creationId="{93CBC7E9-0B85-43AE-325B-4CAD280B8D1E}"/>
          </ac:spMkLst>
        </pc:spChg>
        <pc:spChg chg="mod">
          <ac:chgData name="塩谷 晃弘 / Akihiro Shiotani" userId="50aef054-9327-40af-9729-b525352b79f1" providerId="ADAL" clId="{F0EE3A61-1F92-493A-9FD8-212B796A5596}" dt="2022-12-22T08:42:02.330" v="571" actId="1076"/>
          <ac:spMkLst>
            <pc:docMk/>
            <pc:sldMk cId="3040857341" sldId="1434"/>
            <ac:spMk id="11" creationId="{13D4E0DB-1003-730F-E2F7-41C689FDB57E}"/>
          </ac:spMkLst>
        </pc:spChg>
        <pc:spChg chg="mod">
          <ac:chgData name="塩谷 晃弘 / Akihiro Shiotani" userId="50aef054-9327-40af-9729-b525352b79f1" providerId="ADAL" clId="{F0EE3A61-1F92-493A-9FD8-212B796A5596}" dt="2022-12-22T08:42:08.975" v="573" actId="1076"/>
          <ac:spMkLst>
            <pc:docMk/>
            <pc:sldMk cId="3040857341" sldId="1434"/>
            <ac:spMk id="12" creationId="{312EBE79-3BE1-BF63-D434-DBFE49C55A8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4" creationId="{0F54F64C-8D6A-405A-1BEB-C80E7D13A63C}"/>
          </ac:spMkLst>
        </pc:spChg>
        <pc:spChg chg="mod">
          <ac:chgData name="塩谷 晃弘 / Akihiro Shiotani" userId="50aef054-9327-40af-9729-b525352b79f1" providerId="ADAL" clId="{F0EE3A61-1F92-493A-9FD8-212B796A5596}" dt="2022-12-22T09:55:50.689" v="2156"/>
          <ac:spMkLst>
            <pc:docMk/>
            <pc:sldMk cId="3040857341" sldId="1434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8" creationId="{A272ADFB-C500-80A4-25EB-C74CE8E8D58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9" creationId="{4BB6D7E2-62E0-8511-6619-8E96EF7D4D33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1" creationId="{5CF59A0F-D9E0-1389-E33F-363313C614C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3" creationId="{7F9769BA-44A7-C3F5-5608-DF8DCFA4F3FE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4" creationId="{189D27E6-4AA5-CCE8-3E95-F65B9D2EE27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5" creationId="{80695640-7922-AA1B-2E1A-B6F31A20974A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7" creationId="{A8CEA19E-F995-767A-EB01-91417BC46B4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0.941" v="402" actId="478"/>
          <ac:spMkLst>
            <pc:docMk/>
            <pc:sldMk cId="3040857341" sldId="1434"/>
            <ac:spMk id="29" creationId="{0B67F671-9AC5-0C70-FBCC-61872D4BD526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4.006" v="404" actId="478"/>
          <ac:spMkLst>
            <pc:docMk/>
            <pc:sldMk cId="3040857341" sldId="1434"/>
            <ac:spMk id="30" creationId="{B17486DE-AFE1-D541-9B8F-02AB8ECCD50A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1" creationId="{10BCDBCC-43E6-BD73-A8E4-A5BB830D9E64}"/>
          </ac:spMkLst>
        </pc:spChg>
        <pc:spChg chg="add mod">
          <ac:chgData name="塩谷 晃弘 / Akihiro Shiotani" userId="50aef054-9327-40af-9729-b525352b79f1" providerId="ADAL" clId="{F0EE3A61-1F92-493A-9FD8-212B796A5596}" dt="2022-12-22T08:44:14.562" v="768" actId="1037"/>
          <ac:spMkLst>
            <pc:docMk/>
            <pc:sldMk cId="3040857341" sldId="1434"/>
            <ac:spMk id="32" creationId="{6A30D643-7FE0-892C-F862-01DB9F56349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37.430" v="400" actId="478"/>
          <ac:spMkLst>
            <pc:docMk/>
            <pc:sldMk cId="3040857341" sldId="1434"/>
            <ac:spMk id="34" creationId="{4DEA6511-790A-0655-12EC-C14EC856886D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5" creationId="{3A931DA7-FA8F-2197-3AEA-7FFA33AA5DBF}"/>
          </ac:spMkLst>
        </pc:spChg>
        <pc:spChg chg="add del mod">
          <ac:chgData name="塩谷 晃弘 / Akihiro Shiotani" userId="50aef054-9327-40af-9729-b525352b79f1" providerId="ADAL" clId="{F0EE3A61-1F92-493A-9FD8-212B796A5596}" dt="2022-12-22T08:39:06.099" v="421" actId="478"/>
          <ac:spMkLst>
            <pc:docMk/>
            <pc:sldMk cId="3040857341" sldId="1434"/>
            <ac:spMk id="36" creationId="{1E1CE772-89BA-F3CF-2C69-DCC82777B411}"/>
          </ac:spMkLst>
        </pc:spChg>
        <pc:spChg chg="add mod">
          <ac:chgData name="塩谷 晃弘 / Akihiro Shiotani" userId="50aef054-9327-40af-9729-b525352b79f1" providerId="ADAL" clId="{F0EE3A61-1F92-493A-9FD8-212B796A5596}" dt="2022-12-22T08:41:57.486" v="569" actId="1076"/>
          <ac:spMkLst>
            <pc:docMk/>
            <pc:sldMk cId="3040857341" sldId="1434"/>
            <ac:spMk id="38" creationId="{E30A8FB2-71EF-3985-6804-BFCEB9AE9FBB}"/>
          </ac:spMkLst>
        </pc:spChg>
        <pc:spChg chg="add mod">
          <ac:chgData name="塩谷 晃弘 / Akihiro Shiotani" userId="50aef054-9327-40af-9729-b525352b79f1" providerId="ADAL" clId="{F0EE3A61-1F92-493A-9FD8-212B796A5596}" dt="2022-12-22T08:41:25.581" v="562" actId="1076"/>
          <ac:spMkLst>
            <pc:docMk/>
            <pc:sldMk cId="3040857341" sldId="1434"/>
            <ac:spMk id="39" creationId="{E13ABA8A-CFEF-62A4-A7C7-18D394363735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40" creationId="{AC3C1D2D-EB18-AAC9-612F-6BF7AAF2AD40}"/>
          </ac:spMkLst>
        </pc:spChg>
        <pc:spChg chg="add mod">
          <ac:chgData name="塩谷 晃弘 / Akihiro Shiotani" userId="50aef054-9327-40af-9729-b525352b79f1" providerId="ADAL" clId="{F0EE3A61-1F92-493A-9FD8-212B796A5596}" dt="2022-12-22T08:41:23.992" v="561" actId="14100"/>
          <ac:spMkLst>
            <pc:docMk/>
            <pc:sldMk cId="3040857341" sldId="1434"/>
            <ac:spMk id="41" creationId="{87611050-D374-9593-4C41-7056FE565382}"/>
          </ac:spMkLst>
        </pc:spChg>
        <pc:spChg chg="add mod">
          <ac:chgData name="塩谷 晃弘 / Akihiro Shiotani" userId="50aef054-9327-40af-9729-b525352b79f1" providerId="ADAL" clId="{F0EE3A61-1F92-493A-9FD8-212B796A5596}" dt="2022-12-22T08:41:53.108" v="567" actId="1076"/>
          <ac:spMkLst>
            <pc:docMk/>
            <pc:sldMk cId="3040857341" sldId="1434"/>
            <ac:spMk id="42" creationId="{6E75BE1F-6BD0-4D87-6676-38D1A1409FC0}"/>
          </ac:spMkLst>
        </pc:spChg>
        <pc:spChg chg="mod">
          <ac:chgData name="塩谷 晃弘 / Akihiro Shiotani" userId="50aef054-9327-40af-9729-b525352b79f1" providerId="ADAL" clId="{F0EE3A61-1F92-493A-9FD8-212B796A5596}" dt="2022-12-22T08:43:11.676" v="599" actId="20577"/>
          <ac:spMkLst>
            <pc:docMk/>
            <pc:sldMk cId="3040857341" sldId="1434"/>
            <ac:spMk id="49" creationId="{9E485A9D-730C-D5EF-D9B3-47020838CE50}"/>
          </ac:spMkLst>
        </pc:sp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" creationId="{7329F1BF-E492-5ACB-57FB-BC78C28D0533}"/>
          </ac:picMkLst>
        </pc:picChg>
        <pc:picChg chg="del mod">
          <ac:chgData name="塩谷 晃弘 / Akihiro Shiotani" userId="50aef054-9327-40af-9729-b525352b79f1" providerId="ADAL" clId="{F0EE3A61-1F92-493A-9FD8-212B796A5596}" dt="2022-12-22T08:38:59.318" v="419" actId="478"/>
          <ac:picMkLst>
            <pc:docMk/>
            <pc:sldMk cId="3040857341" sldId="1434"/>
            <ac:picMk id="4" creationId="{B747309B-C3B5-9620-D0CE-D8CAC4BBF08B}"/>
          </ac:picMkLst>
        </pc:picChg>
        <pc:picChg chg="mod">
          <ac:chgData name="塩谷 晃弘 / Akihiro Shiotani" userId="50aef054-9327-40af-9729-b525352b79f1" providerId="ADAL" clId="{F0EE3A61-1F92-493A-9FD8-212B796A5596}" dt="2022-12-22T08:42:06.311" v="572" actId="1076"/>
          <ac:picMkLst>
            <pc:docMk/>
            <pc:sldMk cId="3040857341" sldId="1434"/>
            <ac:picMk id="6" creationId="{66D6874B-A554-C19E-08D3-3F8E051E77A9}"/>
          </ac:picMkLst>
        </pc:picChg>
        <pc:picChg chg="mod">
          <ac:chgData name="塩谷 晃弘 / Akihiro Shiotani" userId="50aef054-9327-40af-9729-b525352b79f1" providerId="ADAL" clId="{F0EE3A61-1F92-493A-9FD8-212B796A5596}" dt="2022-12-22T08:42:02.330" v="571" actId="1076"/>
          <ac:picMkLst>
            <pc:docMk/>
            <pc:sldMk cId="3040857341" sldId="1434"/>
            <ac:picMk id="8" creationId="{7DE5AECF-F5E8-E31E-D05F-33B60B8409A1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2" creationId="{FDF81D19-4081-B330-F67B-8B7DBCF0C490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6" creationId="{9C4E60DE-7AF3-1C2A-E1E5-B04859D37609}"/>
          </ac:picMkLst>
        </pc:picChg>
        <pc:picChg chg="add mod">
          <ac:chgData name="塩谷 晃弘 / Akihiro Shiotani" userId="50aef054-9327-40af-9729-b525352b79f1" providerId="ADAL" clId="{F0EE3A61-1F92-493A-9FD8-212B796A5596}" dt="2022-12-22T08:41:05.061" v="557" actId="1076"/>
          <ac:picMkLst>
            <pc:docMk/>
            <pc:sldMk cId="3040857341" sldId="1434"/>
            <ac:picMk id="28" creationId="{74437E8C-3B15-B944-E9B2-142B2E0CC4FE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34.826" v="399" actId="478"/>
          <ac:picMkLst>
            <pc:docMk/>
            <pc:sldMk cId="3040857341" sldId="1434"/>
            <ac:picMk id="33" creationId="{E41FEC37-46A6-B3C1-5C68-CE7F17A5CBB3}"/>
          </ac:picMkLst>
        </pc:picChg>
        <pc:picChg chg="add mod">
          <ac:chgData name="塩谷 晃弘 / Akihiro Shiotani" userId="50aef054-9327-40af-9729-b525352b79f1" providerId="ADAL" clId="{F0EE3A61-1F92-493A-9FD8-212B796A5596}" dt="2022-12-22T08:41:38.851" v="563" actId="1076"/>
          <ac:picMkLst>
            <pc:docMk/>
            <pc:sldMk cId="3040857341" sldId="1434"/>
            <ac:picMk id="37" creationId="{A76CBF79-C4B3-04B8-998D-C9A21431DFFF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6:49.509" v="16723" actId="47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F0EE3A61-1F92-493A-9FD8-212B796A5596}" dt="2022-12-22T08:40:19.266" v="538"/>
          <ac:spMkLst>
            <pc:docMk/>
            <pc:sldMk cId="2539628131" sldId="1436"/>
            <ac:spMk id="3" creationId="{FC2A1B90-62AE-267C-E180-D16979C49B3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4" creationId="{9C67B98E-2D7E-C275-08AD-9771DCA6E5CF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5" creationId="{FAE1B77F-EDFD-FA3B-B549-94F1BAC35DF3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9" creationId="{A86B5982-4F06-A914-A75C-9BC7B4372AA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0" creationId="{32A9A521-8279-A76D-C536-B74CBB57FE5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12" creationId="{289274EA-EC0D-2762-09FC-643187FA761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F0EE3A61-1F92-493A-9FD8-212B796A5596}" dt="2022-12-22T09:55:48.285" v="2155"/>
          <ac:spMkLst>
            <pc:docMk/>
            <pc:sldMk cId="2539628131" sldId="143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8" creationId="{C1C8F3E8-F429-59F7-D6FC-13D4A38604CA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F0EE3A61-1F92-493A-9FD8-212B796A5596}" dt="2022-12-22T08:40:03.438" v="478" actId="20577"/>
          <ac:spMkLst>
            <pc:docMk/>
            <pc:sldMk cId="2539628131" sldId="1436"/>
            <ac:spMk id="23" creationId="{B47A6482-BFE1-40E1-4E6A-D0AA5831ADDA}"/>
          </ac:spMkLst>
        </pc:spChg>
        <pc:spChg chg="add 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25" creationId="{59E345F2-D98F-290A-933E-45B7C981DAC9}"/>
          </ac:spMkLst>
        </pc:sp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2" creationId="{B4951F5C-C26D-5CC6-F777-6F03D2006F8E}"/>
          </ac:picMkLst>
        </pc:pic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11" creationId="{09589AF4-F118-12E9-ADB9-A64E2727B978}"/>
          </ac:picMkLst>
        </pc:picChg>
        <pc:picChg chg="del">
          <ac:chgData name="塩谷 晃弘 / Akihiro Shiotani" userId="50aef054-9327-40af-9729-b525352b79f1" providerId="ADAL" clId="{F0EE3A61-1F92-493A-9FD8-212B796A5596}" dt="2022-12-22T08:39:22.693" v="427" actId="478"/>
          <ac:picMkLst>
            <pc:docMk/>
            <pc:sldMk cId="2539628131" sldId="1436"/>
            <ac:picMk id="21" creationId="{A72F2EA9-6CBB-E9AD-4AC6-0CBBC377E11B}"/>
          </ac:picMkLst>
        </pc:picChg>
      </pc:sldChg>
      <pc:sldChg chg="addSp modSp del mod">
        <pc:chgData name="塩谷 晃弘 / Akihiro Shiotani" userId="50aef054-9327-40af-9729-b525352b79f1" providerId="ADAL" clId="{F0EE3A61-1F92-493A-9FD8-212B796A5596}" dt="2022-12-26T01:47:25.057" v="16733" actId="47"/>
        <pc:sldMkLst>
          <pc:docMk/>
          <pc:sldMk cId="2296470881" sldId="1437"/>
        </pc:sldMkLst>
        <pc:spChg chg="mod">
          <ac:chgData name="塩谷 晃弘 / Akihiro Shiotani" userId="50aef054-9327-40af-9729-b525352b79f1" providerId="ADAL" clId="{F0EE3A61-1F92-493A-9FD8-212B796A5596}" dt="2022-12-22T09:55:53.194" v="2157"/>
          <ac:spMkLst>
            <pc:docMk/>
            <pc:sldMk cId="2296470881" sldId="1437"/>
            <ac:spMk id="2" creationId="{68B4F9E3-50BA-6022-9EC8-988F54F8CB6C}"/>
          </ac:spMkLst>
        </pc:spChg>
        <pc:picChg chg="add mod">
          <ac:chgData name="塩谷 晃弘 / Akihiro Shiotani" userId="50aef054-9327-40af-9729-b525352b79f1" providerId="ADAL" clId="{F0EE3A61-1F92-493A-9FD8-212B796A5596}" dt="2022-12-22T08:51:14.383" v="889"/>
          <ac:picMkLst>
            <pc:docMk/>
            <pc:sldMk cId="2296470881" sldId="1437"/>
            <ac:picMk id="3" creationId="{AD858E3B-D6BA-A8BD-C1A7-6D6C0BB5E2B7}"/>
          </ac:picMkLst>
        </pc:picChg>
      </pc:sldChg>
      <pc:sldChg chg="modSp del mod modNotesTx">
        <pc:chgData name="塩谷 晃弘 / Akihiro Shiotani" userId="50aef054-9327-40af-9729-b525352b79f1" providerId="ADAL" clId="{F0EE3A61-1F92-493A-9FD8-212B796A5596}" dt="2022-12-26T01:38:38.382" v="16518" actId="47"/>
        <pc:sldMkLst>
          <pc:docMk/>
          <pc:sldMk cId="2049756769" sldId="1438"/>
        </pc:sldMkLst>
        <pc:picChg chg="mod">
          <ac:chgData name="塩谷 晃弘 / Akihiro Shiotani" userId="50aef054-9327-40af-9729-b525352b79f1" providerId="ADAL" clId="{F0EE3A61-1F92-493A-9FD8-212B796A5596}" dt="2022-12-22T10:00:24.360" v="2164" actId="1076"/>
          <ac:picMkLst>
            <pc:docMk/>
            <pc:sldMk cId="2049756769" sldId="1438"/>
            <ac:picMk id="5" creationId="{26DAE029-6892-01DF-B411-3BEDDED858B4}"/>
          </ac:picMkLst>
        </pc:picChg>
      </pc:sldChg>
      <pc:sldChg chg="addSp delSp del mod modNotesTx">
        <pc:chgData name="塩谷 晃弘 / Akihiro Shiotani" userId="50aef054-9327-40af-9729-b525352b79f1" providerId="ADAL" clId="{F0EE3A61-1F92-493A-9FD8-212B796A5596}" dt="2022-12-26T01:38:53.416" v="16523" actId="47"/>
        <pc:sldMkLst>
          <pc:docMk/>
          <pc:sldMk cId="2035273413" sldId="1439"/>
        </pc:sldMkLst>
        <pc:spChg chg="add del">
          <ac:chgData name="塩谷 晃弘 / Akihiro Shiotani" userId="50aef054-9327-40af-9729-b525352b79f1" providerId="ADAL" clId="{F0EE3A61-1F92-493A-9FD8-212B796A5596}" dt="2022-12-23T04:40:45.936" v="11183" actId="22"/>
          <ac:spMkLst>
            <pc:docMk/>
            <pc:sldMk cId="2035273413" sldId="1439"/>
            <ac:spMk id="3" creationId="{C83FE214-790B-DA97-6CA0-EB14B1468A8D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719526426" sldId="1440"/>
        </pc:sldMkLst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531548942" sldId="1441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2T09:22:09.148" v="1530" actId="47"/>
        <pc:sldMkLst>
          <pc:docMk/>
          <pc:sldMk cId="339379451" sldId="1442"/>
        </pc:sldMkLst>
        <pc:spChg chg="del mod">
          <ac:chgData name="塩谷 晃弘 / Akihiro Shiotani" userId="50aef054-9327-40af-9729-b525352b79f1" providerId="ADAL" clId="{F0EE3A61-1F92-493A-9FD8-212B796A5596}" dt="2022-12-22T08:48:47.844" v="855" actId="478"/>
          <ac:spMkLst>
            <pc:docMk/>
            <pc:sldMk cId="339379451" sldId="1442"/>
            <ac:spMk id="2" creationId="{68B4F9E3-50BA-6022-9EC8-988F54F8CB6C}"/>
          </ac:spMkLst>
        </pc:spChg>
        <pc:spChg chg="add mod">
          <ac:chgData name="塩谷 晃弘 / Akihiro Shiotani" userId="50aef054-9327-40af-9729-b525352b79f1" providerId="ADAL" clId="{F0EE3A61-1F92-493A-9FD8-212B796A5596}" dt="2022-12-22T08:48:53.201" v="884" actId="20577"/>
          <ac:spMkLst>
            <pc:docMk/>
            <pc:sldMk cId="339379451" sldId="1442"/>
            <ac:spMk id="3" creationId="{DF478C0F-3ADA-EAFE-5CAE-BEF3A2A00C53}"/>
          </ac:spMkLst>
        </pc:spChg>
        <pc:spChg chg="add mod">
          <ac:chgData name="塩谷 晃弘 / Akihiro Shiotani" userId="50aef054-9327-40af-9729-b525352b79f1" providerId="ADAL" clId="{F0EE3A61-1F92-493A-9FD8-212B796A5596}" dt="2022-12-22T08:57:17.156" v="903" actId="1076"/>
          <ac:spMkLst>
            <pc:docMk/>
            <pc:sldMk cId="339379451" sldId="1442"/>
            <ac:spMk id="19" creationId="{84D5EAD8-5842-27D8-6C27-570D772DD51C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3" creationId="{6D7DACD0-6ACC-EDAC-058C-E617DB4770C0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4" creationId="{E1B46AFB-27FE-4248-112F-52DEE0E87FD4}"/>
          </ac:spMkLst>
        </pc:spChg>
        <pc:spChg chg="add mod">
          <ac:chgData name="塩谷 晃弘 / Akihiro Shiotani" userId="50aef054-9327-40af-9729-b525352b79f1" providerId="ADAL" clId="{F0EE3A61-1F92-493A-9FD8-212B796A5596}" dt="2022-12-22T08:58:02.345" v="935" actId="115"/>
          <ac:spMkLst>
            <pc:docMk/>
            <pc:sldMk cId="339379451" sldId="1442"/>
            <ac:spMk id="25" creationId="{E9BEBA7E-0430-E106-5985-0937BE7B6BCF}"/>
          </ac:spMkLst>
        </pc:spChg>
        <pc:spChg chg="add mod">
          <ac:chgData name="塩谷 晃弘 / Akihiro Shiotani" userId="50aef054-9327-40af-9729-b525352b79f1" providerId="ADAL" clId="{F0EE3A61-1F92-493A-9FD8-212B796A5596}" dt="2022-12-22T08:58:51.464" v="948" actId="1076"/>
          <ac:spMkLst>
            <pc:docMk/>
            <pc:sldMk cId="339379451" sldId="1442"/>
            <ac:spMk id="27" creationId="{6C3FE1FA-3784-EF93-96F4-2423C6CFCE7A}"/>
          </ac:spMkLst>
        </pc:spChg>
        <pc:spChg chg="add mod">
          <ac:chgData name="塩谷 晃弘 / Akihiro Shiotani" userId="50aef054-9327-40af-9729-b525352b79f1" providerId="ADAL" clId="{F0EE3A61-1F92-493A-9FD8-212B796A5596}" dt="2022-12-22T08:59:11.421" v="954" actId="20577"/>
          <ac:spMkLst>
            <pc:docMk/>
            <pc:sldMk cId="339379451" sldId="1442"/>
            <ac:spMk id="28" creationId="{454277AE-2A12-4161-A795-22860F078CB7}"/>
          </ac:spMkLst>
        </pc:spChg>
        <pc:grpChg chg="add mod">
          <ac:chgData name="塩谷 晃弘 / Akihiro Shiotani" userId="50aef054-9327-40af-9729-b525352b79f1" providerId="ADAL" clId="{F0EE3A61-1F92-493A-9FD8-212B796A5596}" dt="2022-12-22T08:57:45.891" v="905" actId="1076"/>
          <ac:grpSpMkLst>
            <pc:docMk/>
            <pc:sldMk cId="339379451" sldId="1442"/>
            <ac:grpSpMk id="22" creationId="{06960EDC-3D69-72B9-9AAB-507A7BD9F10F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2T08:55:46.331" v="890" actId="478"/>
          <ac:picMkLst>
            <pc:docMk/>
            <pc:sldMk cId="339379451" sldId="1442"/>
            <ac:picMk id="5" creationId="{BEDFA318-B46F-6B3B-5CCA-BFBB2386FDAA}"/>
          </ac:picMkLst>
        </pc:picChg>
        <pc:picChg chg="add del mod">
          <ac:chgData name="塩谷 晃弘 / Akihiro Shiotani" userId="50aef054-9327-40af-9729-b525352b79f1" providerId="ADAL" clId="{F0EE3A61-1F92-493A-9FD8-212B796A5596}" dt="2022-12-22T08:56:25.494" v="893" actId="478"/>
          <ac:picMkLst>
            <pc:docMk/>
            <pc:sldMk cId="339379451" sldId="1442"/>
            <ac:picMk id="14" creationId="{F8DCCD78-6A7D-CE4D-B2C2-6DD24C78490B}"/>
          </ac:picMkLst>
        </pc:picChg>
        <pc:picChg chg="add mod">
          <ac:chgData name="塩谷 晃弘 / Akihiro Shiotani" userId="50aef054-9327-40af-9729-b525352b79f1" providerId="ADAL" clId="{F0EE3A61-1F92-493A-9FD8-212B796A5596}" dt="2022-12-22T09:00:53.030" v="959" actId="1076"/>
          <ac:picMkLst>
            <pc:docMk/>
            <pc:sldMk cId="339379451" sldId="1442"/>
            <ac:picMk id="18" creationId="{251E7CCC-4503-3282-C426-A2E5251D2623}"/>
          </ac:picMkLst>
        </pc:picChg>
        <pc:picChg chg="add mod">
          <ac:chgData name="塩谷 晃弘 / Akihiro Shiotani" userId="50aef054-9327-40af-9729-b525352b79f1" providerId="ADAL" clId="{F0EE3A61-1F92-493A-9FD8-212B796A5596}" dt="2022-12-22T09:00:47.699" v="958" actId="1076"/>
          <ac:picMkLst>
            <pc:docMk/>
            <pc:sldMk cId="339379451" sldId="1442"/>
            <ac:picMk id="30" creationId="{1A92ACFE-D280-DFF9-0C8C-0F5BBB7BF51A}"/>
          </ac:picMkLst>
        </pc:picChg>
        <pc:cxnChg chg="add mod">
          <ac:chgData name="塩谷 晃弘 / Akihiro Shiotani" userId="50aef054-9327-40af-9729-b525352b79f1" providerId="ADAL" clId="{F0EE3A61-1F92-493A-9FD8-212B796A5596}" dt="2022-12-22T08:57:45.891" v="905" actId="1076"/>
          <ac:cxnSpMkLst>
            <pc:docMk/>
            <pc:sldMk cId="339379451" sldId="1442"/>
            <ac:cxnSpMk id="26" creationId="{94088352-4E00-E159-471F-197FA87CA958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08:48:21.894" v="841"/>
        <pc:sldMkLst>
          <pc:docMk/>
          <pc:sldMk cId="1510163455" sldId="1442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08.968" v="16767" actId="47"/>
        <pc:sldMkLst>
          <pc:docMk/>
          <pc:sldMk cId="4267504065" sldId="1443"/>
        </pc:sldMkLst>
        <pc:spChg chg="add del mod">
          <ac:chgData name="塩谷 晃弘 / Akihiro Shiotani" userId="50aef054-9327-40af-9729-b525352b79f1" providerId="ADAL" clId="{F0EE3A61-1F92-493A-9FD8-212B796A5596}" dt="2022-12-22T09:05:53.593" v="1143" actId="478"/>
          <ac:spMkLst>
            <pc:docMk/>
            <pc:sldMk cId="4267504065" sldId="1443"/>
            <ac:spMk id="2" creationId="{61D9FE04-6EAE-BAE2-1CED-2D076C585412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4" creationId="{6EA22E94-862E-829D-32C6-DA608EDC2706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" creationId="{F658544D-0242-7363-5D08-9120EC21E33A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9" creationId="{AF07BA2A-0B3F-6ECC-6EC4-C1BECFE3A853}"/>
          </ac:spMkLst>
        </pc:spChg>
        <pc:spChg chg="mod">
          <ac:chgData name="塩谷 晃弘 / Akihiro Shiotani" userId="50aef054-9327-40af-9729-b525352b79f1" providerId="ADAL" clId="{F0EE3A61-1F92-493A-9FD8-212B796A5596}" dt="2022-12-22T10:05:15.978" v="2362" actId="20577"/>
          <ac:spMkLst>
            <pc:docMk/>
            <pc:sldMk cId="4267504065" sldId="1443"/>
            <ac:spMk id="11" creationId="{512E58A9-7DA1-5A76-4B93-EE8C5083D606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14" creationId="{47337C23-6E48-2755-CA37-9D5A413F40B9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19" creationId="{84D5EAD8-5842-27D8-6C27-570D772DD51C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1" creationId="{7C822ECC-717C-E674-1E1A-38BAC18D16E7}"/>
          </ac:spMkLst>
        </pc:spChg>
        <pc:spChg chg="mod topLvl">
          <ac:chgData name="塩谷 晃弘 / Akihiro Shiotani" userId="50aef054-9327-40af-9729-b525352b79f1" providerId="ADAL" clId="{F0EE3A61-1F92-493A-9FD8-212B796A5596}" dt="2022-12-22T09:14:15.612" v="1380" actId="207"/>
          <ac:spMkLst>
            <pc:docMk/>
            <pc:sldMk cId="4267504065" sldId="1443"/>
            <ac:spMk id="23" creationId="{6D7DACD0-6ACC-EDAC-058C-E617DB4770C0}"/>
          </ac:spMkLst>
        </pc:spChg>
        <pc:spChg chg="add del mod topLvl">
          <ac:chgData name="塩谷 晃弘 / Akihiro Shiotani" userId="50aef054-9327-40af-9729-b525352b79f1" providerId="ADAL" clId="{F0EE3A61-1F92-493A-9FD8-212B796A5596}" dt="2022-12-22T09:13:51.476" v="1375" actId="478"/>
          <ac:spMkLst>
            <pc:docMk/>
            <pc:sldMk cId="4267504065" sldId="1443"/>
            <ac:spMk id="24" creationId="{E1B46AFB-27FE-4248-112F-52DEE0E87FD4}"/>
          </ac:spMkLst>
        </pc:spChg>
        <pc:spChg chg="del">
          <ac:chgData name="塩谷 晃弘 / Akihiro Shiotani" userId="50aef054-9327-40af-9729-b525352b79f1" providerId="ADAL" clId="{F0EE3A61-1F92-493A-9FD8-212B796A5596}" dt="2022-12-22T09:02:05.934" v="990" actId="478"/>
          <ac:spMkLst>
            <pc:docMk/>
            <pc:sldMk cId="4267504065" sldId="1443"/>
            <ac:spMk id="25" creationId="{E9BEBA7E-0430-E106-5985-0937BE7B6BCF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7" creationId="{6C3FE1FA-3784-EF93-96F4-2423C6CFCE7A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8" creationId="{454277AE-2A12-4161-A795-22860F078CB7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29" creationId="{A79E9A33-C9E1-FB07-C7E4-AAE0738C6370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1" creationId="{41140ACC-45DB-59F0-EE9A-2A836797A94F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2" creationId="{6C32DC56-71ED-3B93-7A4B-CED30A7FCA2B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3" creationId="{966F9109-7C4E-0338-67C2-78AA679FBD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4" creationId="{34EE483E-9C16-B399-C1AC-FF8591EDA1E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5" creationId="{F1712066-3C8B-D85C-5844-6C7D90D8BA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6" creationId="{69AC8933-1638-99C4-FBA8-27D9481D25D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7" creationId="{EAEDED37-ACCE-8408-7792-D538D62C9863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8" creationId="{32532743-7D97-1E58-2CFF-712F72525E5B}"/>
          </ac:spMkLst>
        </pc:spChg>
        <pc:spChg chg="mod">
          <ac:chgData name="塩谷 晃弘 / Akihiro Shiotani" userId="50aef054-9327-40af-9729-b525352b79f1" providerId="ADAL" clId="{F0EE3A61-1F92-493A-9FD8-212B796A5596}" dt="2022-12-22T09:18:37.961" v="1458" actId="207"/>
          <ac:spMkLst>
            <pc:docMk/>
            <pc:sldMk cId="4267504065" sldId="1443"/>
            <ac:spMk id="42" creationId="{5939F690-3A1D-6A32-363B-D92E8F781320}"/>
          </ac:spMkLst>
        </pc:spChg>
        <pc:spChg chg="mod">
          <ac:chgData name="塩谷 晃弘 / Akihiro Shiotani" userId="50aef054-9327-40af-9729-b525352b79f1" providerId="ADAL" clId="{F0EE3A61-1F92-493A-9FD8-212B796A5596}" dt="2022-12-22T09:18:34.848" v="1457" actId="692"/>
          <ac:spMkLst>
            <pc:docMk/>
            <pc:sldMk cId="4267504065" sldId="1443"/>
            <ac:spMk id="43" creationId="{7C62DCF8-3557-A24A-3015-20F6ECA7976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6" creationId="{DAF2D862-8B35-BE54-C646-075778675B2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7" creationId="{C8F04872-828E-4F14-21A5-9AEEC3936B7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8" creationId="{A2A31A58-1C41-41A7-DEC6-081BBA2B84BD}"/>
          </ac:spMkLst>
        </pc:spChg>
        <pc:spChg chg="add del mod">
          <ac:chgData name="塩谷 晃弘 / Akihiro Shiotani" userId="50aef054-9327-40af-9729-b525352b79f1" providerId="ADAL" clId="{F0EE3A61-1F92-493A-9FD8-212B796A5596}" dt="2022-12-22T09:03:49.365" v="1115"/>
          <ac:spMkLst>
            <pc:docMk/>
            <pc:sldMk cId="4267504065" sldId="1443"/>
            <ac:spMk id="49" creationId="{3DD60BB9-C834-B666-0785-4ECC5D8820EA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0" creationId="{95A50116-A49C-0FF2-9FDC-450EBABC4895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1" creationId="{D0EB839E-EDB5-2231-646E-785848A1FD23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3" creationId="{67565898-42BC-91E9-2F12-2DB8E9465770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4" creationId="{70C68AC7-28C3-6D3E-00F4-BE4A59A5D8E0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9.034" v="1121"/>
          <ac:spMkLst>
            <pc:docMk/>
            <pc:sldMk cId="4267504065" sldId="1443"/>
            <ac:spMk id="55" creationId="{6954F043-F2E2-0FAE-1ADF-9D9A40182AF1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7" creationId="{72B737CD-E1A9-C9BB-F68A-B78576CBBE54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7.998" v="1394" actId="478"/>
          <ac:spMkLst>
            <pc:docMk/>
            <pc:sldMk cId="4267504065" sldId="1443"/>
            <ac:spMk id="58" creationId="{F872418F-8D75-ED5C-C84A-A3272FD4C2F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9" creationId="{EF1304FD-C3F2-E8BD-C14F-EC2D87AABBD6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1" creationId="{9660C85B-F370-6471-7DA6-9FF10C7D60AD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2" creationId="{D79B2E38-DA51-7892-E147-EF9CF4C500B2}"/>
          </ac:spMkLst>
        </pc:spChg>
        <pc:spChg chg="add del mod">
          <ac:chgData name="塩谷 晃弘 / Akihiro Shiotani" userId="50aef054-9327-40af-9729-b525352b79f1" providerId="ADAL" clId="{F0EE3A61-1F92-493A-9FD8-212B796A5596}" dt="2022-12-22T09:04:17.161" v="1128" actId="478"/>
          <ac:spMkLst>
            <pc:docMk/>
            <pc:sldMk cId="4267504065" sldId="1443"/>
            <ac:spMk id="63" creationId="{5E47D4D8-68CE-FEAB-F10B-926247B36EE2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5" creationId="{3DF3B846-B6BB-3F21-394F-4D6DB93DB563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6" creationId="{64F512A1-DD48-510E-EBEC-4EC58EE6BE5D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67" creationId="{7C72CC2D-0A92-DFFC-D667-92623138EDF2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69" creationId="{831BC008-95F7-D86C-13CF-0D5B2F5A8F46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70" creationId="{305B9395-88BA-D13B-9B68-FD72073CBBC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1" creationId="{676B71A6-CC6F-D104-C7B5-3F8A72540503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2" creationId="{C5BA1599-5FFA-289A-4669-C5D5D8D0F6FA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3" creationId="{DF0F9EBC-2D9F-7061-2409-C76295151445}"/>
          </ac:spMkLst>
        </pc:spChg>
        <pc:spChg chg="add del mod">
          <ac:chgData name="塩谷 晃弘 / Akihiro Shiotani" userId="50aef054-9327-40af-9729-b525352b79f1" providerId="ADAL" clId="{F0EE3A61-1F92-493A-9FD8-212B796A5596}" dt="2022-12-22T09:18:10.570" v="1452" actId="478"/>
          <ac:spMkLst>
            <pc:docMk/>
            <pc:sldMk cId="4267504065" sldId="1443"/>
            <ac:spMk id="74" creationId="{EDF1CC4F-F134-EFE4-A6C5-E99BCCE0EEF8}"/>
          </ac:spMkLst>
        </pc:spChg>
        <pc:spChg chg="add del mod">
          <ac:chgData name="塩谷 晃弘 / Akihiro Shiotani" userId="50aef054-9327-40af-9729-b525352b79f1" providerId="ADAL" clId="{F0EE3A61-1F92-493A-9FD8-212B796A5596}" dt="2022-12-22T09:17:17.518" v="1424" actId="478"/>
          <ac:spMkLst>
            <pc:docMk/>
            <pc:sldMk cId="4267504065" sldId="1443"/>
            <ac:spMk id="79" creationId="{CBF55F94-EC69-B0A1-A294-0A802233F2AA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2" creationId="{920BBC1D-69A3-9C62-A51E-2C2762AAF51A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4.907" v="1393" actId="478"/>
          <ac:spMkLst>
            <pc:docMk/>
            <pc:sldMk cId="4267504065" sldId="1443"/>
            <ac:spMk id="83" creationId="{90AAF1C9-9633-F2DF-1ECF-0C76D3B405ED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5" creationId="{0E1379DF-74F9-AD12-DA03-02A3A0A112DD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50.799" v="1395" actId="478"/>
          <ac:spMkLst>
            <pc:docMk/>
            <pc:sldMk cId="4267504065" sldId="1443"/>
            <ac:spMk id="86" creationId="{62EBDA60-EBF3-D7EA-CEDF-EE2752B8EF12}"/>
          </ac:spMkLst>
        </pc:spChg>
        <pc:spChg chg="add del mod ord">
          <ac:chgData name="塩谷 晃弘 / Akihiro Shiotani" userId="50aef054-9327-40af-9729-b525352b79f1" providerId="ADAL" clId="{F0EE3A61-1F92-493A-9FD8-212B796A5596}" dt="2022-12-22T09:17:46.144" v="1442" actId="478"/>
          <ac:spMkLst>
            <pc:docMk/>
            <pc:sldMk cId="4267504065" sldId="1443"/>
            <ac:spMk id="88" creationId="{6E7BD141-3444-7B22-582B-FA44A6809DA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9" creationId="{C1ECE60C-421D-D8BB-7049-3AB08A8D7E7E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0" creationId="{F5FE8898-D9FB-5346-A998-798C7B908A34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1" creationId="{33E3AC0F-6EF7-0934-DB4E-8518EE225CD8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2" creationId="{43123529-ED74-3B3B-14DB-AB9993F19A34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5" creationId="{C5843269-3070-0F13-0E0E-CCDB0F2BA265}"/>
          </ac:spMkLst>
        </pc:spChg>
        <pc:grpChg chg="add del mod">
          <ac:chgData name="塩谷 晃弘 / Akihiro Shiotani" userId="50aef054-9327-40af-9729-b525352b79f1" providerId="ADAL" clId="{F0EE3A61-1F92-493A-9FD8-212B796A5596}" dt="2022-12-22T09:14:18.134" v="1381" actId="478"/>
          <ac:grpSpMkLst>
            <pc:docMk/>
            <pc:sldMk cId="4267504065" sldId="1443"/>
            <ac:grpSpMk id="22" creationId="{06960EDC-3D69-72B9-9AAB-507A7BD9F10F}"/>
          </ac:grpSpMkLst>
        </pc:grpChg>
        <pc:grpChg chg="add del mod">
          <ac:chgData name="塩谷 晃弘 / Akihiro Shiotani" userId="50aef054-9327-40af-9729-b525352b79f1" providerId="ADAL" clId="{F0EE3A61-1F92-493A-9FD8-212B796A5596}" dt="2022-12-22T10:05:43.372" v="2365" actId="478"/>
          <ac:grpSpMkLst>
            <pc:docMk/>
            <pc:sldMk cId="4267504065" sldId="1443"/>
            <ac:grpSpMk id="41" creationId="{23DFE8FC-769F-CBE7-529E-4DC197D3DEA1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3:59.034" v="1121"/>
          <ac:grpSpMkLst>
            <pc:docMk/>
            <pc:sldMk cId="4267504065" sldId="1443"/>
            <ac:grpSpMk id="52" creationId="{C8E34F5A-2987-3402-0F80-F77A9126ADE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7.998" v="1394" actId="478"/>
          <ac:grpSpMkLst>
            <pc:docMk/>
            <pc:sldMk cId="4267504065" sldId="1443"/>
            <ac:grpSpMk id="56" creationId="{2592CDA4-DC6E-DE17-31A2-68FCCE9A94C0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4:17.161" v="1128" actId="478"/>
          <ac:grpSpMkLst>
            <pc:docMk/>
            <pc:sldMk cId="4267504065" sldId="1443"/>
            <ac:grpSpMk id="60" creationId="{AB7EEE5A-1AA5-DE28-E3FB-2402D1E502A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6:52.750" v="1174" actId="478"/>
          <ac:grpSpMkLst>
            <pc:docMk/>
            <pc:sldMk cId="4267504065" sldId="1443"/>
            <ac:grpSpMk id="64" creationId="{1FC0FB5A-57AC-4139-F093-76D8B7783397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32.015" v="1390" actId="478"/>
          <ac:grpSpMkLst>
            <pc:docMk/>
            <pc:sldMk cId="4267504065" sldId="1443"/>
            <ac:grpSpMk id="68" creationId="{AE96AB0F-75F1-504D-1896-65BA6EBBFAEE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4.907" v="1393" actId="478"/>
          <ac:grpSpMkLst>
            <pc:docMk/>
            <pc:sldMk cId="4267504065" sldId="1443"/>
            <ac:grpSpMk id="81" creationId="{3A571309-E67F-4126-2022-8AD8AE09B3FC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50.799" v="1395" actId="478"/>
          <ac:grpSpMkLst>
            <pc:docMk/>
            <pc:sldMk cId="4267504065" sldId="1443"/>
            <ac:grpSpMk id="84" creationId="{1B1E243B-4348-A530-1ED7-8C2BD172EF6A}"/>
          </ac:grpSpMkLst>
        </pc:grp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17" creationId="{FE91F8B1-26B1-E9B5-F56E-4A42C9A7870E}"/>
          </ac:picMkLst>
        </pc:picChg>
        <pc:picChg chg="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18" creationId="{251E7CCC-4503-3282-C426-A2E5251D2623}"/>
          </ac:picMkLst>
        </pc:picChg>
        <pc:picChg chg="del mod">
          <ac:chgData name="塩谷 晃弘 / Akihiro Shiotani" userId="50aef054-9327-40af-9729-b525352b79f1" providerId="ADAL" clId="{F0EE3A61-1F92-493A-9FD8-212B796A5596}" dt="2022-12-22T09:09:18.153" v="1269" actId="478"/>
          <ac:picMkLst>
            <pc:docMk/>
            <pc:sldMk cId="4267504065" sldId="1443"/>
            <ac:picMk id="30" creationId="{1A92ACFE-D280-DFF9-0C8C-0F5BBB7BF51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39" creationId="{B00FD51A-DB93-9912-8D5C-4645263EA7A6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40" creationId="{D9C9DB70-007A-FDFA-F1D9-C65BFABAD764}"/>
          </ac:picMkLst>
        </pc:picChg>
        <pc:cxnChg chg="del mod">
          <ac:chgData name="塩谷 晃弘 / Akihiro Shiotani" userId="50aef054-9327-40af-9729-b525352b79f1" providerId="ADAL" clId="{F0EE3A61-1F92-493A-9FD8-212B796A5596}" dt="2022-12-22T09:02:09.060" v="991" actId="478"/>
          <ac:cxnSpMkLst>
            <pc:docMk/>
            <pc:sldMk cId="4267504065" sldId="1443"/>
            <ac:cxnSpMk id="26" creationId="{94088352-4E00-E159-471F-197FA87CA958}"/>
          </ac:cxnSpMkLst>
        </pc:cxnChg>
        <pc:cxnChg chg="add del mod">
          <ac:chgData name="塩谷 晃弘 / Akihiro Shiotani" userId="50aef054-9327-40af-9729-b525352b79f1" providerId="ADAL" clId="{F0EE3A61-1F92-493A-9FD8-212B796A5596}" dt="2022-12-22T09:10:02.068" v="1320" actId="478"/>
          <ac:cxnSpMkLst>
            <pc:docMk/>
            <pc:sldMk cId="4267504065" sldId="1443"/>
            <ac:cxnSpMk id="44" creationId="{070A26B6-0B64-F833-9B71-674056D78EA2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5:43.372" v="2365" actId="478"/>
          <ac:cxnSpMkLst>
            <pc:docMk/>
            <pc:sldMk cId="4267504065" sldId="1443"/>
            <ac:cxnSpMk id="75" creationId="{8CAE2F59-F5D6-99F6-3C94-928D97A1B63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10:19:11.248" v="2844" actId="2696"/>
        <pc:sldMkLst>
          <pc:docMk/>
          <pc:sldMk cId="1474335206" sldId="1444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17.974" v="16771" actId="47"/>
        <pc:sldMkLst>
          <pc:docMk/>
          <pc:sldMk cId="1219686701" sldId="1445"/>
        </pc:sldMkLst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" creationId="{60638057-A190-3A73-0756-00581F300071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4" creationId="{E13A5DE1-EE30-93D8-065F-BBED9685300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4" creationId="{A1CC1A01-81FF-50E8-51F1-DA69B3C15494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7" creationId="{36BC1A05-23F9-FA2F-59B7-EA645EF4D990}"/>
          </ac:spMkLst>
        </pc:spChg>
        <pc:spChg chg="mod">
          <ac:chgData name="塩谷 晃弘 / Akihiro Shiotani" userId="50aef054-9327-40af-9729-b525352b79f1" providerId="ADAL" clId="{F0EE3A61-1F92-493A-9FD8-212B796A5596}" dt="2022-12-23T04:57:45.974" v="13160" actId="20577"/>
          <ac:spMkLst>
            <pc:docMk/>
            <pc:sldMk cId="1219686701" sldId="1445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2" creationId="{D00B6491-002B-10F5-35D8-FCD5343FC742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3" creationId="{F5A80F1D-FBDA-DCBF-D193-0DE11A133C19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4" creationId="{1C0E57BC-6CFF-D821-C934-B789074025FC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5" creationId="{363E913F-4A30-19F2-11FC-0C184356D536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6" creationId="{E200F67F-E7D4-B383-F1F3-1030BF259032}"/>
          </ac:spMkLst>
        </pc:sp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9" creationId="{B5EF88E8-1F55-9270-54F1-2AACDA4A6BFF}"/>
          </ac:picMkLst>
        </pc:pic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29" creationId="{706B9F61-D03F-6645-9DBE-94A41575670C}"/>
          </ac:picMkLst>
        </pc:picChg>
        <pc:picChg chg="add mod">
          <ac:chgData name="塩谷 晃弘 / Akihiro Shiotani" userId="50aef054-9327-40af-9729-b525352b79f1" providerId="ADAL" clId="{F0EE3A61-1F92-493A-9FD8-212B796A5596}" dt="2022-12-23T01:47:58.851" v="5058" actId="1076"/>
          <ac:picMkLst>
            <pc:docMk/>
            <pc:sldMk cId="1219686701" sldId="1445"/>
            <ac:picMk id="30" creationId="{F6A17C45-3FF7-9EA7-849E-B6D0C2751B0E}"/>
          </ac:picMkLst>
        </pc:picChg>
        <pc:picChg chg="del mod">
          <ac:chgData name="塩谷 晃弘 / Akihiro Shiotani" userId="50aef054-9327-40af-9729-b525352b79f1" providerId="ADAL" clId="{F0EE3A61-1F92-493A-9FD8-212B796A5596}" dt="2022-12-23T01:47:06.544" v="5043" actId="478"/>
          <ac:picMkLst>
            <pc:docMk/>
            <pc:sldMk cId="1219686701" sldId="1445"/>
            <ac:picMk id="40" creationId="{D9C9DB70-007A-FDFA-F1D9-C65BFABAD764}"/>
          </ac:picMkLst>
        </pc:picChg>
      </pc:sldChg>
      <pc:sldChg chg="addSp delSp modSp add del mod ord">
        <pc:chgData name="塩谷 晃弘 / Akihiro Shiotani" userId="50aef054-9327-40af-9729-b525352b79f1" providerId="ADAL" clId="{F0EE3A61-1F92-493A-9FD8-212B796A5596}" dt="2022-12-26T01:47:25.342" v="16734" actId="47"/>
        <pc:sldMkLst>
          <pc:docMk/>
          <pc:sldMk cId="590544177" sldId="1446"/>
        </pc:sldMkLst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11" creationId="{267FA9CF-AC8E-A36F-4F9F-5BF6F1247D86}"/>
          </ac:spMkLst>
        </pc:spChg>
        <pc:spChg chg="add mod">
          <ac:chgData name="塩谷 晃弘 / Akihiro Shiotani" userId="50aef054-9327-40af-9729-b525352b79f1" providerId="ADAL" clId="{F0EE3A61-1F92-493A-9FD8-212B796A5596}" dt="2022-12-22T10:07:34.101" v="2457" actId="1076"/>
          <ac:spMkLst>
            <pc:docMk/>
            <pc:sldMk cId="590544177" sldId="1446"/>
            <ac:spMk id="22" creationId="{5F1FAEEE-DEE0-598C-E3AB-6F32437D234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3" creationId="{91FA1051-F47D-5510-03C4-FC0EC1F0A6C2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8" creationId="{2140DC5B-41B9-9AA8-FDBC-9C6F265F6552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3" creationId="{BCC5D2EC-A155-FF3C-BF89-92CCAF12EB2B}"/>
          </ac:spMkLst>
        </pc:spChg>
        <pc:spChg chg="del">
          <ac:chgData name="塩谷 晃弘 / Akihiro Shiotani" userId="50aef054-9327-40af-9729-b525352b79f1" providerId="ADAL" clId="{F0EE3A61-1F92-493A-9FD8-212B796A5596}" dt="2022-12-22T10:12:37.831" v="2593" actId="478"/>
          <ac:spMkLst>
            <pc:docMk/>
            <pc:sldMk cId="590544177" sldId="1446"/>
            <ac:spMk id="34" creationId="{E81DD61C-AC59-06A6-12C0-8F76B6418996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5" creationId="{E341E0C2-A051-9AF1-8542-6F9B087F766C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0" creationId="{D15D1A0B-FB91-2CE2-7F78-6FD5B4D8389D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1" creationId="{133CE983-75A0-1C81-CC9A-79F112B6D228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5" creationId="{3F951BD0-E7DA-35B9-C551-CCAFC6005AAB}"/>
          </ac:spMkLst>
        </pc:spChg>
        <pc:spChg chg="add mod">
          <ac:chgData name="塩谷 晃弘 / Akihiro Shiotani" userId="50aef054-9327-40af-9729-b525352b79f1" providerId="ADAL" clId="{F0EE3A61-1F92-493A-9FD8-212B796A5596}" dt="2022-12-22T10:10:18.909" v="2553" actId="1076"/>
          <ac:spMkLst>
            <pc:docMk/>
            <pc:sldMk cId="590544177" sldId="1446"/>
            <ac:spMk id="46" creationId="{42D4CCFC-8AF7-ACE4-348F-29B224CEFD20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7" creationId="{744C5F04-78B4-C409-9C09-C00A616D93A5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8" creationId="{246BEF98-F3E0-3F22-1530-D58A1540D568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9" creationId="{A1492BA0-C6F2-728B-86A1-2C2CA04459C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2" creationId="{384D32D7-2C3A-1405-2905-AC779F55030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7" creationId="{28051C52-E5C3-A628-9AAA-5521F4D0616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9" creationId="{C659AF72-06F2-33D2-2B03-7EE333436934}"/>
          </ac:spMkLst>
        </pc:spChg>
        <pc:spChg chg="mod">
          <ac:chgData name="塩谷 晃弘 / Akihiro Shiotani" userId="50aef054-9327-40af-9729-b525352b79f1" providerId="ADAL" clId="{F0EE3A61-1F92-493A-9FD8-212B796A5596}" dt="2022-12-22T10:16:11.369" v="2745" actId="14100"/>
          <ac:spMkLst>
            <pc:docMk/>
            <pc:sldMk cId="590544177" sldId="1446"/>
            <ac:spMk id="60" creationId="{C74DB619-5A52-26A8-56D3-96618EF4678A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61" creationId="{94FD18C8-6E06-C686-C15D-9E610F61BB74}"/>
          </ac:spMkLst>
        </pc:spChg>
        <pc:spChg chg="mod">
          <ac:chgData name="塩谷 晃弘 / Akihiro Shiotani" userId="50aef054-9327-40af-9729-b525352b79f1" providerId="ADAL" clId="{F0EE3A61-1F92-493A-9FD8-212B796A5596}" dt="2022-12-22T10:17:28.665" v="2831" actId="1076"/>
          <ac:spMkLst>
            <pc:docMk/>
            <pc:sldMk cId="590544177" sldId="1446"/>
            <ac:spMk id="62" creationId="{0DB86F85-F1C2-C590-86E8-3383C73FC369}"/>
          </ac:spMkLst>
        </pc:spChg>
        <pc:spChg chg="add mod">
          <ac:chgData name="塩谷 晃弘 / Akihiro Shiotani" userId="50aef054-9327-40af-9729-b525352b79f1" providerId="ADAL" clId="{F0EE3A61-1F92-493A-9FD8-212B796A5596}" dt="2022-12-22T10:10:21.024" v="2554" actId="1076"/>
          <ac:spMkLst>
            <pc:docMk/>
            <pc:sldMk cId="590544177" sldId="1446"/>
            <ac:spMk id="63" creationId="{2209E54A-2370-F824-AACF-6D588895FF9D}"/>
          </ac:spMkLst>
        </pc:spChg>
        <pc:spChg chg="mod">
          <ac:chgData name="塩谷 晃弘 / Akihiro Shiotani" userId="50aef054-9327-40af-9729-b525352b79f1" providerId="ADAL" clId="{F0EE3A61-1F92-493A-9FD8-212B796A5596}" dt="2022-12-22T10:15:17.306" v="2698" actId="1076"/>
          <ac:spMkLst>
            <pc:docMk/>
            <pc:sldMk cId="590544177" sldId="1446"/>
            <ac:spMk id="2048" creationId="{6E5E6979-21AB-FA97-3CB4-1F5516A5C289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49" creationId="{BD6EA329-5499-AB73-18DA-61D300D1561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1" creationId="{B31E4F13-3772-AB76-BBB2-1E172C69E1D1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2" creationId="{B78D7902-6CC8-7441-3772-BBB704134F6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3" creationId="{12B92E5B-92E8-1041-BD97-A0A5D08632C8}"/>
          </ac:spMkLst>
        </pc:spChg>
        <pc:spChg chg="del">
          <ac:chgData name="塩谷 晃弘 / Akihiro Shiotani" userId="50aef054-9327-40af-9729-b525352b79f1" providerId="ADAL" clId="{F0EE3A61-1F92-493A-9FD8-212B796A5596}" dt="2022-12-22T10:12:44.486" v="2595" actId="478"/>
          <ac:spMkLst>
            <pc:docMk/>
            <pc:sldMk cId="590544177" sldId="1446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7" creationId="{BA2D07FC-DC77-9107-8F21-442AE177EB48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8" creationId="{011670D1-ACEB-E3AE-0CDA-CC13455F2191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59" creationId="{28CB087A-7247-D016-A86E-514BE14B755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0" creationId="{F1F58716-1F24-2DFD-10A2-8D662705D42E}"/>
          </ac:spMkLst>
        </pc:spChg>
        <pc:spChg chg="mod">
          <ac:chgData name="塩谷 晃弘 / Akihiro Shiotani" userId="50aef054-9327-40af-9729-b525352b79f1" providerId="ADAL" clId="{F0EE3A61-1F92-493A-9FD8-212B796A5596}" dt="2022-12-22T10:18:12.579" v="2836" actId="1076"/>
          <ac:spMkLst>
            <pc:docMk/>
            <pc:sldMk cId="590544177" sldId="1446"/>
            <ac:spMk id="2061" creationId="{1E6F933F-BEA1-B57A-51E9-F28FA5C91F5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063" creationId="{DB301638-090A-969C-8B9F-83BF75FB9FD5}"/>
          </ac:spMkLst>
        </pc:spChg>
        <pc:spChg chg="del mod">
          <ac:chgData name="塩谷 晃弘 / Akihiro Shiotani" userId="50aef054-9327-40af-9729-b525352b79f1" providerId="ADAL" clId="{F0EE3A61-1F92-493A-9FD8-212B796A5596}" dt="2022-12-22T10:14:33.761" v="2681" actId="478"/>
          <ac:spMkLst>
            <pc:docMk/>
            <pc:sldMk cId="590544177" sldId="1446"/>
            <ac:spMk id="2064" creationId="{AC8907D1-CCBD-E275-F5F5-28CCB3AB246B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6" creationId="{2F7EFC3C-FC74-C359-E7DA-7A8C028A1F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7" creationId="{B79876BC-DF53-A7F7-2EA1-CDB699EEAFF1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0" creationId="{373C4FEF-4A45-1F36-BE88-CC605A6CC3E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3" creationId="{164A5925-CDBB-F711-E47B-E1455E8C75C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4" creationId="{CEBBBFF5-B4E7-624D-5512-B5B5786EA2EF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5" creationId="{DE1024EA-BB81-B868-E2D9-F0250740C067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6" creationId="{8D29422A-D6A7-CF72-BCDE-5AB45F3E0C0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4" creationId="{62CDC782-C712-91FB-EA85-94699194EB2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5" creationId="{1B374D07-C327-2BEE-3284-7885C56CFC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6" creationId="{E17933CE-F0B7-AC16-70F6-AC495F9E436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7" creationId="{05551019-1443-AB04-CEB0-E322E230528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8" creationId="{C65E6717-6408-D735-00C5-9F64017D3E3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9" creationId="{86AFF747-F47A-C95A-BB1E-81F0119F9213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0" creationId="{08376994-FD95-3306-B46E-6C1F1E0DAF0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1" creationId="{340ECB3D-34E3-5A44-FC3A-02022A65A76D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3" creationId="{7A1396CB-0FDF-B46B-C22E-117A40835CD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6" creationId="{FC43DB6F-31A9-BB41-C8EA-CF8BDF44696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7" creationId="{840C09B1-EB46-0723-0D29-B4E00459DC3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8" creationId="{ED511BDB-5307-4C25-AED2-0554A4885854}"/>
          </ac:spMkLst>
        </pc:spChg>
        <pc:spChg chg="add del mod">
          <ac:chgData name="塩谷 晃弘 / Akihiro Shiotani" userId="50aef054-9327-40af-9729-b525352b79f1" providerId="ADAL" clId="{F0EE3A61-1F92-493A-9FD8-212B796A5596}" dt="2022-12-22T10:12:07.889" v="2580" actId="478"/>
          <ac:spMkLst>
            <pc:docMk/>
            <pc:sldMk cId="590544177" sldId="1446"/>
            <ac:spMk id="2100" creationId="{35212CD8-B6FA-008F-464D-C1B09E05D54B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1" creationId="{1A24CA52-281A-50CD-D887-B3F7202D51C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4" creationId="{D17246FF-DDEE-D977-61CF-DBCCE1DA1F19}"/>
          </ac:spMkLst>
        </pc:spChg>
        <pc:spChg chg="add del mod">
          <ac:chgData name="塩谷 晃弘 / Akihiro Shiotani" userId="50aef054-9327-40af-9729-b525352b79f1" providerId="ADAL" clId="{F0EE3A61-1F92-493A-9FD8-212B796A5596}" dt="2022-12-22T10:13:00.530" v="2604" actId="478"/>
          <ac:spMkLst>
            <pc:docMk/>
            <pc:sldMk cId="590544177" sldId="1446"/>
            <ac:spMk id="2107" creationId="{6A1B4407-E8A0-81AF-2BAB-F3602F0C79AD}"/>
          </ac:spMkLst>
        </pc:spChg>
        <pc:spChg chg="add mod">
          <ac:chgData name="塩谷 晃弘 / Akihiro Shiotani" userId="50aef054-9327-40af-9729-b525352b79f1" providerId="ADAL" clId="{F0EE3A61-1F92-493A-9FD8-212B796A5596}" dt="2022-12-22T10:15:42.263" v="2730" actId="1076"/>
          <ac:spMkLst>
            <pc:docMk/>
            <pc:sldMk cId="590544177" sldId="1446"/>
            <ac:spMk id="2108" creationId="{DC84FE43-D705-F853-3839-F1C3A23E3038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9" creationId="{A0E7D8EA-D3DE-4E82-8C9C-78A026D06AA1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0" creationId="{EA59CA87-F069-37FA-4E6A-777EB83036AA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8" creationId="{5E27C194-1442-C957-0C4A-6C4AB0D84DEF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9" creationId="{87703E33-44D5-244A-0A50-EAF427315192}"/>
          </ac:spMkLst>
        </pc:spChg>
        <pc:spChg chg="add mod">
          <ac:chgData name="塩谷 晃弘 / Akihiro Shiotani" userId="50aef054-9327-40af-9729-b525352b79f1" providerId="ADAL" clId="{F0EE3A61-1F92-493A-9FD8-212B796A5596}" dt="2022-12-22T10:15:08.546" v="2697" actId="20577"/>
          <ac:spMkLst>
            <pc:docMk/>
            <pc:sldMk cId="590544177" sldId="1446"/>
            <ac:spMk id="2120" creationId="{E6902D3C-D71F-9CE9-5C52-08C4516FD25D}"/>
          </ac:spMkLst>
        </pc:spChg>
        <pc:spChg chg="add del mod">
          <ac:chgData name="塩谷 晃弘 / Akihiro Shiotani" userId="50aef054-9327-40af-9729-b525352b79f1" providerId="ADAL" clId="{F0EE3A61-1F92-493A-9FD8-212B796A5596}" dt="2022-12-22T10:12:40.252" v="2594" actId="478"/>
          <ac:spMkLst>
            <pc:docMk/>
            <pc:sldMk cId="590544177" sldId="1446"/>
            <ac:spMk id="2121" creationId="{9039A00B-0F92-AAE6-B72F-208EA1FB34C5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2" creationId="{211D7AA7-5FCF-9881-500C-E2DCA4B93D38}"/>
          </ac:spMkLst>
        </pc:spChg>
        <pc:spChg chg="add mod">
          <ac:chgData name="塩谷 晃弘 / Akihiro Shiotani" userId="50aef054-9327-40af-9729-b525352b79f1" providerId="ADAL" clId="{F0EE3A61-1F92-493A-9FD8-212B796A5596}" dt="2022-12-22T10:15:39.255" v="2729" actId="1076"/>
          <ac:spMkLst>
            <pc:docMk/>
            <pc:sldMk cId="590544177" sldId="1446"/>
            <ac:spMk id="2123" creationId="{3C02BF6F-DABC-43AC-32EF-805F149A2A8D}"/>
          </ac:spMkLst>
        </pc:spChg>
        <pc:spChg chg="add del mod">
          <ac:chgData name="塩谷 晃弘 / Akihiro Shiotani" userId="50aef054-9327-40af-9729-b525352b79f1" providerId="ADAL" clId="{F0EE3A61-1F92-493A-9FD8-212B796A5596}" dt="2022-12-22T10:14:56.327" v="2693" actId="478"/>
          <ac:spMkLst>
            <pc:docMk/>
            <pc:sldMk cId="590544177" sldId="1446"/>
            <ac:spMk id="2124" creationId="{F7F88CFD-868E-8954-B131-7074F81FF53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5" creationId="{C87AA8C6-5956-F5EB-0451-EE2ABEBCD228}"/>
          </ac:spMkLst>
        </pc:spChg>
        <pc:spChg chg="add del mod">
          <ac:chgData name="塩谷 晃弘 / Akihiro Shiotani" userId="50aef054-9327-40af-9729-b525352b79f1" providerId="ADAL" clId="{F0EE3A61-1F92-493A-9FD8-212B796A5596}" dt="2022-12-22T10:09:02.951" v="2538" actId="478"/>
          <ac:spMkLst>
            <pc:docMk/>
            <pc:sldMk cId="590544177" sldId="1446"/>
            <ac:spMk id="2127" creationId="{97157956-92D0-C650-0FA2-9C5D5451B3FE}"/>
          </ac:spMkLst>
        </pc:spChg>
        <pc:spChg chg="add mod">
          <ac:chgData name="塩谷 晃弘 / Akihiro Shiotani" userId="50aef054-9327-40af-9729-b525352b79f1" providerId="ADAL" clId="{F0EE3A61-1F92-493A-9FD8-212B796A5596}" dt="2022-12-22T10:14:01.656" v="2639" actId="20577"/>
          <ac:spMkLst>
            <pc:docMk/>
            <pc:sldMk cId="590544177" sldId="1446"/>
            <ac:spMk id="2132" creationId="{C21361EA-24F3-E0FC-8812-8544D8A3FE44}"/>
          </ac:spMkLst>
        </pc:spChg>
        <pc:spChg chg="add mod">
          <ac:chgData name="塩谷 晃弘 / Akihiro Shiotani" userId="50aef054-9327-40af-9729-b525352b79f1" providerId="ADAL" clId="{F0EE3A61-1F92-493A-9FD8-212B796A5596}" dt="2022-12-22T10:14:10.643" v="2664" actId="20577"/>
          <ac:spMkLst>
            <pc:docMk/>
            <pc:sldMk cId="590544177" sldId="1446"/>
            <ac:spMk id="2133" creationId="{9E7047BE-F0B5-2399-B9FF-5737B9EA4849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6.524" v="2688"/>
          <ac:spMkLst>
            <pc:docMk/>
            <pc:sldMk cId="590544177" sldId="1446"/>
            <ac:spMk id="2134" creationId="{991B4889-D2DA-46F4-70FE-D7A51D6DE672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9.160" v="2690" actId="478"/>
          <ac:spMkLst>
            <pc:docMk/>
            <pc:sldMk cId="590544177" sldId="1446"/>
            <ac:spMk id="2136" creationId="{7953DD5E-11EB-6761-02B4-D936D932E6D0}"/>
          </ac:spMkLst>
        </pc:spChg>
        <pc:spChg chg="add del mod">
          <ac:chgData name="塩谷 晃弘 / Akihiro Shiotani" userId="50aef054-9327-40af-9729-b525352b79f1" providerId="ADAL" clId="{F0EE3A61-1F92-493A-9FD8-212B796A5596}" dt="2022-12-22T10:15:19.496" v="2700"/>
          <ac:spMkLst>
            <pc:docMk/>
            <pc:sldMk cId="590544177" sldId="1446"/>
            <ac:spMk id="2138" creationId="{C46816A1-1291-2925-8108-607F2B2D6332}"/>
          </ac:spMkLst>
        </pc:spChg>
        <pc:spChg chg="add mod">
          <ac:chgData name="塩谷 晃弘 / Akihiro Shiotani" userId="50aef054-9327-40af-9729-b525352b79f1" providerId="ADAL" clId="{F0EE3A61-1F92-493A-9FD8-212B796A5596}" dt="2022-12-22T10:15:22.277" v="2701" actId="571"/>
          <ac:spMkLst>
            <pc:docMk/>
            <pc:sldMk cId="590544177" sldId="1446"/>
            <ac:spMk id="2139" creationId="{A1F62C0A-302B-523A-4FCD-79B0B8C47B19}"/>
          </ac:spMkLst>
        </pc:spChg>
        <pc:spChg chg="add del mod">
          <ac:chgData name="塩谷 晃弘 / Akihiro Shiotani" userId="50aef054-9327-40af-9729-b525352b79f1" providerId="ADAL" clId="{F0EE3A61-1F92-493A-9FD8-212B796A5596}" dt="2022-12-22T10:15:23.341" v="2703"/>
          <ac:spMkLst>
            <pc:docMk/>
            <pc:sldMk cId="590544177" sldId="1446"/>
            <ac:spMk id="2140" creationId="{BA11F373-D372-4501-A893-2038EA1BD597}"/>
          </ac:spMkLst>
        </pc:spChg>
        <pc:spChg chg="add mod">
          <ac:chgData name="塩谷 晃弘 / Akihiro Shiotani" userId="50aef054-9327-40af-9729-b525352b79f1" providerId="ADAL" clId="{F0EE3A61-1F92-493A-9FD8-212B796A5596}" dt="2022-12-22T10:15:51.019" v="2744" actId="1076"/>
          <ac:spMkLst>
            <pc:docMk/>
            <pc:sldMk cId="590544177" sldId="1446"/>
            <ac:spMk id="2141" creationId="{7CE17C30-3B97-8532-4017-3F7E4F4F135F}"/>
          </ac:spMkLst>
        </pc:spChg>
        <pc:spChg chg="add mod">
          <ac:chgData name="塩谷 晃弘 / Akihiro Shiotani" userId="50aef054-9327-40af-9729-b525352b79f1" providerId="ADAL" clId="{F0EE3A61-1F92-493A-9FD8-212B796A5596}" dt="2022-12-22T10:16:31.011" v="2762" actId="20577"/>
          <ac:spMkLst>
            <pc:docMk/>
            <pc:sldMk cId="590544177" sldId="1446"/>
            <ac:spMk id="2142" creationId="{9FCFB6F3-826A-4ABC-C7EA-5DE90262D2CB}"/>
          </ac:spMkLst>
        </pc:spChg>
        <pc:spChg chg="add mod">
          <ac:chgData name="塩谷 晃弘 / Akihiro Shiotani" userId="50aef054-9327-40af-9729-b525352b79f1" providerId="ADAL" clId="{F0EE3A61-1F92-493A-9FD8-212B796A5596}" dt="2022-12-22T10:18:01.596" v="2835" actId="1076"/>
          <ac:spMkLst>
            <pc:docMk/>
            <pc:sldMk cId="590544177" sldId="1446"/>
            <ac:spMk id="2143" creationId="{40499D95-C68A-7243-EF4A-2A8652A24F1E}"/>
          </ac:spMkLst>
        </pc:spChg>
        <pc:graphicFrameChg chg="del">
          <ac:chgData name="塩谷 晃弘 / Akihiro Shiotani" userId="50aef054-9327-40af-9729-b525352b79f1" providerId="ADAL" clId="{F0EE3A61-1F92-493A-9FD8-212B796A5596}" dt="2022-12-22T10:06:18.051" v="2369" actId="478"/>
          <ac:graphicFrameMkLst>
            <pc:docMk/>
            <pc:sldMk cId="590544177" sldId="144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8" creationId="{F716E11F-5FAA-209C-0D1F-ADE5C5944CEA}"/>
          </ac:picMkLst>
        </pc:picChg>
        <pc:picChg chg="add mod">
          <ac:chgData name="塩谷 晃弘 / Akihiro Shiotani" userId="50aef054-9327-40af-9729-b525352b79f1" providerId="ADAL" clId="{F0EE3A61-1F92-493A-9FD8-212B796A5596}" dt="2022-12-22T10:14:43.180" v="2685" actId="14100"/>
          <ac:picMkLst>
            <pc:docMk/>
            <pc:sldMk cId="590544177" sldId="1446"/>
            <ac:picMk id="9" creationId="{0EBC7954-3250-C3F0-82BD-1730E8C71FE1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12" creationId="{BEFD93FC-D30B-30A2-58CF-3102B8A36A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39.428" v="2684" actId="1076"/>
          <ac:picMkLst>
            <pc:docMk/>
            <pc:sldMk cId="590544177" sldId="1446"/>
            <ac:picMk id="14" creationId="{6FB88857-C629-393D-FBA8-A376F0EB95A0}"/>
          </ac:picMkLst>
        </pc:picChg>
        <pc:picChg chg="add mod">
          <ac:chgData name="塩谷 晃弘 / Akihiro Shiotani" userId="50aef054-9327-40af-9729-b525352b79f1" providerId="ADAL" clId="{F0EE3A61-1F92-493A-9FD8-212B796A5596}" dt="2022-12-22T10:16:38.926" v="2766" actId="1076"/>
          <ac:picMkLst>
            <pc:docMk/>
            <pc:sldMk cId="590544177" sldId="1446"/>
            <ac:picMk id="18" creationId="{EBF6ED23-87C3-0ED1-5575-4B490C980FFF}"/>
          </ac:picMkLst>
        </pc:picChg>
        <pc:picChg chg="add mod">
          <ac:chgData name="塩谷 晃弘 / Akihiro Shiotani" userId="50aef054-9327-40af-9729-b525352b79f1" providerId="ADAL" clId="{F0EE3A61-1F92-493A-9FD8-212B796A5596}" dt="2022-12-22T10:12:16.219" v="2584" actId="1076"/>
          <ac:picMkLst>
            <pc:docMk/>
            <pc:sldMk cId="590544177" sldId="1446"/>
            <ac:picMk id="19" creationId="{7BF1B91A-03A3-7BF7-4C9C-3ACBA757087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43.532" v="2541" actId="478"/>
          <ac:picMkLst>
            <pc:docMk/>
            <pc:sldMk cId="590544177" sldId="1446"/>
            <ac:picMk id="29" creationId="{629CD079-66B7-4F51-C25B-85D68E91CF99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17.233" v="2585" actId="478"/>
          <ac:picMkLst>
            <pc:docMk/>
            <pc:sldMk cId="590544177" sldId="1446"/>
            <ac:picMk id="36" creationId="{708CA0CC-72CB-AED1-1621-790581C4496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F0EE3A61-1F92-493A-9FD8-212B796A5596}" dt="2022-12-22T10:07:32.348" v="2456" actId="1076"/>
          <ac:picMkLst>
            <pc:docMk/>
            <pc:sldMk cId="590544177" sldId="1446"/>
            <ac:picMk id="44" creationId="{DA9BE3F5-EB6F-3037-7D4C-A229A7B6120B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0" creationId="{8FBE1C5B-405F-769E-F94A-85CA83B7A796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1" creationId="{6BAA2BCE-5069-5B9D-49E3-56B11184682E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3" creationId="{8A7B6830-89E3-7EF1-5F57-FCA8EBA6D0F9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5" creationId="{D81AE61B-ADFD-E851-5F2C-7408C335A26C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4" creationId="{A8150CC8-8544-225A-620C-20B0BD0B400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6" creationId="{15FA95E8-8613-4125-9E2C-CF28F503EADB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062" creationId="{BF9A3337-1964-BCB1-6EC2-1442753C1F2E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5" creationId="{5FA89F6C-A1D4-B175-3240-55E0346874B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8" creationId="{618696C6-54A9-BBCD-3B19-2FB2CC1B0E8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9" creationId="{253026ED-010A-6D62-D17F-F1991CE2ED24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1" creationId="{AC11405C-1295-84ED-E9D1-BED08C77F27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2" creationId="{1E48AF24-39A1-1E6F-D20C-61CAC843806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7" creationId="{6F42C2C5-47A5-EA2C-6D96-F8824EF38FE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1" creationId="{68AC4B36-2630-DE4F-0F19-46984CEAD32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2" creationId="{325853E1-0143-59D3-4E26-E179F3AC04E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3" creationId="{4B5D83EE-9C73-97B3-9AFB-93E413B98F3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92" creationId="{37B45CB9-D985-B440-64CC-E8965F48A119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4" creationId="{D58EA75A-3167-BBE8-C882-4A073276EA6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5" creationId="{57E46F26-D7D4-3BD8-76D8-2C649AB705D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0:40.027" v="2556" actId="478"/>
          <ac:picMkLst>
            <pc:docMk/>
            <pc:sldMk cId="590544177" sldId="1446"/>
            <ac:picMk id="2099" creationId="{E802E9A0-8BC1-9627-8CF6-F6929A9BEE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2" creationId="{B6D53A1C-FB4B-CFCD-D105-E8B233BAFE26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3" creationId="{C6222D41-1C9E-DFE9-342A-F4C762852E73}"/>
          </ac:picMkLst>
        </pc:picChg>
        <pc:picChg chg="add mod">
          <ac:chgData name="塩谷 晃弘 / Akihiro Shiotani" userId="50aef054-9327-40af-9729-b525352b79f1" providerId="ADAL" clId="{F0EE3A61-1F92-493A-9FD8-212B796A5596}" dt="2022-12-22T10:17:49.584" v="2833" actId="14100"/>
          <ac:picMkLst>
            <pc:docMk/>
            <pc:sldMk cId="590544177" sldId="1446"/>
            <ac:picMk id="2105" creationId="{1BBAFB7A-AAB5-DDA0-4BDD-E5948505FC85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54.022" v="2601" actId="478"/>
          <ac:picMkLst>
            <pc:docMk/>
            <pc:sldMk cId="590544177" sldId="1446"/>
            <ac:picMk id="2106" creationId="{DBE899A6-3DCF-2FED-E300-011A535031C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1" creationId="{85FC82E6-F09D-F998-77AB-A2AB944E338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5" creationId="{1A838869-70C5-831B-BEAD-3DF64F05CD17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6" creationId="{E10CF09A-6EB7-EF89-C0BF-4F48F7811BB6}"/>
          </ac:picMkLst>
        </pc:picChg>
        <pc:picChg chg="add mod">
          <ac:chgData name="塩谷 晃弘 / Akihiro Shiotani" userId="50aef054-9327-40af-9729-b525352b79f1" providerId="ADAL" clId="{F0EE3A61-1F92-493A-9FD8-212B796A5596}" dt="2022-12-22T10:17:53.716" v="2834" actId="14100"/>
          <ac:picMkLst>
            <pc:docMk/>
            <pc:sldMk cId="590544177" sldId="1446"/>
            <ac:picMk id="2117" creationId="{4EB94FD3-8156-ABD1-E388-FA07AA9D7E3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01.085" v="2537" actId="478"/>
          <ac:picMkLst>
            <pc:docMk/>
            <pc:sldMk cId="590544177" sldId="1446"/>
            <ac:picMk id="2126" creationId="{3C3DC632-D50B-9AA6-E5D3-8D34BB012BA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8" creationId="{642AFDA0-2C12-F336-4AD1-0A3F9AA16F6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9" creationId="{9C114339-DEC1-9130-0D19-06CD0BD12D13}"/>
          </ac:picMkLst>
        </pc:picChg>
        <pc:picChg chg="add mod">
          <ac:chgData name="塩谷 晃弘 / Akihiro Shiotani" userId="50aef054-9327-40af-9729-b525352b79f1" providerId="ADAL" clId="{F0EE3A61-1F92-493A-9FD8-212B796A5596}" dt="2022-12-22T10:12:20.313" v="2587" actId="1076"/>
          <ac:picMkLst>
            <pc:docMk/>
            <pc:sldMk cId="590544177" sldId="1446"/>
            <ac:picMk id="2130" creationId="{5893F780-9511-8E41-17F2-67C6CB82A64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5.586" v="2686" actId="478"/>
          <ac:picMkLst>
            <pc:docMk/>
            <pc:sldMk cId="590544177" sldId="1446"/>
            <ac:picMk id="2131" creationId="{793C4172-17DF-E055-AF11-7DE5EE8D769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6.524" v="2688"/>
          <ac:picMkLst>
            <pc:docMk/>
            <pc:sldMk cId="590544177" sldId="1446"/>
            <ac:picMk id="2135" creationId="{0FFBF814-0E73-87B5-F861-831BD2152712}"/>
          </ac:picMkLst>
        </pc:picChg>
        <pc:picChg chg="add mod">
          <ac:chgData name="塩谷 晃弘 / Akihiro Shiotani" userId="50aef054-9327-40af-9729-b525352b79f1" providerId="ADAL" clId="{F0EE3A61-1F92-493A-9FD8-212B796A5596}" dt="2022-12-22T10:14:51.722" v="2691" actId="1076"/>
          <ac:picMkLst>
            <pc:docMk/>
            <pc:sldMk cId="590544177" sldId="1446"/>
            <ac:picMk id="2137" creationId="{91F2D5DA-4360-F320-1671-EBB59B41543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29.138" v="2680" actId="1076"/>
          <ac:picMkLst>
            <pc:docMk/>
            <pc:sldMk cId="590544177" sldId="1446"/>
            <ac:picMk id="3074" creationId="{1E4DF2EF-E05E-1DC6-D4EC-BEF8A2B51311}"/>
          </ac:picMkLst>
        </pc:pic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5" creationId="{44A3E7DB-4505-AC37-653B-6469623C61D6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6" creationId="{A86587DA-24F1-4B66-180C-C66DB3B8C102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7" creationId="{512F8DF3-7E5D-C6E5-C36A-B17238AACDE5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8" creationId="{AFD6AB93-3C87-AA21-FE93-995C3028EEDF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9" creationId="{3EE8D865-E264-0BE1-F8BA-270114A59604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80" creationId="{1589E8A2-81D1-D4EE-C48D-A717846C2143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2" creationId="{B6FA5886-D4B9-AE7C-26C9-8AE214A17705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3" creationId="{D3EAFA9F-CEB0-1141-BFF1-2CB21E3EEF28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4" creationId="{40C1599E-122E-687E-2038-B1BF16E805F7}"/>
          </ac:cxnSpMkLst>
        </pc:cxnChg>
      </pc:sldChg>
      <pc:sldChg chg="addSp delSp modSp add del mod ord modAnim modNotesTx">
        <pc:chgData name="塩谷 晃弘 / Akihiro Shiotani" userId="50aef054-9327-40af-9729-b525352b79f1" providerId="ADAL" clId="{F0EE3A61-1F92-493A-9FD8-212B796A5596}" dt="2022-12-26T01:33:45.134" v="16469" actId="47"/>
        <pc:sldMkLst>
          <pc:docMk/>
          <pc:sldMk cId="3049190302" sldId="1447"/>
        </pc:sldMkLst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8" creationId="{8938D71C-C9E6-F62D-339B-B290AE09BE95}"/>
          </ac:spMkLst>
        </pc:spChg>
        <pc:spChg chg="mod">
          <ac:chgData name="塩谷 晃弘 / Akihiro Shiotani" userId="50aef054-9327-40af-9729-b525352b79f1" providerId="ADAL" clId="{F0EE3A61-1F92-493A-9FD8-212B796A5596}" dt="2022-12-23T01:39:24.313" v="4867"/>
          <ac:spMkLst>
            <pc:docMk/>
            <pc:sldMk cId="3049190302" sldId="1447"/>
            <ac:spMk id="18" creationId="{F037EDC1-B6BB-CD29-1C27-FCA9DE038116}"/>
          </ac:spMkLst>
        </pc:spChg>
        <pc:spChg chg="mod">
          <ac:chgData name="塩谷 晃弘 / Akihiro Shiotani" userId="50aef054-9327-40af-9729-b525352b79f1" providerId="ADAL" clId="{F0EE3A61-1F92-493A-9FD8-212B796A5596}" dt="2022-12-23T02:42:03.653" v="8109" actId="20577"/>
          <ac:spMkLst>
            <pc:docMk/>
            <pc:sldMk cId="3049190302" sldId="1447"/>
            <ac:spMk id="21" creationId="{C6799A28-DBC2-2F04-33F9-112A5EDB7B23}"/>
          </ac:spMkLst>
        </pc:spChg>
        <pc:spChg chg="add mod">
          <ac:chgData name="塩谷 晃弘 / Akihiro Shiotani" userId="50aef054-9327-40af-9729-b525352b79f1" providerId="ADAL" clId="{F0EE3A61-1F92-493A-9FD8-212B796A5596}" dt="2022-12-23T02:41:47.123" v="8074" actId="20577"/>
          <ac:spMkLst>
            <pc:docMk/>
            <pc:sldMk cId="3049190302" sldId="1447"/>
            <ac:spMk id="26" creationId="{678213EE-B52D-66D9-34B5-44E8C88C498F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3" creationId="{1789F680-1678-14CC-759A-8C8FAB737BDA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4" creationId="{7BB65C24-612C-E716-1AE1-0C279BDE6EA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5" creationId="{1FFC3254-1BFB-5C08-54D8-05EFBDF9088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6" creationId="{B099252B-FC5A-7446-B75E-C6C5697D3C2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7" creationId="{104C5A99-6146-FABC-3775-89807215047D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8" creationId="{B93AF663-8665-38E2-6612-FD12C0D912C7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9" creationId="{07E28D66-DAB5-A387-6076-BEF4C2EDE914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0" creationId="{C0F93E00-E508-A7B9-4745-F9B4DF2C80F9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2" creationId="{4BE672CF-B57F-611C-1F42-2F8F1949E89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3" creationId="{FC76C793-FD9C-A121-5BB4-5D719AF0DA4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4" creationId="{AFD163B4-6DF0-914E-376F-D76F0CB8F44B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5" creationId="{DD67B4E0-DD03-8048-E2D8-C79439BDFE0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6" creationId="{F8B9A8B5-956E-1401-2831-E4216AB8E5F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7" creationId="{23ED2FC9-76B2-48E6-EF8F-A33252098CF3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8" creationId="{8ACE84CB-684F-9A2C-F497-AEF410FAB06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52" creationId="{0B4A119C-A236-C7B9-C80D-0F3CB059EA74}"/>
          </ac:spMkLst>
        </pc:spChg>
        <pc:grpChg chg="del">
          <ac:chgData name="塩谷 晃弘 / Akihiro Shiotani" userId="50aef054-9327-40af-9729-b525352b79f1" providerId="ADAL" clId="{F0EE3A61-1F92-493A-9FD8-212B796A5596}" dt="2022-12-23T01:09:15.981" v="3511" actId="478"/>
          <ac:grpSpMkLst>
            <pc:docMk/>
            <pc:sldMk cId="3049190302" sldId="1447"/>
            <ac:grpSpMk id="2" creationId="{55522146-EDBD-224E-8288-2EC116CA3FB8}"/>
          </ac:grpSpMkLst>
        </pc:grpChg>
        <pc:grpChg chg="add 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0" creationId="{53C3A499-77B0-5942-AFBB-1D18B10C397C}"/>
          </ac:grpSpMkLst>
        </pc:grpChg>
        <pc:grpChg chg="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2" creationId="{A2121972-C76B-9649-C443-120D35ED124C}"/>
          </ac:grpSpMkLst>
        </pc:grp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9" creationId="{DC74389B-865C-2365-C03B-9A70597E406D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1" creationId="{06CF73CB-661F-E882-1541-E551D61C9915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4" creationId="{47E59EB7-183F-3031-29F3-E8289A590F51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9" creationId="{CEA7A8B0-F42F-A26F-5ABB-B205D896FAF0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2" creationId="{09EA31CD-AE49-B364-8A9A-DDE104CF1998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3" creationId="{D0BC8BE1-D9E6-79B3-AAC9-6A123143DDA9}"/>
          </ac:picMkLst>
        </pc:picChg>
        <pc:picChg chg="add mod">
          <ac:chgData name="塩谷 晃弘 / Akihiro Shiotani" userId="50aef054-9327-40af-9729-b525352b79f1" providerId="ADAL" clId="{F0EE3A61-1F92-493A-9FD8-212B796A5596}" dt="2022-12-23T01:41:18.566" v="5036" actId="1076"/>
          <ac:picMkLst>
            <pc:docMk/>
            <pc:sldMk cId="3049190302" sldId="1447"/>
            <ac:picMk id="4098" creationId="{C3CBAA37-D4DA-2AA2-624E-EB4BC703C070}"/>
          </ac:picMkLst>
        </pc:picChg>
        <pc:cxnChg chg="mod">
          <ac:chgData name="塩谷 晃弘 / Akihiro Shiotani" userId="50aef054-9327-40af-9729-b525352b79f1" providerId="ADAL" clId="{F0EE3A61-1F92-493A-9FD8-212B796A5596}" dt="2022-12-23T01:39:24.313" v="4867"/>
          <ac:cxnSpMkLst>
            <pc:docMk/>
            <pc:sldMk cId="3049190302" sldId="1447"/>
            <ac:cxnSpMk id="24" creationId="{741DB01D-B6D8-E978-DCA7-945A3E0DCF94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5" creationId="{6CD74760-6C46-8A77-1AE5-7FFA63550398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8" creationId="{1695F5ED-BBDC-8E10-F7DE-6EE4AE252A57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1" creationId="{A3C07700-08EA-F873-5FEE-AEAA543A8686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2" creationId="{B06BCD1C-C9AA-6EEF-6340-55D022DB1431}"/>
          </ac:cxnSpMkLst>
        </pc:cxnChg>
      </pc:sldChg>
      <pc:sldChg chg="addSp delSp modSp add del mod modAnim modNotesTx">
        <pc:chgData name="塩谷 晃弘 / Akihiro Shiotani" userId="50aef054-9327-40af-9729-b525352b79f1" providerId="ADAL" clId="{F0EE3A61-1F92-493A-9FD8-212B796A5596}" dt="2022-12-26T01:35:33.780" v="16485" actId="47"/>
        <pc:sldMkLst>
          <pc:docMk/>
          <pc:sldMk cId="3242729961" sldId="1448"/>
        </pc:sldMkLst>
        <pc:spChg chg="add mod">
          <ac:chgData name="塩谷 晃弘 / Akihiro Shiotani" userId="50aef054-9327-40af-9729-b525352b79f1" providerId="ADAL" clId="{F0EE3A61-1F92-493A-9FD8-212B796A5596}" dt="2022-12-23T01:41:32.794" v="5041" actId="1076"/>
          <ac:spMkLst>
            <pc:docMk/>
            <pc:sldMk cId="3242729961" sldId="1448"/>
            <ac:spMk id="4" creationId="{FBC717CF-1B77-AA82-C762-6AB804F1DDC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1" creationId="{660F662F-2565-C39E-EB7E-17C8BA94F6E6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2" creationId="{BA6C26E1-055E-9CED-BC69-28C243E3644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3" creationId="{8C4B2E71-4C46-CA8A-8891-32F995DB932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4" creationId="{F614F8D2-0A7E-BEBC-5C90-5D24876AF0E2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5" creationId="{10CDB9F9-20E3-D957-F3B7-A81FDE0CED41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6" creationId="{54A15DBD-08B8-D6BE-2517-7FB6BE92D2E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7" creationId="{91404702-1256-50D3-848D-4646763DAE4A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8" creationId="{4786B237-B8B4-01C7-1188-C138FDACBB02}"/>
          </ac:spMkLst>
        </pc:spChg>
        <pc:spChg chg="add mod">
          <ac:chgData name="塩谷 晃弘 / Akihiro Shiotani" userId="50aef054-9327-40af-9729-b525352b79f1" providerId="ADAL" clId="{F0EE3A61-1F92-493A-9FD8-212B796A5596}" dt="2022-12-23T01:29:09.789" v="3970" actId="1036"/>
          <ac:spMkLst>
            <pc:docMk/>
            <pc:sldMk cId="3242729961" sldId="1448"/>
            <ac:spMk id="29" creationId="{342866EE-A77C-4651-0A78-71C3371B66A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0" creationId="{646DE4CF-371B-B6A0-F8B5-DE42DCB4ADC0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1" creationId="{F41DFAC2-EAE9-75E7-DAA9-74370D64F55E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2" creationId="{BB1CAD53-E758-1039-EA27-EC0D7B219079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3" creationId="{42100F4A-8ED1-DD20-914C-3E3F9F2F1C6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4" creationId="{9801CD88-035B-6CAC-26C8-AC3E9C40B3C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5" creationId="{A88B9801-7787-231B-F42F-AC217D824156}"/>
          </ac:spMkLst>
        </pc:spChg>
        <pc:spChg chg="add del mod">
          <ac:chgData name="塩谷 晃弘 / Akihiro Shiotani" userId="50aef054-9327-40af-9729-b525352b79f1" providerId="ADAL" clId="{F0EE3A61-1F92-493A-9FD8-212B796A5596}" dt="2022-12-23T01:25:32.969" v="3883" actId="478"/>
          <ac:spMkLst>
            <pc:docMk/>
            <pc:sldMk cId="3242729961" sldId="1448"/>
            <ac:spMk id="36" creationId="{9CDE3FA1-FD80-C63E-9828-568AD61D8225}"/>
          </ac:spMkLst>
        </pc:spChg>
        <pc:spChg chg="add del mod">
          <ac:chgData name="塩谷 晃弘 / Akihiro Shiotani" userId="50aef054-9327-40af-9729-b525352b79f1" providerId="ADAL" clId="{F0EE3A61-1F92-493A-9FD8-212B796A5596}" dt="2022-12-23T01:24:31.778" v="3875" actId="478"/>
          <ac:spMkLst>
            <pc:docMk/>
            <pc:sldMk cId="3242729961" sldId="1448"/>
            <ac:spMk id="37" creationId="{95E11AE1-7173-594B-9462-64E2E2A8A0DA}"/>
          </ac:spMkLst>
        </pc:spChg>
        <pc:spChg chg="add mod">
          <ac:chgData name="塩谷 晃弘 / Akihiro Shiotani" userId="50aef054-9327-40af-9729-b525352b79f1" providerId="ADAL" clId="{F0EE3A61-1F92-493A-9FD8-212B796A5596}" dt="2022-12-23T01:29:01.142" v="3954" actId="1036"/>
          <ac:spMkLst>
            <pc:docMk/>
            <pc:sldMk cId="3242729961" sldId="1448"/>
            <ac:spMk id="38" creationId="{31F61CD0-AD01-31CB-7779-77DB057B39A6}"/>
          </ac:spMkLst>
        </pc:spChg>
        <pc:spChg chg="add mod">
          <ac:chgData name="塩谷 晃弘 / Akihiro Shiotani" userId="50aef054-9327-40af-9729-b525352b79f1" providerId="ADAL" clId="{F0EE3A61-1F92-493A-9FD8-212B796A5596}" dt="2022-12-23T01:29:05.377" v="3961" actId="1036"/>
          <ac:spMkLst>
            <pc:docMk/>
            <pc:sldMk cId="3242729961" sldId="1448"/>
            <ac:spMk id="39" creationId="{FCE3CDDD-35FF-3BDD-CF93-8847E61C1AC2}"/>
          </ac:spMkLst>
        </pc:spChg>
        <pc:spChg chg="mod">
          <ac:chgData name="塩谷 晃弘 / Akihiro Shiotani" userId="50aef054-9327-40af-9729-b525352b79f1" providerId="ADAL" clId="{F0EE3A61-1F92-493A-9FD8-212B796A5596}" dt="2022-12-23T01:29:32.046" v="3986"/>
          <ac:spMkLst>
            <pc:docMk/>
            <pc:sldMk cId="3242729961" sldId="1448"/>
            <ac:spMk id="42" creationId="{1821CAE6-2C88-187F-18A7-E21599A6B267}"/>
          </ac:spMkLst>
        </pc:spChg>
        <pc:spChg chg="mod">
          <ac:chgData name="塩谷 晃弘 / Akihiro Shiotani" userId="50aef054-9327-40af-9729-b525352b79f1" providerId="ADAL" clId="{F0EE3A61-1F92-493A-9FD8-212B796A5596}" dt="2022-12-23T01:40:07.395" v="4920" actId="20577"/>
          <ac:spMkLst>
            <pc:docMk/>
            <pc:sldMk cId="3242729961" sldId="1448"/>
            <ac:spMk id="43" creationId="{78413B2D-433F-E534-A869-AC0083FA9AD7}"/>
          </ac:spMkLst>
        </pc:spChg>
        <pc:grpChg chg="add 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0" creationId="{BCF00E17-66C2-813E-6B06-E5E91D12040E}"/>
          </ac:grpSpMkLst>
        </pc:grpChg>
        <pc:grpChg chg="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1" creationId="{7EF13FAA-826B-D8C6-731F-C2FA428F3F53}"/>
          </ac:grpSpMkLst>
        </pc:grp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2" creationId="{0E2C5F21-1002-514E-DE80-BF6734C279AB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3" creationId="{59444F95-EDD3-3C69-954C-937E46886631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5" creationId="{4C227AA3-5133-55D2-4625-87574F22CCCF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6" creationId="{2B2C4AC9-0BF1-1583-1075-CECC36C1460B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8" creationId="{C366B987-3A4C-5176-0518-758FA602215D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9" creationId="{9127F511-0280-7065-E07E-342FD1117884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0" creationId="{9414D41D-599F-7F3D-D374-68ED1398271A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1" creationId="{67AD0647-3B53-551B-B086-3464BE87CDC5}"/>
          </ac:picMkLst>
        </pc:picChg>
        <pc:picChg chg="del">
          <ac:chgData name="塩谷 晃弘 / Akihiro Shiotani" userId="50aef054-9327-40af-9729-b525352b79f1" providerId="ADAL" clId="{F0EE3A61-1F92-493A-9FD8-212B796A5596}" dt="2022-12-23T01:11:35.777" v="3515" actId="478"/>
          <ac:picMkLst>
            <pc:docMk/>
            <pc:sldMk cId="3242729961" sldId="1448"/>
            <ac:picMk id="4098" creationId="{C3CBAA37-D4DA-2AA2-624E-EB4BC703C070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2:43.714" v="3521" actId="478"/>
          <ac:picMkLst>
            <pc:docMk/>
            <pc:sldMk cId="3242729961" sldId="1448"/>
            <ac:picMk id="5122" creationId="{4F010DC8-CDC8-C2D6-5B60-63E1B7F46E42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1.231" v="3650" actId="478"/>
          <ac:picMkLst>
            <pc:docMk/>
            <pc:sldMk cId="3242729961" sldId="1448"/>
            <ac:picMk id="5124" creationId="{72F7AD90-76DC-405D-17D2-5149F6F800A5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8.941" v="3654" actId="478"/>
          <ac:picMkLst>
            <pc:docMk/>
            <pc:sldMk cId="3242729961" sldId="1448"/>
            <ac:picMk id="5126" creationId="{F0EE83FA-DD90-0E7C-7784-B6AA6A425017}"/>
          </ac:picMkLst>
        </pc:pic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2" creationId="{A0A89411-02DF-330C-3635-08A7FF18AB9B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4" creationId="{3AE674CF-44CB-16BA-9875-BDD03F704EAD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8" creationId="{FAECBA61-82F4-746C-1BD3-D34B8EF741B1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9" creationId="{8309B0B7-1DEA-15D5-AC63-8BB02F0BA762}"/>
          </ac:cxnSpMkLst>
        </pc:cxnChg>
        <pc:cxnChg chg="mod">
          <ac:chgData name="塩谷 晃弘 / Akihiro Shiotani" userId="50aef054-9327-40af-9729-b525352b79f1" providerId="ADAL" clId="{F0EE3A61-1F92-493A-9FD8-212B796A5596}" dt="2022-12-23T01:29:32.046" v="3986"/>
          <ac:cxnSpMkLst>
            <pc:docMk/>
            <pc:sldMk cId="3242729961" sldId="1448"/>
            <ac:cxnSpMk id="44" creationId="{99A0D74B-09F6-1816-ABBF-395661C25B64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27:18.894" v="16308" actId="47"/>
        <pc:sldMkLst>
          <pc:docMk/>
          <pc:sldMk cId="251681668" sldId="1449"/>
        </pc:sldMkLst>
      </pc:sldChg>
      <pc:sldChg chg="modSp new del mod">
        <pc:chgData name="塩谷 晃弘 / Akihiro Shiotani" userId="50aef054-9327-40af-9729-b525352b79f1" providerId="ADAL" clId="{F0EE3A61-1F92-493A-9FD8-212B796A5596}" dt="2022-12-26T01:30:48.731" v="16428" actId="47"/>
        <pc:sldMkLst>
          <pc:docMk/>
          <pc:sldMk cId="3246747340" sldId="1449"/>
        </pc:sldMkLst>
        <pc:spChg chg="mod">
          <ac:chgData name="塩谷 晃弘 / Akihiro Shiotani" userId="50aef054-9327-40af-9729-b525352b79f1" providerId="ADAL" clId="{F0EE3A61-1F92-493A-9FD8-212B796A5596}" dt="2022-12-26T01:30:10.423" v="16412"/>
          <ac:spMkLst>
            <pc:docMk/>
            <pc:sldMk cId="3246747340" sldId="1449"/>
            <ac:spMk id="2" creationId="{635E4BAC-E794-EE56-2ED2-985E4A97430E}"/>
          </ac:spMkLst>
        </pc:spChg>
      </pc:sldChg>
      <pc:sldChg chg="add del">
        <pc:chgData name="塩谷 晃弘 / Akihiro Shiotani" userId="50aef054-9327-40af-9729-b525352b79f1" providerId="ADAL" clId="{F0EE3A61-1F92-493A-9FD8-212B796A5596}" dt="2022-12-23T01:30:19.743" v="3998" actId="47"/>
        <pc:sldMkLst>
          <pc:docMk/>
          <pc:sldMk cId="4285762396" sldId="1449"/>
        </pc:sldMkLst>
      </pc:sldChg>
      <pc:sldChg chg="addSp modSp new del ord">
        <pc:chgData name="塩谷 晃弘 / Akihiro Shiotani" userId="50aef054-9327-40af-9729-b525352b79f1" providerId="ADAL" clId="{F0EE3A61-1F92-493A-9FD8-212B796A5596}" dt="2022-12-26T01:29:04.651" v="16384" actId="47"/>
        <pc:sldMkLst>
          <pc:docMk/>
          <pc:sldMk cId="2415017106" sldId="1450"/>
        </pc:sldMkLst>
        <pc:picChg chg="add mod">
          <ac:chgData name="塩谷 晃弘 / Akihiro Shiotani" userId="50aef054-9327-40af-9729-b525352b79f1" providerId="ADAL" clId="{F0EE3A61-1F92-493A-9FD8-212B796A5596}" dt="2022-12-26T01:27:35.874" v="16316"/>
          <ac:picMkLst>
            <pc:docMk/>
            <pc:sldMk cId="2415017106" sldId="1450"/>
            <ac:picMk id="2" creationId="{36B10D74-6504-DE6B-A207-642F75898118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1:27:19.457" v="16309" actId="47"/>
        <pc:sldMkLst>
          <pc:docMk/>
          <pc:sldMk cId="2730875277" sldId="1450"/>
        </pc:sldMkLst>
      </pc:sldChg>
      <pc:sldChg chg="new del">
        <pc:chgData name="塩谷 晃弘 / Akihiro Shiotani" userId="50aef054-9327-40af-9729-b525352b79f1" providerId="ADAL" clId="{F0EE3A61-1F92-493A-9FD8-212B796A5596}" dt="2022-12-26T01:27:25.301" v="16312" actId="680"/>
        <pc:sldMkLst>
          <pc:docMk/>
          <pc:sldMk cId="4042802887" sldId="1450"/>
        </pc:sldMkLst>
      </pc:sldChg>
      <pc:sldChg chg="addSp delSp modSp new mod modNotesTx">
        <pc:chgData name="塩谷 晃弘 / Akihiro Shiotani" userId="50aef054-9327-40af-9729-b525352b79f1" providerId="ADAL" clId="{F0EE3A61-1F92-493A-9FD8-212B796A5596}" dt="2022-12-26T01:29:55.717" v="16406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F0EE3A61-1F92-493A-9FD8-212B796A5596}" dt="2022-12-26T01:29:21.437" v="16399"/>
          <ac:spMkLst>
            <pc:docMk/>
            <pc:sldMk cId="2714889086" sldId="1451"/>
            <ac:spMk id="2" creationId="{98114285-5A24-F61F-0931-A90EC5A5E422}"/>
          </ac:spMkLst>
        </pc:spChg>
        <pc:picChg chg="add del mod">
          <ac:chgData name="塩谷 晃弘 / Akihiro Shiotani" userId="50aef054-9327-40af-9729-b525352b79f1" providerId="ADAL" clId="{F0EE3A61-1F92-493A-9FD8-212B796A5596}" dt="2022-12-26T01:29:37.365" v="16400" actId="478"/>
          <ac:picMkLst>
            <pc:docMk/>
            <pc:sldMk cId="2714889086" sldId="1451"/>
            <ac:picMk id="3" creationId="{94DDD5B9-76D5-8ECA-EC05-E3F5E829AD36}"/>
          </ac:picMkLst>
        </pc:picChg>
        <pc:picChg chg="add mod">
          <ac:chgData name="塩谷 晃弘 / Akihiro Shiotani" userId="50aef054-9327-40af-9729-b525352b79f1" providerId="ADAL" clId="{F0EE3A61-1F92-493A-9FD8-212B796A5596}" dt="2022-12-26T01:29:37.603" v="16401"/>
          <ac:picMkLst>
            <pc:docMk/>
            <pc:sldMk cId="2714889086" sldId="1451"/>
            <ac:picMk id="4" creationId="{47D19BA2-E9D2-BCF2-DD5A-BB38D42E9430}"/>
          </ac:picMkLst>
        </pc:picChg>
      </pc:sldChg>
      <pc:sldChg chg="modSp new mod modNotesTx">
        <pc:chgData name="塩谷 晃弘 / Akihiro Shiotani" userId="50aef054-9327-40af-9729-b525352b79f1" providerId="ADAL" clId="{F0EE3A61-1F92-493A-9FD8-212B796A5596}" dt="2022-12-26T08:43:53.379" v="22160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F0EE3A61-1F92-493A-9FD8-212B796A5596}" dt="2022-12-26T01:30:28.307" v="16418"/>
          <ac:spMkLst>
            <pc:docMk/>
            <pc:sldMk cId="1830413960" sldId="1452"/>
            <ac:spMk id="2" creationId="{DA47D52D-0F48-6679-F44E-BB1B0CDB8263}"/>
          </ac:spMkLst>
        </pc:spChg>
      </pc:sldChg>
      <pc:sldChg chg="modSp add mod modNotesTx">
        <pc:chgData name="塩谷 晃弘 / Akihiro Shiotani" userId="50aef054-9327-40af-9729-b525352b79f1" providerId="ADAL" clId="{F0EE3A61-1F92-493A-9FD8-212B796A5596}" dt="2022-12-26T08:44:00.125" v="22190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F0EE3A61-1F92-493A-9FD8-212B796A5596}" dt="2022-12-26T01:30:46.431" v="16427"/>
          <ac:spMkLst>
            <pc:docMk/>
            <pc:sldMk cId="577051362" sldId="1453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39:29.993" v="21498" actId="20577"/>
        <pc:sldMkLst>
          <pc:docMk/>
          <pc:sldMk cId="3388955895" sldId="1454"/>
        </pc:sldMkLst>
        <pc:spChg chg="mod">
          <ac:chgData name="塩谷 晃弘 / Akihiro Shiotani" userId="50aef054-9327-40af-9729-b525352b79f1" providerId="ADAL" clId="{F0EE3A61-1F92-493A-9FD8-212B796A5596}" dt="2022-12-26T01:31:47.436" v="16440" actId="207"/>
          <ac:spMkLst>
            <pc:docMk/>
            <pc:sldMk cId="3388955895" sldId="1454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58:52.791" v="22826" actId="20577"/>
        <pc:sldMkLst>
          <pc:docMk/>
          <pc:sldMk cId="585957387" sldId="1455"/>
        </pc:sldMkLst>
        <pc:spChg chg="mod">
          <ac:chgData name="塩谷 晃弘 / Akihiro Shiotani" userId="50aef054-9327-40af-9729-b525352b79f1" providerId="ADAL" clId="{F0EE3A61-1F92-493A-9FD8-212B796A5596}" dt="2022-12-26T01:31:58.164" v="16443" actId="207"/>
          <ac:spMkLst>
            <pc:docMk/>
            <pc:sldMk cId="585957387" sldId="1455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12.277" v="16446" actId="207"/>
        <pc:sldMkLst>
          <pc:docMk/>
          <pc:sldMk cId="1849682752" sldId="1456"/>
        </pc:sldMkLst>
        <pc:spChg chg="mod">
          <ac:chgData name="塩谷 晃弘 / Akihiro Shiotani" userId="50aef054-9327-40af-9729-b525352b79f1" providerId="ADAL" clId="{F0EE3A61-1F92-493A-9FD8-212B796A5596}" dt="2022-12-26T01:32:12.277" v="16446" actId="207"/>
          <ac:spMkLst>
            <pc:docMk/>
            <pc:sldMk cId="1849682752" sldId="1456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32.119" v="16451" actId="207"/>
        <pc:sldMkLst>
          <pc:docMk/>
          <pc:sldMk cId="1476917722" sldId="1457"/>
        </pc:sldMkLst>
        <pc:spChg chg="mod">
          <ac:chgData name="塩谷 晃弘 / Akihiro Shiotani" userId="50aef054-9327-40af-9729-b525352b79f1" providerId="ADAL" clId="{F0EE3A61-1F92-493A-9FD8-212B796A5596}" dt="2022-12-26T01:32:32.119" v="16451" actId="207"/>
          <ac:spMkLst>
            <pc:docMk/>
            <pc:sldMk cId="1476917722" sldId="1457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44.718" v="16454" actId="207"/>
        <pc:sldMkLst>
          <pc:docMk/>
          <pc:sldMk cId="3154900098" sldId="1458"/>
        </pc:sldMkLst>
        <pc:spChg chg="mod">
          <ac:chgData name="塩谷 晃弘 / Akihiro Shiotani" userId="50aef054-9327-40af-9729-b525352b79f1" providerId="ADAL" clId="{F0EE3A61-1F92-493A-9FD8-212B796A5596}" dt="2022-12-26T01:32:44.718" v="16454" actId="207"/>
          <ac:spMkLst>
            <pc:docMk/>
            <pc:sldMk cId="3154900098" sldId="1458"/>
            <ac:spMk id="2" creationId="{DA47D52D-0F48-6679-F44E-BB1B0CDB8263}"/>
          </ac:spMkLst>
        </pc:spChg>
      </pc:sldChg>
      <pc:sldChg chg="addSp modSp new mod modAnim modNotesTx">
        <pc:chgData name="塩谷 晃弘 / Akihiro Shiotani" userId="50aef054-9327-40af-9729-b525352b79f1" providerId="ADAL" clId="{F0EE3A61-1F92-493A-9FD8-212B796A5596}" dt="2022-12-26T11:35:17.697" v="31317" actId="1038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F0EE3A61-1F92-493A-9FD8-212B796A5596}" dt="2022-12-26T01:33:05.784" v="16464" actId="20577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F0EE3A61-1F92-493A-9FD8-212B796A5596}" dt="2022-12-26T01:33:19.832" v="16465"/>
          <ac:spMkLst>
            <pc:docMk/>
            <pc:sldMk cId="1539989145" sldId="1459"/>
            <ac:spMk id="7" creationId="{FDF3CE06-93DD-C31D-795E-DF404D5470F2}"/>
          </ac:spMkLst>
        </pc:spChg>
        <pc:spChg chg="mod">
          <ac:chgData name="塩谷 晃弘 / Akihiro Shiotani" userId="50aef054-9327-40af-9729-b525352b79f1" providerId="ADAL" clId="{F0EE3A61-1F92-493A-9FD8-212B796A5596}" dt="2022-12-26T08:54:59.096" v="22452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F0EE3A61-1F92-493A-9FD8-212B796A5596}" dt="2022-12-26T11:35:17.697" v="31317" actId="1038"/>
          <ac:spMkLst>
            <pc:docMk/>
            <pc:sldMk cId="1539989145" sldId="1459"/>
            <ac:spMk id="10" creationId="{5BEDD77A-6FC5-2988-E4E4-894D8A77BF4A}"/>
          </ac:spMkLst>
        </pc:spChg>
        <pc:grpChg chg="add 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5" creationId="{797394E7-7044-45D9-E903-54CFF3B33DBA}"/>
          </ac:grpSpMkLst>
        </pc:grpChg>
        <pc:grpChg chg="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6" creationId="{A35DC678-1CF2-C532-5216-F3847D13209D}"/>
          </ac:grpSpMkLst>
        </pc:grpChg>
        <pc:picChg chg="add mod">
          <ac:chgData name="塩谷 晃弘 / Akihiro Shiotani" userId="50aef054-9327-40af-9729-b525352b79f1" providerId="ADAL" clId="{F0EE3A61-1F92-493A-9FD8-212B796A5596}" dt="2022-12-26T01:33:19.832" v="16465"/>
          <ac:picMkLst>
            <pc:docMk/>
            <pc:sldMk cId="1539989145" sldId="1459"/>
            <ac:picMk id="4" creationId="{4B2884BF-DBD8-DB44-C642-F7C8321C003C}"/>
          </ac:picMkLst>
        </pc:picChg>
        <pc:cxnChg chg="mod">
          <ac:chgData name="塩谷 晃弘 / Akihiro Shiotani" userId="50aef054-9327-40af-9729-b525352b79f1" providerId="ADAL" clId="{F0EE3A61-1F92-493A-9FD8-212B796A5596}" dt="2022-12-26T01:33:19.832" v="16465"/>
          <ac:cxnSpMkLst>
            <pc:docMk/>
            <pc:sldMk cId="1539989145" sldId="1459"/>
            <ac:cxnSpMk id="9" creationId="{97C95444-1147-4121-861A-9A193A157407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1:35:11.029" v="31315" actId="1038"/>
        <pc:sldMkLst>
          <pc:docMk/>
          <pc:sldMk cId="63948455" sldId="1460"/>
        </pc:sldMkLst>
        <pc:spChg chg="del">
          <ac:chgData name="塩谷 晃弘 / Akihiro Shiotani" userId="50aef054-9327-40af-9729-b525352b79f1" providerId="ADAL" clId="{F0EE3A61-1F92-493A-9FD8-212B796A5596}" dt="2022-12-26T01:35:27.208" v="16482" actId="478"/>
          <ac:spMkLst>
            <pc:docMk/>
            <pc:sldMk cId="63948455" sldId="1460"/>
            <ac:spMk id="10" creationId="{5BEDD77A-6FC5-2988-E4E4-894D8A77BF4A}"/>
          </ac:spMkLst>
        </pc:spChg>
        <pc:spChg chg="add mod">
          <ac:chgData name="塩谷 晃弘 / Akihiro Shiotani" userId="50aef054-9327-40af-9729-b525352b79f1" providerId="ADAL" clId="{F0EE3A61-1F92-493A-9FD8-212B796A5596}" dt="2022-12-26T11:35:11.029" v="31315" actId="1038"/>
          <ac:spMkLst>
            <pc:docMk/>
            <pc:sldMk cId="63948455" sldId="1460"/>
            <ac:spMk id="11" creationId="{067D687A-1B68-E989-7764-2EA1CDA8EFD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2" creationId="{7987C98C-F77B-16F1-D8A7-BFCB46325E3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3" creationId="{99E0D751-2B99-2610-E827-5FBC0D40B73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4" creationId="{FB4D0CA7-0223-E20F-9125-52CE19FCAC00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5" creationId="{790F35D8-9BFA-38A2-6FD7-5AA10FFF675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6" creationId="{200AFBE1-FAC0-57AF-2BC9-76927EBB6FB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7" creationId="{E3A5D6DF-93F4-D652-6312-28CED107609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8" creationId="{700B4FE3-7BE2-6B8B-7BB0-07FA3532AB70}"/>
          </ac:spMkLst>
        </pc:spChg>
        <pc:spChg chg="add del mod">
          <ac:chgData name="塩谷 晃弘 / Akihiro Shiotani" userId="50aef054-9327-40af-9729-b525352b79f1" providerId="ADAL" clId="{F0EE3A61-1F92-493A-9FD8-212B796A5596}" dt="2022-12-26T07:56:45.670" v="20628" actId="20577"/>
          <ac:spMkLst>
            <pc:docMk/>
            <pc:sldMk cId="63948455" sldId="1460"/>
            <ac:spMk id="29" creationId="{006C3057-080F-24DB-5306-B1265325420D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0" creationId="{DEEF6AA2-A1B0-B7D8-5D14-663E6E61049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1" creationId="{F92A2749-37A0-4C24-F33F-7D3A308AAFE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2" creationId="{D6D3E59B-E4FB-435F-F548-CE1503407AE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3" creationId="{A311390F-7DDC-4BB0-17FA-6E94D4D3728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4" creationId="{55772475-04D9-00F4-D859-DD9C5BDE9F1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5" creationId="{5F99A1AC-3902-8879-BB56-47C62EB4EE9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6" creationId="{A61F6AFD-638A-112D-8182-9D1474EA73C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7" creationId="{42DD9839-7EF4-EC77-829D-1558A48D036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41" creationId="{5F11010B-B3A4-2CD8-602C-92346DAC750A}"/>
          </ac:spMkLst>
        </pc:spChg>
        <pc:spChg chg="mod">
          <ac:chgData name="塩谷 晃弘 / Akihiro Shiotani" userId="50aef054-9327-40af-9729-b525352b79f1" providerId="ADAL" clId="{F0EE3A61-1F92-493A-9FD8-212B796A5596}" dt="2022-12-26T08:55:26.785" v="22507" actId="20577"/>
          <ac:spMkLst>
            <pc:docMk/>
            <pc:sldMk cId="63948455" sldId="1460"/>
            <ac:spMk id="42" creationId="{992D1478-C41B-8B34-39D4-326B9205C79B}"/>
          </ac:spMkLst>
        </pc:spChg>
        <pc:grpChg chg="del">
          <ac:chgData name="塩谷 晃弘 / Akihiro Shiotani" userId="50aef054-9327-40af-9729-b525352b79f1" providerId="ADAL" clId="{F0EE3A61-1F92-493A-9FD8-212B796A5596}" dt="2022-12-26T01:35:27.208" v="16482" actId="478"/>
          <ac:grpSpMkLst>
            <pc:docMk/>
            <pc:sldMk cId="63948455" sldId="1460"/>
            <ac:grpSpMk id="5" creationId="{797394E7-7044-45D9-E903-54CFF3B33DBA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39" creationId="{A822989D-7674-A349-C9E2-404B48E57119}"/>
          </ac:grpSpMkLst>
        </pc:grpChg>
        <pc:grpChg chg="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40" creationId="{DBD9BF04-99B3-C65D-0FEE-346538ED346D}"/>
          </ac:grpSpMkLst>
        </pc:grpChg>
        <pc:picChg chg="del">
          <ac:chgData name="塩谷 晃弘 / Akihiro Shiotani" userId="50aef054-9327-40af-9729-b525352b79f1" providerId="ADAL" clId="{F0EE3A61-1F92-493A-9FD8-212B796A5596}" dt="2022-12-26T01:35:27.208" v="16482" actId="478"/>
          <ac:picMkLst>
            <pc:docMk/>
            <pc:sldMk cId="63948455" sldId="1460"/>
            <ac:picMk id="4" creationId="{4B2884BF-DBD8-DB44-C642-F7C8321C003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2" creationId="{3DD3EDD8-C98E-5A71-7D69-B59BD9ABDFD0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3" creationId="{F7112357-2076-0DF1-14B6-9C2840EC4545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4" creationId="{11FF196D-3D8E-106A-D1B9-69CCC3DEDF7D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5" creationId="{81D46AC6-C9DE-6756-DCB4-6378A45AE62E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6" creationId="{AC1D9734-2419-B030-1AD9-89FA2F88184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7" creationId="{82BF557B-4DA8-91F5-B845-596E5EA2AF31}"/>
          </ac:picMkLst>
        </pc:pic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8" creationId="{42E4953C-DEA0-B234-F10D-E48BC0357B7B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9" creationId="{9763AFC3-3E4C-0E01-8941-DA0BB8BC644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0" creationId="{9517A155-646E-8427-6F81-C8E7C103AEF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43" creationId="{B601C4A6-565B-994B-3BA6-3185F2C32BE9}"/>
          </ac:cxnSpMkLst>
        </pc:cxnChg>
      </pc:sldChg>
      <pc:sldChg chg="addSp delSp modSp add mod delAnim modNotesTx">
        <pc:chgData name="塩谷 晃弘 / Akihiro Shiotani" userId="50aef054-9327-40af-9729-b525352b79f1" providerId="ADAL" clId="{F0EE3A61-1F92-493A-9FD8-212B796A5596}" dt="2022-12-26T08:52:30.303" v="22197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" creationId="{FB0485B6-CCDF-1404-8665-481435B7F2AA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" creationId="{B49FEE7E-3FAC-D903-0020-2EEC709E93E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7" creationId="{AD611EC6-35CE-CA43-AC35-96F2424B63B5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10" creationId="{85566498-4B9D-D94D-E0B2-F77A0F45047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11" creationId="{067D687A-1B68-E989-7764-2EA1CDA8EFD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2" creationId="{7987C98C-F77B-16F1-D8A7-BFCB46325E3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3" creationId="{99E0D751-2B99-2610-E827-5FBC0D40B73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4" creationId="{FB4D0CA7-0223-E20F-9125-52CE19FCAC0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5" creationId="{790F35D8-9BFA-38A2-6FD7-5AA10FFF675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6" creationId="{200AFBE1-FAC0-57AF-2BC9-76927EBB6FB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7" creationId="{E3A5D6DF-93F4-D652-6312-28CED107609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8" creationId="{700B4FE3-7BE2-6B8B-7BB0-07FA3532AB7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9" creationId="{006C3057-080F-24DB-5306-B1265325420D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0" creationId="{DEEF6AA2-A1B0-B7D8-5D14-663E6E61049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1" creationId="{F92A2749-37A0-4C24-F33F-7D3A308AAFE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2" creationId="{D6D3E59B-E4FB-435F-F548-CE1503407AE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3" creationId="{A311390F-7DDC-4BB0-17FA-6E94D4D3728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4" creationId="{55772475-04D9-00F4-D859-DD9C5BDE9F1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5" creationId="{5F99A1AC-3902-8879-BB56-47C62EB4EE9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6" creationId="{A61F6AFD-638A-112D-8182-9D1474EA73C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7" creationId="{42DD9839-7EF4-EC77-829D-1558A48D036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4" creationId="{4F2DADD8-2D55-BBED-D9E5-9D27FB6E8F2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6" creationId="{F38B21C7-99F1-643B-8052-E6E4D54FF4D4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7" creationId="{5F527531-F9D2-F496-693C-C4F2CD551EA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8" creationId="{8A95A42A-A1E0-D32F-8EE8-F9ADA0BF935C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9" creationId="{5B1C8664-FECF-8891-1F4E-A9F7C50B149F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0" creationId="{EDE5BCD2-5D3A-4BF4-579A-41DF51A5E1D2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1" creationId="{15EF6C09-BEBF-2A0C-DF98-7667E31F7B2E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2" creationId="{357E625D-FE96-213B-0254-742D472F662B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3" creationId="{22F716B3-2EF4-3E76-C168-54C25A83BFE0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5" creationId="{3DF53A60-62D0-7D91-80C4-3562014F134A}"/>
          </ac:spMkLst>
        </pc:spChg>
        <pc:grpChg chg="add 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8" creationId="{2C681C6B-052D-5223-31B9-0AD781B7C677}"/>
          </ac:grpSpMkLst>
        </pc:grpChg>
        <pc:grpChg chg="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9" creationId="{B6E5175E-0923-72D1-3059-1182A6920822}"/>
          </ac:grpSpMkLst>
        </pc:grpChg>
        <pc:grpChg chg="del">
          <ac:chgData name="塩谷 晃弘 / Akihiro Shiotani" userId="50aef054-9327-40af-9729-b525352b79f1" providerId="ADAL" clId="{F0EE3A61-1F92-493A-9FD8-212B796A5596}" dt="2022-12-26T01:35:41.957" v="16487" actId="478"/>
          <ac:grpSpMkLst>
            <pc:docMk/>
            <pc:sldMk cId="3305888298" sldId="1461"/>
            <ac:grpSpMk id="39" creationId="{A822989D-7674-A349-C9E2-404B48E57119}"/>
          </ac:grpSpMkLst>
        </pc:grp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6" creationId="{A9CF1BB7-4D96-7AAD-3F13-7543022079DB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2" creationId="{3DD3EDD8-C98E-5A71-7D69-B59BD9ABDFD0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3" creationId="{F7112357-2076-0DF1-14B6-9C2840EC4545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4" creationId="{11FF196D-3D8E-106A-D1B9-69CCC3DEDF7D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5" creationId="{81D46AC6-C9DE-6756-DCB4-6378A45AE62E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6" creationId="{AC1D9734-2419-B030-1AD9-89FA2F88184C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7" creationId="{82BF557B-4DA8-91F5-B845-596E5EA2AF31}"/>
          </ac:picMkLst>
        </pc:pic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54" creationId="{7A022678-F588-A010-761B-21C46B63D4C4}"/>
          </ac:picMkLst>
        </pc:pic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8" creationId="{42E4953C-DEA0-B234-F10D-E48BC0357B7B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9" creationId="{9763AFC3-3E4C-0E01-8941-DA0BB8BC644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0" creationId="{9517A155-646E-8427-6F81-C8E7C103AEF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42.127" v="16488"/>
          <ac:cxnSpMkLst>
            <pc:docMk/>
            <pc:sldMk cId="3305888298" sldId="1461"/>
            <ac:cxnSpMk id="45" creationId="{C611AE18-C00C-276C-8AF4-741559718E28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7:22.304" v="21321" actId="20577"/>
        <pc:sldMkLst>
          <pc:docMk/>
          <pc:sldMk cId="419034762" sldId="1462"/>
        </pc:sldMkLst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" creationId="{FB0485B6-CCDF-1404-8665-481435B7F2AA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" creationId="{B49FEE7E-3FAC-D903-0020-2EEC709E93E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7" creationId="{AD611EC6-35CE-CA43-AC35-96F2424B63B5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1" creationId="{EBFD8B18-D76E-E346-18B7-7910B1D194A0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2" creationId="{0507CEDD-4DF1-20F6-7C4C-49591989BBA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3" creationId="{73599E92-1B2C-A4D2-0E44-4BDA53EEE38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4" creationId="{5CC50476-DF09-6FA7-CDD5-57673D4F2799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5" creationId="{F0D3E921-800D-DBFB-A337-81D3455F5688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6" creationId="{8C52F7B3-F776-864F-75C5-361804FDA76F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7" creationId="{E2B01646-9DE7-5CE0-3CEA-16C409E68A21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0" creationId="{F577FFB7-F8C2-66F6-14C2-B0ED140A755D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1" creationId="{9627F700-8D9C-FCC8-136E-3367312891C6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7" creationId="{F20D3A48-27EC-0755-C0A2-D06D88427887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8" creationId="{F440102F-C68F-F6C1-BFEA-CC84822DD3D3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6" creationId="{F38B21C7-99F1-643B-8052-E6E4D54FF4D4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7" creationId="{5F527531-F9D2-F496-693C-C4F2CD551EA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8" creationId="{8A95A42A-A1E0-D32F-8EE8-F9ADA0BF935C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9" creationId="{5B1C8664-FECF-8891-1F4E-A9F7C50B149F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0" creationId="{EDE5BCD2-5D3A-4BF4-579A-41DF51A5E1D2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1" creationId="{15EF6C09-BEBF-2A0C-DF98-7667E31F7B2E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2" creationId="{357E625D-FE96-213B-0254-742D472F662B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3" creationId="{22F716B3-2EF4-3E76-C168-54C25A83BFE0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5" creationId="{3DF53A60-62D0-7D91-80C4-3562014F134A}"/>
          </ac:spMkLst>
        </pc:spChg>
        <pc:grpChg chg="del">
          <ac:chgData name="塩谷 晃弘 / Akihiro Shiotani" userId="50aef054-9327-40af-9729-b525352b79f1" providerId="ADAL" clId="{F0EE3A61-1F92-493A-9FD8-212B796A5596}" dt="2022-12-26T01:35:59.073" v="16496" actId="478"/>
          <ac:grpSpMkLst>
            <pc:docMk/>
            <pc:sldMk cId="419034762" sldId="1462"/>
            <ac:grpSpMk id="8" creationId="{2C681C6B-052D-5223-31B9-0AD781B7C677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8" creationId="{49BDDE07-C80C-6644-CD5F-E3C872D2B606}"/>
          </ac:grpSpMkLst>
        </pc:grpChg>
        <pc:grpChg chg="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9" creationId="{B8B4FE09-B369-3BD6-17EA-6B4DE460406E}"/>
          </ac:grpSpMkLst>
        </pc:grp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6" creationId="{A9CF1BB7-4D96-7AAD-3F13-7543022079DB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3" creationId="{3877B239-9AB0-FA37-22C9-DEC67F10D4E8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4" creationId="{7D522E6A-90A9-C03C-4C60-1106AB548C87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5" creationId="{90AFF844-1753-20F0-92B1-33BEEB58A4B1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6" creationId="{7DAFBF42-A7B1-8B57-81FE-CCF9404A212C}"/>
          </ac:picMkLst>
        </pc:pic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54" creationId="{7A022678-F588-A010-761B-21C46B63D4C4}"/>
          </ac:picMkLst>
        </pc:picChg>
        <pc:cxnChg chg="mod">
          <ac:chgData name="塩谷 晃弘 / Akihiro Shiotani" userId="50aef054-9327-40af-9729-b525352b79f1" providerId="ADAL" clId="{F0EE3A61-1F92-493A-9FD8-212B796A5596}" dt="2022-12-26T01:35:59.295" v="16497"/>
          <ac:cxnSpMkLst>
            <pc:docMk/>
            <pc:sldMk cId="419034762" sldId="1462"/>
            <ac:cxnSpMk id="22" creationId="{B5F7BAED-11B1-0C38-1237-647E053D8033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08:37:32.579" v="21331" actId="20577"/>
        <pc:sldMkLst>
          <pc:docMk/>
          <pc:sldMk cId="2503310808" sldId="1463"/>
        </pc:sldMkLst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7" creationId="{30D1C5BC-5E27-6493-4F75-2F2B879F8EF2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8" creationId="{6BEEACB6-161F-2805-311E-B07370446CC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1" creationId="{EBFD8B18-D76E-E346-18B7-7910B1D194A0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2" creationId="{0507CEDD-4DF1-20F6-7C4C-49591989BBA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3" creationId="{73599E92-1B2C-A4D2-0E44-4BDA53EEE38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4" creationId="{5CC50476-DF09-6FA7-CDD5-57673D4F279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5" creationId="{F0D3E921-800D-DBFB-A337-81D3455F5688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6" creationId="{8C52F7B3-F776-864F-75C5-361804FDA76F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7" creationId="{E2B01646-9DE7-5CE0-3CEA-16C409E68A21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7" creationId="{F20D3A48-27EC-0755-C0A2-D06D88427887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8" creationId="{F440102F-C68F-F6C1-BFEA-CC84822DD3D3}"/>
          </ac:spMkLst>
        </pc:spChg>
        <pc:spChg chg="add mod">
          <ac:chgData name="塩谷 晃弘 / Akihiro Shiotani" userId="50aef054-9327-40af-9729-b525352b79f1" providerId="ADAL" clId="{F0EE3A61-1F92-493A-9FD8-212B796A5596}" dt="2022-12-26T01:38:01.449" v="16507" actId="403"/>
          <ac:spMkLst>
            <pc:docMk/>
            <pc:sldMk cId="2503310808" sldId="1463"/>
            <ac:spMk id="29" creationId="{7151F073-9F15-51C6-6D82-340BC6C202C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0" creationId="{107FC41A-2DDA-8EA4-F090-6E6D5611D0F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1" creationId="{37B44FA0-C0D7-ED87-E8F4-CB22AE81A3A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2" creationId="{1CF4A2BD-8E88-9374-1429-FD1B681AD625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3" creationId="{DAD488A1-693D-684D-7BB3-4863CD1069FD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4" creationId="{471B65EA-C193-39FD-48EE-C32CD06F17B6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5" creationId="{9B1D4C61-D0F4-3BE6-E47C-AA94E2CAE40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6" creationId="{117CFD8B-5499-811E-69FD-BA4019DA9C8F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8" creationId="{9339A27F-3A06-AD77-DDFD-B360EF355D5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9" creationId="{8B884E10-82EC-9CAC-7EF5-95AA24E101D6}"/>
          </ac:spMkLst>
        </pc:spChg>
        <pc:spChg chg="add mod">
          <ac:chgData name="塩谷 晃弘 / Akihiro Shiotani" userId="50aef054-9327-40af-9729-b525352b79f1" providerId="ADAL" clId="{F0EE3A61-1F92-493A-9FD8-212B796A5596}" dt="2022-12-26T01:37:59.251" v="16506" actId="403"/>
          <ac:spMkLst>
            <pc:docMk/>
            <pc:sldMk cId="2503310808" sldId="1463"/>
            <ac:spMk id="47" creationId="{9BF9B750-CBEC-6B06-6D4B-134F8BFB42F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8" creationId="{50C4E7A6-5D85-ACB4-F407-3948F6E45AC2}"/>
          </ac:spMkLst>
        </pc:spChg>
        <pc:spChg chg="add mod">
          <ac:chgData name="塩谷 晃弘 / Akihiro Shiotani" userId="50aef054-9327-40af-9729-b525352b79f1" providerId="ADAL" clId="{F0EE3A61-1F92-493A-9FD8-212B796A5596}" dt="2022-12-26T01:37:56.979" v="16505" actId="403"/>
          <ac:spMkLst>
            <pc:docMk/>
            <pc:sldMk cId="2503310808" sldId="1463"/>
            <ac:spMk id="50" creationId="{59518388-8681-BAE3-6850-3736A962BADE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1" creationId="{51348BD4-F10B-CADE-2672-75EAA2BF0229}"/>
          </ac:spMkLst>
        </pc:spChg>
        <pc:spChg chg="add mod">
          <ac:chgData name="塩谷 晃弘 / Akihiro Shiotani" userId="50aef054-9327-40af-9729-b525352b79f1" providerId="ADAL" clId="{F0EE3A61-1F92-493A-9FD8-212B796A5596}" dt="2022-12-26T01:37:54.573" v="16504" actId="403"/>
          <ac:spMkLst>
            <pc:docMk/>
            <pc:sldMk cId="2503310808" sldId="1463"/>
            <ac:spMk id="53" creationId="{4EC542C8-F12C-41FA-1596-EFFB7E43535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4" creationId="{D72FE58B-5DFF-2F41-CFC5-939276258743}"/>
          </ac:spMkLst>
        </pc:spChg>
        <pc:grpChg chg="add 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5" creationId="{69169FE8-1AF0-1B2F-A757-99FF737CE1E2}"/>
          </ac:grpSpMkLst>
        </pc:grpChg>
        <pc:grpChg chg="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6" creationId="{B6846C9B-16A7-9468-16FD-3845FFFE2D37}"/>
          </ac:grpSpMkLst>
        </pc:grpChg>
        <pc:grpChg chg="del">
          <ac:chgData name="塩谷 晃弘 / Akihiro Shiotani" userId="50aef054-9327-40af-9729-b525352b79f1" providerId="ADAL" clId="{F0EE3A61-1F92-493A-9FD8-212B796A5596}" dt="2022-12-26T01:36:16.501" v="16501" actId="478"/>
          <ac:grpSpMkLst>
            <pc:docMk/>
            <pc:sldMk cId="2503310808" sldId="1463"/>
            <ac:grpSpMk id="18" creationId="{49BDDE07-C80C-6644-CD5F-E3C872D2B606}"/>
          </ac:grpSpMkLst>
        </pc:grp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10" creationId="{48F3A336-AF17-A559-D6AD-DC656AD1EA25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3" creationId="{3877B239-9AB0-FA37-22C9-DEC67F10D4E8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4" creationId="{7D522E6A-90A9-C03C-4C60-1106AB548C87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5" creationId="{90AFF844-1753-20F0-92B1-33BEEB58A4B1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6" creationId="{7DAFBF42-A7B1-8B57-81FE-CCF9404A212C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37" creationId="{5B13485A-3E7B-B24B-AC08-CACB48407729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0" creationId="{52EA8A02-710D-3BD2-D2E6-20AFA47669B4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1" creationId="{F2EB2589-80A7-987C-37B7-1109F5B6A755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2" creationId="{8C1D23ED-69CE-9F6D-EA48-81D063E64317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3" creationId="{AA92E227-8876-CE78-87AA-609D33CAA9BE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4" creationId="{8E39993C-7C0D-48C9-1B26-CD16B8DACC6A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5" creationId="{EBAB8FBC-72D5-0A62-10AB-C4D3E054F7D0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6" creationId="{38DF3DB2-BCED-6C08-B2F2-64F515E7F83D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9" creationId="{C5A5060F-F97E-876D-6326-6004ED4BCF73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6:16.749" v="16502"/>
          <ac:cxnSpMkLst>
            <pc:docMk/>
            <pc:sldMk cId="2503310808" sldId="1463"/>
            <ac:cxnSpMk id="9" creationId="{297BAC3C-256E-57E8-02C5-B61E447B5952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8:00.509" v="21378" actId="2057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4" creationId="{AB504767-E77C-9B0E-AC90-AE9A4CFC5A09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5" creationId="{026DB9DB-F8E8-1B83-0F1C-72E8AB0FEA93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7" creationId="{58CB8503-8E9E-ADE0-B576-0F95E9465AEA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8" creationId="{9ED72161-5382-1E9B-789B-475AA29E9BF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1" creationId="{37B44FA0-C0D7-ED87-E8F4-CB22AE81A3A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5" creationId="{9B1D4C61-D0F4-3BE6-E47C-AA94E2CAE40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6" creationId="{117CFD8B-5499-811E-69FD-BA4019DA9C8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8" creationId="{9339A27F-3A06-AD77-DDFD-B360EF355D5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9" creationId="{8B884E10-82EC-9CAC-7EF5-95AA24E101D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7" creationId="{9BF9B750-CBEC-6B06-6D4B-134F8BFB42F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8" creationId="{50C4E7A6-5D85-ACB4-F407-3948F6E45AC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0" creationId="{59518388-8681-BAE3-6850-3736A962BADE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1" creationId="{51348BD4-F10B-CADE-2672-75EAA2BF0229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3" creationId="{4EC542C8-F12C-41FA-1596-EFFB7E43535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4" creationId="{D72FE58B-5DFF-2F41-CFC5-939276258743}"/>
          </ac:spMkLst>
        </pc:spChg>
        <pc:grpChg chg="del">
          <ac:chgData name="塩谷 晃弘 / Akihiro Shiotani" userId="50aef054-9327-40af-9729-b525352b79f1" providerId="ADAL" clId="{F0EE3A61-1F92-493A-9FD8-212B796A5596}" dt="2022-12-26T01:38:18.761" v="16510" actId="478"/>
          <ac:grpSpMkLst>
            <pc:docMk/>
            <pc:sldMk cId="1759741863" sldId="1464"/>
            <ac:grpSpMk id="5" creationId="{69169FE8-1AF0-1B2F-A757-99FF737CE1E2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2" creationId="{5FB05F71-463C-1A8C-6298-13B117916EBA}"/>
          </ac:grpSpMkLst>
        </pc:grpChg>
        <pc:grpChg chg="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3" creationId="{83EE2E28-81A0-823D-8A23-3394ECFF320F}"/>
          </ac:grpSpMkLst>
        </pc:grp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F0EE3A61-1F92-493A-9FD8-212B796A5596}" dt="2022-12-26T01:38:18.930" v="16511"/>
          <ac:picMkLst>
            <pc:docMk/>
            <pc:sldMk cId="1759741863" sldId="1464"/>
            <ac:picMk id="11" creationId="{946E263A-28BE-D3BF-2754-E058DC7FE41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37" creationId="{5B13485A-3E7B-B24B-AC08-CACB48407729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0" creationId="{52EA8A02-710D-3BD2-D2E6-20AFA47669B4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1" creationId="{F2EB2589-80A7-987C-37B7-1109F5B6A755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2" creationId="{8C1D23ED-69CE-9F6D-EA48-81D063E64317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3" creationId="{AA92E227-8876-CE78-87AA-609D33CAA9B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4" creationId="{8E39993C-7C0D-48C9-1B26-CD16B8DACC6A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5" creationId="{EBAB8FBC-72D5-0A62-10AB-C4D3E054F7D0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6" creationId="{38DF3DB2-BCED-6C08-B2F2-64F515E7F83D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9" creationId="{C5A5060F-F97E-876D-6326-6004ED4BCF73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8:18.930" v="16511"/>
          <ac:cxnSpMkLst>
            <pc:docMk/>
            <pc:sldMk cId="1759741863" sldId="1464"/>
            <ac:cxnSpMk id="16" creationId="{9F0B8872-6E33-AA13-0107-063713AD1E25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8:08.362" v="21391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6" creationId="{96B1A2D7-DF08-6A09-004F-D2244FE94F40}"/>
          </ac:spMkLst>
        </pc:spChg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7" creationId="{DE3A7888-7B1B-A093-553A-162B45CEEB73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9" creationId="{2719E810-2D3A-328C-F56C-20AF6D5FA292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10" creationId="{0A9D3FD6-363E-BA7D-12DF-391905D53E19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7" creationId="{58CB8503-8E9E-ADE0-B576-0F95E9465AEA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8" creationId="{9ED72161-5382-1E9B-789B-475AA29E9BFF}"/>
          </ac:spMkLst>
        </pc:spChg>
        <pc:grpChg chg="add 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4" creationId="{F4BC4E6B-CFB1-6426-B9C7-C1A08B4AD6C7}"/>
          </ac:grpSpMkLst>
        </pc:grpChg>
        <pc:grpChg chg="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5" creationId="{478AC227-4E45-E6E9-0C71-866AF55C89B0}"/>
          </ac:grpSpMkLst>
        </pc:grpChg>
        <pc:grpChg chg="del">
          <ac:chgData name="塩谷 晃弘 / Akihiro Shiotani" userId="50aef054-9327-40af-9729-b525352b79f1" providerId="ADAL" clId="{F0EE3A61-1F92-493A-9FD8-212B796A5596}" dt="2022-12-26T01:38:33.525" v="16515" actId="478"/>
          <ac:grpSpMkLst>
            <pc:docMk/>
            <pc:sldMk cId="653382186" sldId="1465"/>
            <ac:grpSpMk id="12" creationId="{5FB05F71-463C-1A8C-6298-13B117916EBA}"/>
          </ac:grpSpMkLst>
        </pc:grpChg>
        <pc:picChg chg="del">
          <ac:chgData name="塩谷 晃弘 / Akihiro Shiotani" userId="50aef054-9327-40af-9729-b525352b79f1" providerId="ADAL" clId="{F0EE3A61-1F92-493A-9FD8-212B796A5596}" dt="2022-12-26T01:38:33.525" v="16515" actId="478"/>
          <ac:picMkLst>
            <pc:docMk/>
            <pc:sldMk cId="653382186" sldId="1465"/>
            <ac:picMk id="11" creationId="{946E263A-28BE-D3BF-2754-E058DC7FE41E}"/>
          </ac:picMkLst>
        </pc:picChg>
        <pc:picChg chg="add mod">
          <ac:chgData name="塩谷 晃弘 / Akihiro Shiotani" userId="50aef054-9327-40af-9729-b525352b79f1" providerId="ADAL" clId="{F0EE3A61-1F92-493A-9FD8-212B796A5596}" dt="2022-12-26T01:38:33.704" v="16516"/>
          <ac:picMkLst>
            <pc:docMk/>
            <pc:sldMk cId="653382186" sldId="1465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33.704" v="16516"/>
          <ac:cxnSpMkLst>
            <pc:docMk/>
            <pc:sldMk cId="653382186" sldId="1465"/>
            <ac:cxnSpMk id="8" creationId="{E08F34A4-D20A-CEA0-56C5-8B79B675A43D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9:09.394" v="21423" actId="20577"/>
        <pc:sldMkLst>
          <pc:docMk/>
          <pc:sldMk cId="4254916861" sldId="1466"/>
        </pc:sldMkLst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9" creationId="{2719E810-2D3A-328C-F56C-20AF6D5FA292}"/>
          </ac:spMkLst>
        </pc:spChg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10" creationId="{0A9D3FD6-363E-BA7D-12DF-391905D53E19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3" creationId="{9FB5DDD1-3952-9624-11A2-4E7DC3577111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4" creationId="{107B72C7-C846-F69F-49E8-881067CF26E6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6" creationId="{6A274482-79D9-43EC-7501-6C35794D726C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7" creationId="{BF8633DB-9721-5F45-A44D-83168CD795B2}"/>
          </ac:spMkLst>
        </pc:spChg>
        <pc:grpChg chg="del">
          <ac:chgData name="塩谷 晃弘 / Akihiro Shiotani" userId="50aef054-9327-40af-9729-b525352b79f1" providerId="ADAL" clId="{F0EE3A61-1F92-493A-9FD8-212B796A5596}" dt="2022-12-26T01:38:47.706" v="16520" actId="478"/>
          <ac:grpSpMkLst>
            <pc:docMk/>
            <pc:sldMk cId="4254916861" sldId="1466"/>
            <ac:grpSpMk id="4" creationId="{F4BC4E6B-CFB1-6426-B9C7-C1A08B4AD6C7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1" creationId="{BB45D84A-630D-90D7-4AE1-A37D5791D339}"/>
          </ac:grpSpMkLst>
        </pc:grpChg>
        <pc:grpChg chg="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2" creationId="{E57C2F2A-72AE-7B19-2EBF-4AFB8DE3ADE9}"/>
          </ac:grpSpMkLst>
        </pc:grpChg>
        <pc:picChg chg="add mod">
          <ac:chgData name="塩谷 晃弘 / Akihiro Shiotani" userId="50aef054-9327-40af-9729-b525352b79f1" providerId="ADAL" clId="{F0EE3A61-1F92-493A-9FD8-212B796A5596}" dt="2022-12-26T01:38:47.891" v="16521"/>
          <ac:picMkLst>
            <pc:docMk/>
            <pc:sldMk cId="4254916861" sldId="1466"/>
            <ac:picMk id="18" creationId="{CA043BC2-66CC-9D2E-1459-11D1FDBBDA4F}"/>
          </ac:picMkLst>
        </pc:picChg>
        <pc:picChg chg="del">
          <ac:chgData name="塩谷 晃弘 / Akihiro Shiotani" userId="50aef054-9327-40af-9729-b525352b79f1" providerId="ADAL" clId="{F0EE3A61-1F92-493A-9FD8-212B796A5596}" dt="2022-12-26T01:38:47.706" v="16520" actId="478"/>
          <ac:picMkLst>
            <pc:docMk/>
            <pc:sldMk cId="4254916861" sldId="1466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47.891" v="16521"/>
          <ac:cxnSpMkLst>
            <pc:docMk/>
            <pc:sldMk cId="4254916861" sldId="1466"/>
            <ac:cxnSpMk id="15" creationId="{B34A68FA-63BE-6A1F-D7F9-5F12D4DF44C3}"/>
          </ac:cxnSpMkLst>
        </pc:cxnChg>
      </pc:sldChg>
      <pc:sldChg chg="addSp modSp new mod ord modAnim modNotesTx">
        <pc:chgData name="塩谷 晃弘 / Akihiro Shiotani" userId="50aef054-9327-40af-9729-b525352b79f1" providerId="ADAL" clId="{F0EE3A61-1F92-493A-9FD8-212B796A5596}" dt="2022-12-26T08:41:21.986" v="21846" actId="20577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F0EE3A61-1F92-493A-9FD8-212B796A5596}" dt="2022-12-26T01:39:15.158" v="16553" actId="20577"/>
          <ac:spMkLst>
            <pc:docMk/>
            <pc:sldMk cId="230292125" sldId="1467"/>
            <ac:spMk id="2" creationId="{811EC7C0-9A45-E3F8-997D-D7573E26E8AA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6" creationId="{338982A6-7DC7-EFE5-DD0C-6955D34F9F20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7" creationId="{DC9CF799-524B-2CAD-2634-236DE97CE9B2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9" creationId="{4745BB49-1898-085A-4373-89D5B670B6F7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0" creationId="{E4866B70-4B53-A991-1108-2D6BC0C34408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1" creationId="{6EB58412-6418-B6A4-8EEF-DFB142883632}"/>
          </ac:spMkLst>
        </pc:spChg>
        <pc:spChg chg="add 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12" creationId="{6B13FA67-1CF9-76A3-4282-192F173C0BC9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3" creationId="{C4DF022C-841F-ABF0-C120-39E7B4241FFD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4" creationId="{3BC12847-1F1B-0FBB-DAAE-5FF46F2AD6D1}"/>
          </ac:spMkLst>
        </pc:spChg>
        <pc:spChg chg="add mod">
          <ac:chgData name="塩谷 晃弘 / Akihiro Shiotani" userId="50aef054-9327-40af-9729-b525352b79f1" providerId="ADAL" clId="{F0EE3A61-1F92-493A-9FD8-212B796A5596}" dt="2022-12-26T08:31:09.025" v="20948" actId="688"/>
          <ac:spMkLst>
            <pc:docMk/>
            <pc:sldMk cId="230292125" sldId="1467"/>
            <ac:spMk id="15" creationId="{C2A013CD-9B1A-EC8D-E84A-E5052C225F6A}"/>
          </ac:spMkLst>
        </pc:spChg>
        <pc:spChg chg="add mod">
          <ac:chgData name="塩谷 晃弘 / Akihiro Shiotani" userId="50aef054-9327-40af-9729-b525352b79f1" providerId="ADAL" clId="{F0EE3A61-1F92-493A-9FD8-212B796A5596}" dt="2022-12-26T08:30:54.942" v="20944" actId="1076"/>
          <ac:spMkLst>
            <pc:docMk/>
            <pc:sldMk cId="230292125" sldId="1467"/>
            <ac:spMk id="16" creationId="{A42FAF4E-B453-9118-77F4-8244B53B63B3}"/>
          </ac:spMkLst>
        </pc:spChg>
        <pc:spChg chg="add mod">
          <ac:chgData name="塩谷 晃弘 / Akihiro Shiotani" userId="50aef054-9327-40af-9729-b525352b79f1" providerId="ADAL" clId="{F0EE3A61-1F92-493A-9FD8-212B796A5596}" dt="2022-12-26T08:30:49.262" v="20942" actId="1076"/>
          <ac:spMkLst>
            <pc:docMk/>
            <pc:sldMk cId="230292125" sldId="1467"/>
            <ac:spMk id="17" creationId="{97E0983C-2BDD-E468-E88F-002E74B57320}"/>
          </ac:spMkLst>
        </pc:spChg>
        <pc:spChg chg="add mod">
          <ac:chgData name="塩谷 晃弘 / Akihiro Shiotani" userId="50aef054-9327-40af-9729-b525352b79f1" providerId="ADAL" clId="{F0EE3A61-1F92-493A-9FD8-212B796A5596}" dt="2022-12-26T08:31:08.608" v="20947" actId="688"/>
          <ac:spMkLst>
            <pc:docMk/>
            <pc:sldMk cId="230292125" sldId="1467"/>
            <ac:spMk id="18" creationId="{2DAC63EB-4B09-7E39-8F13-12EB32889FAA}"/>
          </ac:spMkLst>
        </pc:spChg>
        <pc:grpChg chg="add 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4" creationId="{B0075B39-5A6A-CADB-B00E-C3F6D4D26554}"/>
          </ac:grpSpMkLst>
        </pc:grpChg>
        <pc:grpChg chg="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5" creationId="{7D8F26E9-2C5F-9FE8-C8EB-34483F636DEC}"/>
          </ac:grpSpMkLst>
        </pc:grpChg>
        <pc:cxnChg chg="mod">
          <ac:chgData name="塩谷 晃弘 / Akihiro Shiotani" userId="50aef054-9327-40af-9729-b525352b79f1" providerId="ADAL" clId="{F0EE3A61-1F92-493A-9FD8-212B796A5596}" dt="2022-12-26T01:39:18.879" v="16554"/>
          <ac:cxnSpMkLst>
            <pc:docMk/>
            <pc:sldMk cId="230292125" sldId="1467"/>
            <ac:cxnSpMk id="8" creationId="{DA28B422-4D0A-0A2A-B19D-36FB6FAB09DC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57:56.125" v="22733" actId="20577"/>
        <pc:sldMkLst>
          <pc:docMk/>
          <pc:sldMk cId="118858659" sldId="1468"/>
        </pc:sldMkLst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9" creationId="{4745BB49-1898-085A-4373-89D5B670B6F7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0" creationId="{E4866B70-4B53-A991-1108-2D6BC0C34408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1" creationId="{6EB58412-6418-B6A4-8EEF-DFB142883632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2" creationId="{6B13FA67-1CF9-76A3-4282-192F173C0BC9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3" creationId="{C4DF022C-841F-ABF0-C120-39E7B4241FFD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7" creationId="{1EF47D91-B3CB-6476-A4CA-78E9FF578DA6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8" creationId="{3A3278FF-9372-26B0-AF0C-461C86DD5D9A}"/>
          </ac:spMkLst>
        </pc:spChg>
        <pc:spChg chg="add mod">
          <ac:chgData name="塩谷 晃弘 / Akihiro Shiotani" userId="50aef054-9327-40af-9729-b525352b79f1" providerId="ADAL" clId="{F0EE3A61-1F92-493A-9FD8-212B796A5596}" dt="2022-12-26T08:57:56.125" v="22733" actId="20577"/>
          <ac:spMkLst>
            <pc:docMk/>
            <pc:sldMk cId="118858659" sldId="1468"/>
            <ac:spMk id="20" creationId="{A137812E-304F-6B30-6649-A1F9331C0616}"/>
          </ac:spMkLst>
        </pc:spChg>
        <pc:spChg chg="add 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21" creationId="{114FCB9B-5CF3-2B49-F173-1C4720FED500}"/>
          </ac:spMkLst>
        </pc:spChg>
        <pc:grpChg chg="del">
          <ac:chgData name="塩谷 晃弘 / Akihiro Shiotani" userId="50aef054-9327-40af-9729-b525352b79f1" providerId="ADAL" clId="{F0EE3A61-1F92-493A-9FD8-212B796A5596}" dt="2022-12-26T01:39:26.353" v="16556" actId="478"/>
          <ac:grpSpMkLst>
            <pc:docMk/>
            <pc:sldMk cId="118858659" sldId="1468"/>
            <ac:grpSpMk id="4" creationId="{B0075B39-5A6A-CADB-B00E-C3F6D4D26554}"/>
          </ac:grpSpMkLst>
        </pc:grpChg>
        <pc:grpChg chg="add 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5" creationId="{5B6449B0-EDE6-E952-0A56-18F0B897DF2F}"/>
          </ac:grpSpMkLst>
        </pc:grpChg>
        <pc:grpChg chg="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6" creationId="{264E4211-9759-0488-4D11-63C32E752209}"/>
          </ac:grpSpMkLst>
        </pc:grpChg>
        <pc:picChg chg="add mod">
          <ac:chgData name="塩谷 晃弘 / Akihiro Shiotani" userId="50aef054-9327-40af-9729-b525352b79f1" providerId="ADAL" clId="{F0EE3A61-1F92-493A-9FD8-212B796A5596}" dt="2022-12-26T01:39:26.505" v="16557"/>
          <ac:picMkLst>
            <pc:docMk/>
            <pc:sldMk cId="118858659" sldId="1468"/>
            <ac:picMk id="14" creationId="{9E7E8788-2CB6-C741-B1CB-E28D584E0FB0}"/>
          </ac:picMkLst>
        </pc:picChg>
        <pc:cxnChg chg="mod">
          <ac:chgData name="塩谷 晃弘 / Akihiro Shiotani" userId="50aef054-9327-40af-9729-b525352b79f1" providerId="ADAL" clId="{F0EE3A61-1F92-493A-9FD8-212B796A5596}" dt="2022-12-26T01:39:26.505" v="16557"/>
          <ac:cxnSpMkLst>
            <pc:docMk/>
            <pc:sldMk cId="118858659" sldId="1468"/>
            <ac:cxnSpMk id="19" creationId="{72FB7B59-21EF-E692-5615-AED7710A8CFC}"/>
          </ac:cxnSpMkLst>
        </pc:cxnChg>
      </pc:sldChg>
      <pc:sldChg chg="addSp delSp modSp new mod ord modNotesTx">
        <pc:chgData name="塩谷 晃弘 / Akihiro Shiotani" userId="50aef054-9327-40af-9729-b525352b79f1" providerId="ADAL" clId="{F0EE3A61-1F92-493A-9FD8-212B796A5596}" dt="2022-12-26T11:56:59.441" v="31815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F0EE3A61-1F92-493A-9FD8-212B796A5596}" dt="2022-12-26T01:39:50.862" v="16588" actId="20577"/>
          <ac:spMkLst>
            <pc:docMk/>
            <pc:sldMk cId="3581501425" sldId="1469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0" creationId="{4EE5A269-60AC-7041-F30E-C8BB6D53B9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1" creationId="{D273D990-227F-0D77-152B-EF41735AD1C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2" creationId="{71B21DF3-B16E-60B5-8060-B303E5DBB391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3" creationId="{89C9CA0D-BB91-6936-E2A3-EE0C5D52A2A6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4" creationId="{91080D5D-F0A5-806D-39ED-7CCB3ED2A19C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5" creationId="{082BA198-D780-A6B2-005A-C48C55BE1AE9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16" creationId="{2C035517-8287-15FC-627C-B0862E91D155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7" creationId="{2AA691A2-EC2E-18A5-D950-43E6598CE03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8" creationId="{5A0A6F19-B504-0649-2628-9694879F09A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9" creationId="{68E10F71-1102-22B6-E168-7B04ECB8866C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2" creationId="{619D5F5E-257B-857E-6457-25F9528180E5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3" creationId="{10E02696-E559-E3AB-3B17-89FB053B0EC1}"/>
          </ac:spMkLst>
        </pc:spChg>
        <pc:spChg chg="add mod">
          <ac:chgData name="塩谷 晃弘 / Akihiro Shiotani" userId="50aef054-9327-40af-9729-b525352b79f1" providerId="ADAL" clId="{F0EE3A61-1F92-493A-9FD8-212B796A5596}" dt="2022-12-26T05:57:29.478" v="18436" actId="20577"/>
          <ac:spMkLst>
            <pc:docMk/>
            <pc:sldMk cId="3581501425" sldId="1469"/>
            <ac:spMk id="26" creationId="{1910887C-06DE-BD80-01D0-14E4D31A815A}"/>
          </ac:spMkLst>
        </pc:spChg>
        <pc:spChg chg="add 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7" creationId="{D6C7790C-4C47-7E81-200E-7C4E1F2DE6F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2" creationId="{C634B7B4-440C-55BE-A9C6-2B4161BE218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3" creationId="{42B62460-AE9E-7AD5-2BE7-7A0B111F606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4" creationId="{82973A7F-ADA2-7D70-5F55-E78A5F733AE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5" creationId="{45D95E6F-8786-D848-D0E7-2E792ECAAB7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6" creationId="{6874FD91-FAEE-5390-0BBB-AB0D875CF0D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7" creationId="{A6787262-773B-F050-3792-BCEF3ACB65B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8" creationId="{A1AADCAE-F55D-FA15-B01B-DF5E20C6FF08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2" creationId="{011D8EA9-D88F-73EB-E5EA-315A3EBDA5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4" creationId="{0CF620D1-6EF9-8845-1B99-791B710BA3CA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5" creationId="{655DDAB5-5FE1-1EC2-101D-96821E1D697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7" creationId="{4A0E5EF7-FFD3-3B15-1584-B1A63AAE4CE3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8" creationId="{4D676995-0DD5-39F3-A1DA-BDB51BE60C9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3" creationId="{CBB8F15D-7899-CE58-5AC7-AC4C835E326D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4" creationId="{1FD0994F-0CDC-64EB-31D4-6E90BDE7597C}"/>
          </ac:spMkLst>
        </pc:spChg>
        <pc:spChg chg="add del mod">
          <ac:chgData name="塩谷 晃弘 / Akihiro Shiotani" userId="50aef054-9327-40af-9729-b525352b79f1" providerId="ADAL" clId="{F0EE3A61-1F92-493A-9FD8-212B796A5596}" dt="2022-12-26T06:19:10.206" v="18868" actId="478"/>
          <ac:spMkLst>
            <pc:docMk/>
            <pc:sldMk cId="3581501425" sldId="1469"/>
            <ac:spMk id="55" creationId="{6BD53F28-2DCD-3D5E-3A97-CA7ABD69C6C6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6" creationId="{AA63C189-C7F3-8B7A-2730-A79DF0727599}"/>
          </ac:spMkLst>
        </pc:spChg>
        <pc:spChg chg="add mod">
          <ac:chgData name="塩谷 晃弘 / Akihiro Shiotani" userId="50aef054-9327-40af-9729-b525352b79f1" providerId="ADAL" clId="{F0EE3A61-1F92-493A-9FD8-212B796A5596}" dt="2022-12-26T06:17:16.631" v="18824" actId="1076"/>
          <ac:spMkLst>
            <pc:docMk/>
            <pc:sldMk cId="3581501425" sldId="1469"/>
            <ac:spMk id="57" creationId="{4614811D-FE4A-EB75-9C18-A4D3CFF3867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8" creationId="{EEB32956-7A43-839A-7840-DDF60A0C24CE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9" creationId="{84EC46F8-FA79-2ED0-014D-4AB6EBF86250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3" creationId="{1D9433AA-22E9-C6F4-37A9-F21125840B5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5" creationId="{BF25AA97-87D0-4C4C-F203-2B7AD9044EAC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6" creationId="{241CD407-A887-FF92-B1CD-3E78E098BA1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8" creationId="{2E2E72BD-3033-80EE-CA66-52207BFBE857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9" creationId="{EC9287DF-D5B3-5CE7-6BA9-D47FAC554493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1" creationId="{B46AF3FC-5CD6-74DE-29BA-160E0501242D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2" creationId="{B1FDE898-96FA-F9EA-B865-BD2EFA834747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4" creationId="{AF0E4925-269E-95D2-4AC4-57C0F6D54BE0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5" creationId="{3CC201FA-53E0-EE69-765D-5DA477F3180F}"/>
          </ac:spMkLst>
        </pc:spChg>
        <pc:spChg chg="add mod or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6" creationId="{DD65F03C-0580-6464-E562-378D221D6C0B}"/>
          </ac:spMkLst>
        </pc:spChg>
        <pc:spChg chg="add del mod">
          <ac:chgData name="塩谷 晃弘 / Akihiro Shiotani" userId="50aef054-9327-40af-9729-b525352b79f1" providerId="ADAL" clId="{F0EE3A61-1F92-493A-9FD8-212B796A5596}" dt="2022-12-26T06:19:08.982" v="18867"/>
          <ac:spMkLst>
            <pc:docMk/>
            <pc:sldMk cId="3581501425" sldId="1469"/>
            <ac:spMk id="77" creationId="{11D068B5-2C47-1C51-9B92-97BC9371EA23}"/>
          </ac:spMkLst>
        </pc:spChg>
        <pc:spChg chg="add mod">
          <ac:chgData name="塩谷 晃弘 / Akihiro Shiotani" userId="50aef054-9327-40af-9729-b525352b79f1" providerId="ADAL" clId="{F0EE3A61-1F92-493A-9FD8-212B796A5596}" dt="2022-12-26T06:19:10.384" v="18869"/>
          <ac:spMkLst>
            <pc:docMk/>
            <pc:sldMk cId="3581501425" sldId="1469"/>
            <ac:spMk id="78" creationId="{7E9CA414-CB8C-56B8-B430-B6809FEA6171}"/>
          </ac:spMkLst>
        </pc:spChg>
        <pc:grpChg chg="add 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0" creationId="{99F28DBE-A1CB-B7EB-BD57-8DE6B37E6E04}"/>
          </ac:grpSpMkLst>
        </pc:grpChg>
        <pc:grpChg chg="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1" creationId="{451109E3-9FC3-470D-F8B8-1761C2BE053F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6:14:22.692" v="18712" actId="478"/>
          <ac:graphicFrameMkLst>
            <pc:docMk/>
            <pc:sldMk cId="3581501425" sldId="1469"/>
            <ac:graphicFrameMk id="9" creationId="{88C401F3-88A5-5E87-9B3B-47EA295C00CD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4" creationId="{E7A9FD34-416A-F9D1-F045-C8FDD6E0488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5" creationId="{A5E11E46-F7F8-F1F7-4211-B757D9E71901}"/>
          </ac:picMkLst>
        </pc:picChg>
        <pc:picChg chg="add mod">
          <ac:chgData name="塩谷 晃弘 / Akihiro Shiotani" userId="50aef054-9327-40af-9729-b525352b79f1" providerId="ADAL" clId="{F0EE3A61-1F92-493A-9FD8-212B796A5596}" dt="2022-12-26T06:14:28.679" v="18736" actId="1036"/>
          <ac:picMkLst>
            <pc:docMk/>
            <pc:sldMk cId="3581501425" sldId="1469"/>
            <ac:picMk id="6" creationId="{BF9081F8-9897-D8B2-CF0D-FD709339E4B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8" creationId="{03FA469F-C767-C4C7-7B78-EBC5725EB610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25" creationId="{23710227-6BB0-E696-1189-F9C1028CC4F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8" creationId="{D2B15305-0B61-DD9E-5A96-D91AB7926A4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9" creationId="{22B2291B-4E55-5DB6-B7F4-C651243678E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0" creationId="{91CD2D78-A04C-236B-0B99-F7E9B76FCAE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1" creationId="{A3630E75-E62D-F41F-6C88-23347C89F98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9" creationId="{D386278C-FA8C-0ADF-6598-1A16F04A205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0" creationId="{F8EAC279-76EA-9581-CFDD-328BF77CB08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1" creationId="{F7937A82-FE2A-53E9-70C2-09F50E8ED9C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3" creationId="{E81C4FAA-151E-6238-AD0A-4D20DAE10E1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6" creationId="{B0DA41D6-CC8B-3CCE-C74C-5319C2205F7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49" creationId="{DAE045F0-C3C7-012E-CF70-49698AB904C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0" creationId="{15608C70-D517-5F83-5E89-551A4FDE4C0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1" creationId="{D9378027-49AF-CABA-27B3-D6C4BF5D69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11.285" v="18821" actId="1076"/>
          <ac:picMkLst>
            <pc:docMk/>
            <pc:sldMk cId="3581501425" sldId="1469"/>
            <ac:picMk id="52" creationId="{93817F04-B8DA-5C81-613A-368D1C003C8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0" creationId="{AC4A8AEF-DC91-27CB-0859-98110A95BDED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1" creationId="{97A43D2D-D558-2216-E7B2-D45F56BE8D8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2" creationId="{9CEB244F-EB71-9C73-4FAB-083A5E13207B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4" creationId="{9C5A57E2-2C78-3B66-E7F5-9842AE30137A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7" creationId="{6FE8A772-A7F6-E3B5-7A38-659836A8A4E9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0" creationId="{2BF4BC3D-01C4-22EA-BD83-0DD1FB3CB755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3" creationId="{0CA5A36F-4175-44EF-5598-CB49FC15D267}"/>
          </ac:picMkLst>
        </pc:picChg>
        <pc:cxnChg chg="mod">
          <ac:chgData name="塩谷 晃弘 / Akihiro Shiotani" userId="50aef054-9327-40af-9729-b525352b79f1" providerId="ADAL" clId="{F0EE3A61-1F92-493A-9FD8-212B796A5596}" dt="2022-12-26T01:39:40.072" v="16563"/>
          <ac:cxnSpMkLst>
            <pc:docMk/>
            <pc:sldMk cId="3581501425" sldId="1469"/>
            <ac:cxnSpMk id="24" creationId="{7CF3A6D1-F2E8-1F25-DEA2-E9E7B871AAEC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2857916071" sldId="1470"/>
        </pc:sldMkLst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0" creationId="{4EE5A269-60AC-7041-F30E-C8BB6D53B9CF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1" creationId="{D273D990-227F-0D77-152B-EF41735AD1C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2" creationId="{71B21DF3-B16E-60B5-8060-B303E5DBB391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3" creationId="{89C9CA0D-BB91-6936-E2A3-EE0C5D52A2A6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4" creationId="{91080D5D-F0A5-806D-39ED-7CCB3ED2A19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5" creationId="{082BA198-D780-A6B2-005A-C48C55BE1AE9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7" creationId="{2AA691A2-EC2E-18A5-D950-43E6598CE03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8" creationId="{5A0A6F19-B504-0649-2628-9694879F09A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9" creationId="{68E10F71-1102-22B6-E168-7B04ECB8866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6" creationId="{1910887C-06DE-BD80-01D0-14E4D31A815A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7" creationId="{D6C7790C-4C47-7E81-200E-7C4E1F2DE6FE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0" creationId="{AC732827-E250-2013-BE76-08472B7CCA6B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1" creationId="{0694953C-583A-DA46-153C-F9B936D2FDBB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3" creationId="{2822E494-0EE3-3719-BBD8-95DF576455B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4" creationId="{301B4EE3-02C5-979A-1F95-4358A51C8259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5" creationId="{B630C4A6-777F-6E0F-6974-C4540127FED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6" creationId="{5C785F8D-5603-ADEA-5871-EEB48B5F85CD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7" creationId="{C0839737-1F0E-71FE-9C75-8A064C70CC4E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8" creationId="{2E60D869-FD9D-D74A-DF89-8C0D3015D873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9" creationId="{DDA9B377-7911-BF8A-9782-645D0706D990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0" creationId="{4B04CC35-CEA1-B0E6-5945-C6844413AE9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1" creationId="{9F3485E0-242D-A589-A618-8430DAD3EEB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2" creationId="{4D05CF61-CCD3-92E3-5268-36E15B566D58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49" creationId="{0A8F3122-6EB3-60E4-5CB6-6560F23CF11E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2" creationId="{B246F581-64A6-CBA4-B63E-916934A45C7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3" creationId="{EA4294F0-57A6-28B9-CBCD-1D582EE6B32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4" creationId="{EE18C07C-9F95-9EF3-F09D-A67BD05458C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5" creationId="{B194FFA7-8BB3-F138-C885-78E25615E69F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6" creationId="{CE7ADE27-4D13-95EA-D0DF-AA2E183FBCA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7" creationId="{BC120B88-8C9F-6B00-B64E-D9FF60FD627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8" creationId="{E3D16792-4012-7362-A397-483B56A3863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9" creationId="{A04035F9-D067-C13C-0E90-51A10DB51606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0" creationId="{3B5E6254-8AD3-1CF0-A671-FF254859FC4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1" creationId="{99D64651-6A54-4AF8-5066-C945F1DE778B}"/>
          </ac:spMkLst>
        </pc:spChg>
        <pc:grpChg chg="del">
          <ac:chgData name="塩谷 晃弘 / Akihiro Shiotani" userId="50aef054-9327-40af-9729-b525352b79f1" providerId="ADAL" clId="{F0EE3A61-1F92-493A-9FD8-212B796A5596}" dt="2022-12-26T01:40:14.205" v="16592" actId="478"/>
          <ac:grpSpMkLst>
            <pc:docMk/>
            <pc:sldMk cId="2857916071" sldId="1470"/>
            <ac:grpSpMk id="20" creationId="{99F28DBE-A1CB-B7EB-BD57-8DE6B37E6E04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9" creationId="{B9E02072-3CA7-43B4-04C3-A792FA419485}"/>
          </ac:grpSpMkLst>
        </pc:grpChg>
        <pc:graphicFrameChg chg="del">
          <ac:chgData name="塩谷 晃弘 / Akihiro Shiotani" userId="50aef054-9327-40af-9729-b525352b79f1" providerId="ADAL" clId="{F0EE3A61-1F92-493A-9FD8-212B796A5596}" dt="2022-12-26T01:40:14.205" v="16592" actId="478"/>
          <ac:graphicFrameMkLst>
            <pc:docMk/>
            <pc:sldMk cId="2857916071" sldId="1470"/>
            <ac:graphicFrameMk id="9" creationId="{88C401F3-88A5-5E87-9B3B-47EA295C00CD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2:53:20.242" v="18118"/>
          <ac:graphicFrameMkLst>
            <pc:docMk/>
            <pc:sldMk cId="2857916071" sldId="1470"/>
            <ac:graphicFrameMk id="51" creationId="{974F28F8-B26D-9B99-C42A-337D215FC08D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4" creationId="{E7A9FD34-416A-F9D1-F045-C8FDD6E0488D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5" creationId="{A5E11E46-F7F8-F1F7-4211-B757D9E71901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8" creationId="{03FA469F-C767-C4C7-7B78-EBC5725EB610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25" creationId="{23710227-6BB0-E696-1189-F9C1028CC4F5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4" creationId="{8F62145F-F5F7-3551-80C8-4AB91494F5D2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6" creationId="{64EDDF58-016F-88D4-4C41-FE1395E6367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7" creationId="{E002CE11-CB79-2631-1F83-5AFEBA02E222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8" creationId="{C5669EBB-D675-84F2-F742-59F52772C97A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50" creationId="{A0733C70-D686-F3E1-5917-6F9CA868B62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62" creationId="{9C5A2783-8BA9-13F4-00CE-9B47E36FAB3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38.275" v="18134"/>
          <ac:picMkLst>
            <pc:docMk/>
            <pc:sldMk cId="2857916071" sldId="1470"/>
            <ac:picMk id="63" creationId="{31E5AE5F-D74A-162E-741D-186F0405F963}"/>
          </ac:picMkLst>
        </pc:picChg>
        <pc:cxnChg chg="mod">
          <ac:chgData name="塩谷 晃弘 / Akihiro Shiotani" userId="50aef054-9327-40af-9729-b525352b79f1" providerId="ADAL" clId="{F0EE3A61-1F92-493A-9FD8-212B796A5596}" dt="2022-12-26T01:40:14.412" v="16593"/>
          <ac:cxnSpMkLst>
            <pc:docMk/>
            <pc:sldMk cId="2857916071" sldId="1470"/>
            <ac:cxnSpMk id="32" creationId="{472029F5-7327-37D3-590A-E5ECE97835CD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914087226" sldId="1471"/>
        </pc:sldMkLst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6" creationId="{8E5F5FE8-3CAC-659D-443A-F7F37C9843F9}"/>
          </ac:spMkLst>
        </pc:spChg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7" creationId="{C5528E39-B2EA-EBE4-2BD0-BE0E72A288E5}"/>
          </ac:spMkLst>
        </pc:spChg>
        <pc:spChg chg="add mod">
          <ac:chgData name="塩谷 晃弘 / Akihiro Shiotani" userId="50aef054-9327-40af-9729-b525352b79f1" providerId="ADAL" clId="{F0EE3A61-1F92-493A-9FD8-212B796A5596}" dt="2022-12-26T05:24:12.479" v="18395" actId="1076"/>
          <ac:spMkLst>
            <pc:docMk/>
            <pc:sldMk cId="914087226" sldId="1471"/>
            <ac:spMk id="11" creationId="{F88F9800-F833-E6BE-17DE-BBABBB1CE05F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3" creationId="{B29D357C-3B0F-885A-5B89-DC81BF68A81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7" creationId="{55E1FFE7-7CB7-FD17-9A91-83950DE0E64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9" creationId="{7CFFED03-DEA8-49E9-F098-653D9B6D53D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0" creationId="{FBD02E96-D052-0B79-607C-A09516D469F8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3" creationId="{27F00626-1506-42A0-1849-EF8CA1BA3E3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5" creationId="{FBA377AB-458B-BBF8-EAE4-FD0D2042CC41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7" creationId="{9DBB2C0B-C7B4-92CD-7CE6-F308D86ADDE6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3" creationId="{2822E494-0EE3-3719-BBD8-95DF576455BA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4" creationId="{301B4EE3-02C5-979A-1F95-4358A51C8259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5" creationId="{B630C4A6-777F-6E0F-6974-C4540127FED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6" creationId="{5C785F8D-5603-ADEA-5871-EEB48B5F85CD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9" creationId="{DDA9B377-7911-BF8A-9782-645D0706D990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0" creationId="{4B04CC35-CEA1-B0E6-5945-C6844413AE9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1" creationId="{9F3485E0-242D-A589-A618-8430DAD3EEB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3" creationId="{A524C7A4-D95F-B47E-3677-DC233655B220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7" creationId="{3F7D0F90-791A-0121-3278-26B436B90744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9" creationId="{B13EB1B9-5AE1-0F89-CB52-57EC7E3D8C0C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0" creationId="{1B6D3860-8B79-17AB-B6C4-820B5B91F6F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1" creationId="{2ACD89A3-B3DD-D57E-269B-2B957477D24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2" creationId="{BD4E19EE-447B-4C6A-8A55-398259E8B09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3" creationId="{4FB794B9-079C-86DF-1706-506266089D0E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4" creationId="{D1F2EF52-79D3-5AC2-04C0-DA0DF5117967}"/>
          </ac:spMkLst>
        </pc:spChg>
        <pc:grpChg chg="add 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4" creationId="{51195AE1-42C3-49EA-51C6-211D01E5C91C}"/>
          </ac:grpSpMkLst>
        </pc:grpChg>
        <pc:grpChg chg="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5" creationId="{2D317DC6-7F01-C37D-FF15-9DF909017BB8}"/>
          </ac:grpSpMkLst>
        </pc:grpChg>
        <pc:grpChg chg="del">
          <ac:chgData name="塩谷 晃弘 / Akihiro Shiotani" userId="50aef054-9327-40af-9729-b525352b79f1" providerId="ADAL" clId="{F0EE3A61-1F92-493A-9FD8-212B796A5596}" dt="2022-12-26T01:40:31.298" v="16597" actId="478"/>
          <ac:grpSpMkLst>
            <pc:docMk/>
            <pc:sldMk cId="914087226" sldId="1471"/>
            <ac:grpSpMk id="28" creationId="{386A4CEA-3B56-8DC5-4DFB-3A71D397C45E}"/>
          </ac:grpSpMkLst>
        </pc:grp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9" creationId="{988199D0-D391-113C-E22E-5C8490D1FB3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0" creationId="{6B34430A-1FD7-5CE3-85BF-116A205210D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2" creationId="{2C6CD557-F147-E3AA-5957-9C93CCAEC5EE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8" creationId="{E38ABACE-E311-3FD2-4D3D-39E500AD8E7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1" creationId="{4DA86327-C0A3-92D4-03FB-9E1CFEAABC42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2" creationId="{2141AF35-659D-29BA-9619-DF023507116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4" creationId="{ABF80D1D-B216-647B-64CE-373B62D3D55B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5" creationId="{70B138C5-5892-62C7-DB11-7958A0332EE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6" creationId="{9DEAB069-EBBA-5DD0-AFC4-3034825D089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8" creationId="{3A730B4D-7D6C-555B-653F-1A0F70830246}"/>
          </ac:picMkLst>
        </pc:picChg>
        <pc:cxnChg chg="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8" creationId="{D619AE65-21D5-C5DE-5089-A73FEC06E41A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4" creationId="{8934A6A7-8CC0-6D06-BDBB-E8FB67764A44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5" creationId="{D1727C68-4961-5A7E-80FC-94BC0D036993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6" creationId="{92232CDF-7D83-34FF-20D8-AD18B895F47C}"/>
          </ac:cxnSpMkLst>
        </pc:cxnChg>
      </pc:sldChg>
      <pc:sldChg chg="addSp delSp modSp 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50272778" sldId="1472"/>
        </pc:sldMkLst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0" creationId="{6FED6C98-326C-99D1-D1BD-46FDA4D66D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1" creationId="{A0FEB244-3CB3-DBC6-AB35-043976D1D87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33" creationId="{DE57EA36-EEEE-3E72-2947-1E5A96A2250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5" creationId="{21CA6979-CC8D-D095-1974-EA33CFDF10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6" creationId="{7A668DE0-8490-1F29-B2EF-3942F4133F61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8" creationId="{31480811-409B-682E-5DA2-47D7FA3DACC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9" creationId="{B0051BCA-2DFA-A66C-F6DF-D636CC118DB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1" creationId="{CC4E185C-E8F0-E2C2-3C30-676DF36C3B0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2" creationId="{6D320DA9-B548-E462-7C30-70FE1D89A28D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4" creationId="{8EC7E1A1-D29D-2197-290F-4C8DA80B8FE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5" creationId="{C6CD1E73-53DE-45EE-F0C2-BCF74E9EC590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5" creationId="{9AAC971D-6A51-43E5-D85E-64E9368BEF1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6" creationId="{8811026C-916F-C04B-0B87-F9E267F391C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8" creationId="{F143E276-9503-E907-38AB-5D6A8BF5C9F0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9" creationId="{0C6CD608-EEFA-A57B-4203-E843724FDC8A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0" creationId="{B02D24D6-423D-B5B8-D57A-1D88674B784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4" creationId="{CA0C27D6-F856-C26D-13FD-AA023E1FE136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5" creationId="{F4E18BF3-6EC4-667C-6C8F-558076BB3C9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6" creationId="{0A859E26-7880-F16D-B12F-3609D39F0C6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7" creationId="{8052E01E-1F0E-07F2-B630-0774D9889E59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0" creationId="{9EA9D5DA-5ECC-84C8-DB09-BD68C47D5EC2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1" creationId="{CF77D18D-370F-7975-5071-24AE6BDBA41E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3" creationId="{6C65B4E8-CE28-7A1B-C3F1-7F65CD60626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5" creationId="{D412131C-0AC0-4690-9737-BEADF9F1AE4B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6" creationId="{CE576E1D-2EDB-A72C-B6C8-3B9AA1A84F7A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8" creationId="{A8F33F78-A685-EC4C-7A91-FE2BA3C84AA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9" creationId="{9852FE21-D639-4015-8102-555616FD613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1" creationId="{C4251674-8B6D-4A48-C3C2-C025A0B28094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2" creationId="{A638807C-581F-603B-6304-CA7FDED94BA6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4" creationId="{47E96F7A-8B55-2058-A777-F1D6F8A6B44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5" creationId="{AC17FDBA-C699-D455-34D6-751BE6182F1A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6" creationId="{4EC6420F-D4F6-6EF7-D0F1-03DC84507F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7" creationId="{0BD2D1F3-A506-FA2C-3B2F-14DA8E1EE28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9" creationId="{3F0CC57D-8E1D-53C0-0B40-51812C2F24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0" creationId="{9A3651CA-5DB9-E114-8A54-94485A753D5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1" creationId="{84614055-0947-4558-571B-800B7DEC9A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5" creationId="{C4D9477A-3DFC-FDD2-2072-FFF3F68A91A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6" creationId="{DE6A4CF1-5C09-E8FE-73F1-4096391D90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7" creationId="{AB34B535-5689-200C-BC59-B649696D6004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8" creationId="{A529885D-2118-75B8-B69F-F0C49809BDC3}"/>
          </ac:spMkLst>
        </pc:spChg>
        <pc:grpChg chg="del">
          <ac:chgData name="塩谷 晃弘 / Akihiro Shiotani" userId="50aef054-9327-40af-9729-b525352b79f1" providerId="ADAL" clId="{F0EE3A61-1F92-493A-9FD8-212B796A5596}" dt="2022-12-26T01:40:57.235" v="16607" actId="478"/>
          <ac:grpSpMkLst>
            <pc:docMk/>
            <pc:sldMk cId="450272778" sldId="1472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28" creationId="{1E806130-DE69-67DB-A43E-32E103BC47C2}"/>
          </ac:grpSpMkLst>
        </pc:grpChg>
        <pc:grpChg chg="mod">
          <ac:chgData name="塩谷 晃弘 / Akihiro Shiotani" userId="50aef054-9327-40af-9729-b525352b79f1" providerId="ADAL" clId="{F0EE3A61-1F92-493A-9FD8-212B796A5596}" dt="2022-12-26T01:40:54.884" v="16605"/>
          <ac:grpSpMkLst>
            <pc:docMk/>
            <pc:sldMk cId="450272778" sldId="1472"/>
            <ac:grpSpMk id="29" creationId="{0296A2DD-8A7B-F539-E33D-8C30ECCB1340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4" creationId="{F98578BA-9593-0DBB-2146-D0FD4A8AE78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7" creationId="{68192A39-B190-BC82-04F3-446C953299AE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0" creationId="{D31B8AA5-753E-4A3D-1FF8-9FA1EFF22515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3" creationId="{3819FE0A-A10F-C219-A0BC-478E9B9ED65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9" creationId="{42532CDF-3925-B2B6-AABF-6C5E423A3065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4" creationId="{4394B0BB-116A-4C37-41C7-9EC298F98A67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7" creationId="{21007987-91ED-6F6A-A9BD-2F40AE15CFA3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0" creationId="{3DCFA5EE-7F31-26B1-C414-809A3708ECA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3" creationId="{CBE296C6-154E-7041-12D3-E3D532ADCB4F}"/>
          </ac:grpSpMkLst>
        </pc:grp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8" creationId="{3A730B4D-7D6C-555B-653F-1A0F70830246}"/>
          </ac:picMkLst>
        </pc:pic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0:54.884" v="16605"/>
          <ac:cxnSpMkLst>
            <pc:docMk/>
            <pc:sldMk cId="450272778" sldId="1472"/>
            <ac:cxnSpMk id="32" creationId="{F6AC9DBF-D037-C9E0-DDE8-7CC241A77FE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57" creationId="{454B129D-4AD8-EEAC-5913-81304A80493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1" creationId="{DEB6EE7C-FA44-37F5-2320-6306D3EBCF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2" creationId="{38936AF4-E6AB-1DDF-E1F4-2927BBF0B9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3" creationId="{76D4AED4-2A39-D5C4-740F-E400276BB4C7}"/>
          </ac:cxnSpMkLst>
        </pc:cxnChg>
        <pc:cxnChg chg="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72" creationId="{25C75991-A159-E744-160E-FA06CBE2A960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88" creationId="{356FAF18-F949-8889-ACB6-F0DF840F0E41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2" creationId="{C1140D47-F7C1-0137-99D2-6D1107A393E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3" creationId="{A4D95DEC-A492-32EF-1D1D-5325B1D8592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4" creationId="{4027D05C-AEC3-F396-5B5B-D43BFAFF73B7}"/>
          </ac:cxnSpMkLst>
        </pc:cxnChg>
      </pc:sldChg>
      <pc:sldChg chg="addSp delSp modSp add del mod ord modAnim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06494676" sldId="1473"/>
        </pc:sldMkLst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0" creationId="{F8B184E9-625F-0C13-BF2A-B93565C2A65E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1" creationId="{F8A0C6BC-126C-FFF8-CE29-C22513D116C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5" creationId="{D3E647DD-7AE4-3300-169A-596F5C6ED65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7" creationId="{6B362EA1-25A2-DE70-7282-2CF808FDEB9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1" creationId="{CFC6A0D1-AD34-4E36-1434-D3D1BE29257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3" creationId="{F1AB0D39-0236-D2F3-6F71-1DACA2CC07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4" creationId="{99A555DD-55EC-EDC7-7B9B-16EA877A8F75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6" creationId="{6A3EBCFF-A5D3-EE85-B097-33211E6D6C6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8" creationId="{4F1A6B10-71AA-9C45-68C4-15EF3C258DE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0" creationId="{E7ED2DC4-593F-B0EB-D204-9F3AA4A0643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2" creationId="{C88456A2-9A65-D591-8523-25A59C0B4A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4" creationId="{511B9ECF-6ED7-B9CD-8AD3-4385B2C4C86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5" creationId="{FBF6290F-1918-8D90-33DC-E1DFD40BD3A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6" creationId="{C9178CF1-F8A0-C4E1-EB07-C6B20B35FB9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7" creationId="{5E40A598-27E9-730D-AAE7-8D00CB26CC0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8" creationId="{DC857FFF-0150-83BA-8B8C-775C9E0D30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9" creationId="{51E0FCBD-0E25-BDF8-6BF7-71030A38C3F6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2" creationId="{0D432AC4-6EB7-575A-8CE5-3F7D5A3F8462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3" creationId="{80370012-BE1A-DAED-D259-BF1E6E377E4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7" creationId="{D509BDBB-5547-E132-DA63-7DB2839E83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9" creationId="{FDD29C5C-A928-CD89-92CD-CC907AD1320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3" creationId="{7931E7D8-0E31-05DD-582A-2F763B4F64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5" creationId="{25775C6B-170F-99A7-162E-84131700CA3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6" creationId="{2DAD1F36-E1BB-A712-A5A7-56A67EC9C8C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9" creationId="{9AF6E635-9475-589D-B027-7903E62B1B8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1" creationId="{767988C9-7D68-7CBB-2F41-3C8824D374A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3" creationId="{2D68526F-A6DB-F16A-93C2-EAF5E0568C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5" creationId="{0834893A-BBCA-B03A-648F-4CC09F34B6E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7" creationId="{C0FEFE51-6C43-A668-E298-5EB1709526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8" creationId="{EBBD046D-6621-3BE4-6E9A-43BD0DDED51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9" creationId="{08CC7560-A0C8-BDC4-6B85-C5EF6134E5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0" creationId="{AAB688FA-7E14-89E6-31BD-4A044778CFA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1" creationId="{C5F4B1E0-333E-A183-D51F-F65F0BD18D2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2" creationId="{4004C76A-05BB-CA59-CBEA-9CD0EEE53987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6" creationId="{8B7E18F8-E31C-7AD4-A020-EA4361CFBCC2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7" creationId="{F3823AD9-9E6D-CD30-73D1-B8D830207773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19" creationId="{0BD6DC98-9CC5-D9A6-94CA-6055CB77CAF7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0" creationId="{FB094B7C-11CA-8E10-ECF9-D6020DBC2F28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1" creationId="{07D2369A-4574-6A3A-04C6-277067FBDBEE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2" creationId="{904B9D7E-D889-5BE1-553F-0254B7EB20BD}"/>
          </ac:spMkLst>
        </pc:spChg>
        <pc:spChg chg="add mod">
          <ac:chgData name="塩谷 晃弘 / Akihiro Shiotani" userId="50aef054-9327-40af-9729-b525352b79f1" providerId="ADAL" clId="{F0EE3A61-1F92-493A-9FD8-212B796A5596}" dt="2022-12-26T08:02:51.143" v="20639" actId="1076"/>
          <ac:spMkLst>
            <pc:docMk/>
            <pc:sldMk cId="106494676" sldId="1473"/>
            <ac:spMk id="123" creationId="{25149022-6261-8B1A-2392-3CBA8A16839F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4" creationId="{4A72DB00-42B7-1A03-A5D3-6B1D9B4FE1EA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4.785" v="19763"/>
          <ac:spMkLst>
            <pc:docMk/>
            <pc:sldMk cId="106494676" sldId="1473"/>
            <ac:spMk id="125" creationId="{F7149B52-45FD-7D97-C5F0-40D262B633A8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9.911" v="19767"/>
          <ac:spMkLst>
            <pc:docMk/>
            <pc:sldMk cId="106494676" sldId="1473"/>
            <ac:spMk id="126" creationId="{BE6DDBD8-D215-5C73-2DBF-6DB1F77B16D7}"/>
          </ac:spMkLst>
        </pc:spChg>
        <pc:grpChg chg="del">
          <ac:chgData name="塩谷 晃弘 / Akihiro Shiotani" userId="50aef054-9327-40af-9729-b525352b79f1" providerId="ADAL" clId="{F0EE3A61-1F92-493A-9FD8-212B796A5596}" dt="2022-12-26T01:41:06.021" v="16609" actId="21"/>
          <ac:grpSpMkLst>
            <pc:docMk/>
            <pc:sldMk cId="106494676" sldId="1473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15.727" v="16611" actId="21"/>
          <ac:grpSpMkLst>
            <pc:docMk/>
            <pc:sldMk cId="106494676" sldId="1473"/>
            <ac:grpSpMk id="28" creationId="{8E605F13-A600-54C8-513E-CF8BF75131D0}"/>
          </ac:grpSpMkLst>
        </pc:grpChg>
        <pc:grpChg chg="mod">
          <ac:chgData name="塩谷 晃弘 / Akihiro Shiotani" userId="50aef054-9327-40af-9729-b525352b79f1" providerId="ADAL" clId="{F0EE3A61-1F92-493A-9FD8-212B796A5596}" dt="2022-12-26T01:41:06.476" v="16610"/>
          <ac:grpSpMkLst>
            <pc:docMk/>
            <pc:sldMk cId="106494676" sldId="1473"/>
            <ac:grpSpMk id="29" creationId="{EFD7E2F5-0404-1259-D4A0-FFD8ED06A4B6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27.658" v="16613"/>
          <ac:grpSpMkLst>
            <pc:docMk/>
            <pc:sldMk cId="106494676" sldId="1473"/>
            <ac:grpSpMk id="70" creationId="{8D33B9B8-414D-6CAB-EC97-E9FFBDFDE5D7}"/>
          </ac:grpSpMkLst>
        </pc:grpChg>
        <pc:grpChg chg="mod">
          <ac:chgData name="塩谷 晃弘 / Akihiro Shiotani" userId="50aef054-9327-40af-9729-b525352b79f1" providerId="ADAL" clId="{F0EE3A61-1F92-493A-9FD8-212B796A5596}" dt="2022-12-26T01:41:16.075" v="16612"/>
          <ac:grpSpMkLst>
            <pc:docMk/>
            <pc:sldMk cId="106494676" sldId="1473"/>
            <ac:grpSpMk id="71" creationId="{1BD7AA13-88C2-B6D2-6433-EF313DB84938}"/>
          </ac:grpSpMkLst>
        </pc:grpChg>
        <pc:grpChg chg="add 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4" creationId="{479DC073-8A62-93A9-F10D-217B45E490D9}"/>
          </ac:grpSpMkLst>
        </pc:grpChg>
        <pc:grpChg chg="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5" creationId="{2BF78EB9-7505-DBB4-7E6F-FABF8F9818AD}"/>
          </ac:grpSpMkLst>
        </pc:grp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3" creationId="{6A921157-6D22-1415-9B6E-395E660D026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4" creationId="{9B9C9439-A623-947B-7341-C90C2CFF866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6" creationId="{7CD0AD91-DCB6-A91B-F1D4-8A6DDDDFE5A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2" creationId="{7627B21D-721D-84B9-4E9D-55903D32446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5" creationId="{A3D3CB3F-925A-D2D9-80FB-2082FBD6F2B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5" creationId="{295325FC-AA46-94B2-1D2A-3B88BADD91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7" creationId="{365BCADA-3392-24EF-B60F-F93310B250C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9" creationId="{2EB2554A-55E5-9CE3-DE18-F588AA4B6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1" creationId="{ACFA63BD-9814-A77F-A3B9-8C86869EA84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3" creationId="{2632BBC7-A21E-8C41-67BA-70B765BC410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5" creationId="{47068FA6-F6A3-1EAD-D33A-C3F08C4CBFB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6" creationId="{975EA260-1CD2-522B-712B-29509544DF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8" creationId="{6423069B-8331-CEE7-12C5-5B72DBA5392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4" creationId="{43486B05-4692-DD6B-E3C1-AC726BB14E2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7" creationId="{7B0F13FA-750A-B880-29E8-EB1C8ACC593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8" creationId="{F9F4DC55-A8A5-6F1C-FF57-D13020DC9FE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0" creationId="{AE484BEF-50CE-B276-38F4-0086FA982E4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2" creationId="{45FD4092-0354-9272-F792-B024C769F165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4" creationId="{C980EE31-A4C9-5BDE-B506-DDB3E91815B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6" creationId="{C41CA36D-5A30-A248-407F-4FC81459D2BA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3" creationId="{8CB2D08C-CB34-D769-09EA-2C39F5E66894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9" creationId="{A2B966C9-3CBF-165E-8D8B-2299B80D86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10" creationId="{521D72E9-534F-8C4D-E74E-D73134830BF2}"/>
          </ac:picMkLst>
        </pc:pic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06.476" v="16610"/>
          <ac:cxnSpMkLst>
            <pc:docMk/>
            <pc:sldMk cId="106494676" sldId="1473"/>
            <ac:cxnSpMk id="32" creationId="{D67BDF8B-F61F-EF6D-5715-A9A09A184F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8" creationId="{6D67A10F-CD16-E28A-0D43-DB0FB179CD9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9" creationId="{F2CBF95A-A2BA-E0F3-9990-F147B44B9A4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40" creationId="{9633E5C2-63CD-0F38-DFB8-C83430509EB4}"/>
          </ac:cxnSpMkLst>
        </pc:cxnChg>
        <pc:cxnChg chg="mod">
          <ac:chgData name="塩谷 晃弘 / Akihiro Shiotani" userId="50aef054-9327-40af-9729-b525352b79f1" providerId="ADAL" clId="{F0EE3A61-1F92-493A-9FD8-212B796A5596}" dt="2022-12-26T01:41:16.075" v="16612"/>
          <ac:cxnSpMkLst>
            <pc:docMk/>
            <pc:sldMk cId="106494676" sldId="1473"/>
            <ac:cxnSpMk id="74" creationId="{BC3D3DAF-93F5-3600-D474-FF627DDA7D9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0" creationId="{1564450E-FE53-433A-41A3-50CC6F0FEAF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1" creationId="{3B98CAED-2531-BD6D-A452-B2E7792F9A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2" creationId="{A466241A-2B71-41CB-0734-7B40A7B840E3}"/>
          </ac:cxnSpMkLst>
        </pc:cxnChg>
        <pc:cxnChg chg="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08" creationId="{7C21C0C4-BD79-4189-08D6-60241ACAB4B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1" creationId="{12405136-1459-9EA1-72B5-44B08DA75B7E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2" creationId="{74C28796-8EEC-5656-ED66-B8CB0E9265D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3" creationId="{4BBB59EE-7560-3AC5-57B6-A03F67C20567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4" creationId="{6C8D7265-E765-276E-24C3-291D0435BAAD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5" creationId="{A033D3D1-AFB6-FE32-E83F-BE1D71B37FAB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6" creationId="{D7FD2BBE-37B7-9F6D-3E24-9660262625EA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7" creationId="{CA55BBF5-2FFC-1730-119C-AE9AD1B68AA8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8" creationId="{F08EE2AE-11C2-DB72-0DA2-783705472C29}"/>
          </ac:cxnSpMkLst>
        </pc:cxnChg>
      </pc:sldChg>
      <pc:sldChg chg="addSp delSp modSp add del ord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3162779092" sldId="1474"/>
        </pc:sldMkLst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0" creationId="{5F40ECD3-768B-18F8-68A8-13AE195F57B0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1" creationId="{3FD0A9E2-D08D-5613-0052-040417FDAE0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5" creationId="{B940237E-441C-B204-3D92-57D3CB3021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7" creationId="{7BFCF168-2800-B7E7-65EA-6C6C11FCD1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1" creationId="{838D0796-6036-74E4-4C01-696E700D845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3" creationId="{3AAB4DE0-2E02-EEA2-A6A4-0FD4C0992A2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4" creationId="{23631CDF-ED5B-E5D1-CD4A-2F0256F920B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6" creationId="{37F19E93-8921-11BB-7B9A-3ABF954FE0A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8" creationId="{601C043C-0282-3A39-02C0-A50C9C6CC1F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0" creationId="{C34511DB-9437-FD3D-9F45-026FAD6653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2" creationId="{CCF7B451-6CF6-1372-B525-2A07E680D86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4" creationId="{F50470C3-9C11-5B47-67F1-B68BD9C347C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5" creationId="{CEA24687-E347-D3EF-9BF6-656C6CF21F7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6" creationId="{8BF70352-81E2-4B65-069B-5D5A9B11197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7" creationId="{63E467A4-9FC9-DD18-4D29-96C1E713B3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8" creationId="{6F0444B2-2BD7-057B-F842-87CC16C2B81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9" creationId="{350A1652-1E2A-AFA9-AE8D-06ED91965970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2" creationId="{3AC82399-6B27-B313-A86F-7441EE72D30E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3" creationId="{1B42150F-CE4E-1B95-16CF-0CE46D4A1A6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7" creationId="{7DAF0E14-40C7-7584-A078-085AEAB5F4D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9" creationId="{6EC4DCCC-020E-6C47-DC0C-A9FE73907F6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3" creationId="{FF93153E-DABA-9A9D-D0AB-0745C10C601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5" creationId="{E6E2913E-F3B7-EEE6-EA91-A8B260A76B0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6" creationId="{005F8093-D721-25CE-B321-BAADC3DF02B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9" creationId="{6757CC9A-302F-624C-DD9B-3CB19FE05FC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1" creationId="{CC24CF74-227A-07FF-D695-46D24E9719D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3" creationId="{05030429-DC87-3BF2-1B34-0748B76D25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5" creationId="{7F4CD4E2-E1BB-0EAE-7586-BC787369D73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7" creationId="{5F6E3F17-2E68-E33A-8FFD-3F861CBD7D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8" creationId="{10B0D7E8-06C0-9756-9F6E-FBCB860AE12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9" creationId="{F65E78CB-B04B-5E91-FC38-22681F140D7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0" creationId="{E340AD39-B1ED-2267-4C8B-1E0EF3FF026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1" creationId="{0130F3DE-2098-4FBE-0AB3-DDC620E4572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2" creationId="{D1DB20F8-4152-B735-E4A0-A2DE9544EA02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4" creationId="{8C283C1D-830F-45CE-8C8D-E1BE7D07E8D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5" creationId="{C2228328-1474-D35B-FAEC-10D8C7CEFE36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6" creationId="{F573E6D4-D4FD-F637-1A15-05E306351CE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8" creationId="{84EC632E-E372-2BEB-32F6-F70C46D6DACF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9" creationId="{9A039B4C-6A7E-1997-CB45-2C3215900734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2" creationId="{0A0E631C-4CC1-B0E9-8F70-41F22C5C5776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3" creationId="{39E58513-D53B-32C3-14B0-223DA4D7B580}"/>
          </ac:spMkLst>
        </pc:spChg>
        <pc:grpChg chg="del">
          <ac:chgData name="塩谷 晃弘 / Akihiro Shiotani" userId="50aef054-9327-40af-9729-b525352b79f1" providerId="ADAL" clId="{F0EE3A61-1F92-493A-9FD8-212B796A5596}" dt="2022-12-26T01:41:37.106" v="16615" actId="21"/>
          <ac:grpSpMkLst>
            <pc:docMk/>
            <pc:sldMk cId="3162779092" sldId="1474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42.670" v="16617"/>
          <ac:grpSpMkLst>
            <pc:docMk/>
            <pc:sldMk cId="3162779092" sldId="1474"/>
            <ac:grpSpMk id="28" creationId="{0404228A-4CE8-600B-6EDA-250B4A6B8A97}"/>
          </ac:grpSpMkLst>
        </pc:grpChg>
        <pc:grpChg chg="mod">
          <ac:chgData name="塩谷 晃弘 / Akihiro Shiotani" userId="50aef054-9327-40af-9729-b525352b79f1" providerId="ADAL" clId="{F0EE3A61-1F92-493A-9FD8-212B796A5596}" dt="2022-12-26T01:41:37.507" v="16616"/>
          <ac:grpSpMkLst>
            <pc:docMk/>
            <pc:sldMk cId="3162779092" sldId="1474"/>
            <ac:grpSpMk id="29" creationId="{E5F6781C-634F-9935-2EBF-14175B76B7B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53.073" v="16619" actId="478"/>
          <ac:grpSpMkLst>
            <pc:docMk/>
            <pc:sldMk cId="3162779092" sldId="1474"/>
            <ac:grpSpMk id="70" creationId="{770166E1-EEEF-4EB2-8DA3-1CE583927FD7}"/>
          </ac:grpSpMkLst>
        </pc:grpChg>
        <pc:grpChg chg="mod">
          <ac:chgData name="塩谷 晃弘 / Akihiro Shiotani" userId="50aef054-9327-40af-9729-b525352b79f1" providerId="ADAL" clId="{F0EE3A61-1F92-493A-9FD8-212B796A5596}" dt="2022-12-26T01:41:43.771" v="16618"/>
          <ac:grpSpMkLst>
            <pc:docMk/>
            <pc:sldMk cId="3162779092" sldId="1474"/>
            <ac:grpSpMk id="71" creationId="{8F7984F2-09CD-D6C6-BAA0-A9BDD3EE9AB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0" creationId="{F60E8F40-5EAA-CE8F-9B62-92F62D576961}"/>
          </ac:grpSpMkLst>
        </pc:grpChg>
        <pc:grpChg chg="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1" creationId="{A5E12334-681D-5AE0-992B-41A544846917}"/>
          </ac:grpSpMkLst>
        </pc:grp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3" creationId="{1581549F-250F-0A95-BD9B-DBEA761B0C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4" creationId="{C9ADAC6F-4679-AECB-99D1-D3D2C4E7CC9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6" creationId="{8469199B-3179-36AD-4798-17F8E383DC0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2" creationId="{EFC882C2-8060-B0E7-054E-1C9C4FEC8A8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5" creationId="{37A769D3-72A0-62C6-A3DA-6B7DE42D517F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5" creationId="{EA098F38-FD3A-567C-39E5-B5DA4834BBC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7" creationId="{2AC004FF-DB9A-791F-3752-6A9ECC89D57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9" creationId="{C59A96DC-C9A1-8CED-B800-1CAC03B4276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1" creationId="{ADFEE2EA-C909-C43D-4417-025ADA6988F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3" creationId="{CBB34B29-2BF9-0619-2C19-AF9B39CF32D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5" creationId="{1BD4C89F-9C65-AEDB-76D2-0832FB3EE71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6" creationId="{173BDB5C-4785-E8EF-6596-F8D0C05F11A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8" creationId="{7BA0C47D-F21E-28E1-7057-9656238747B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4" creationId="{E020C230-BADB-4A90-8385-741903D33FB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7" creationId="{6910E454-BCEA-6936-3FDD-C50626453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8" creationId="{EFFAADEC-741C-0CAD-10EF-A26AFA15993C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0" creationId="{E8B3E86D-B534-AC7F-2C4C-FF1CB52555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2" creationId="{543663F3-63F7-DF66-94E2-4FC0BF490BF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4" creationId="{180C2AA2-2461-45A6-6013-498E6A0FC1F0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6" creationId="{471936EC-2495-60C2-5590-283B26A8BCD6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3" creationId="{34CAC700-42A2-12F9-1D3A-76775249D0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7" creationId="{A5F1A940-D3F0-42C6-A92D-81AE2FC5857B}"/>
          </ac:picMkLst>
        </pc:pic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37.507" v="16616"/>
          <ac:cxnSpMkLst>
            <pc:docMk/>
            <pc:sldMk cId="3162779092" sldId="1474"/>
            <ac:cxnSpMk id="32" creationId="{6E67A790-4910-9B58-4393-1A1E1AFA04D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8" creationId="{14A45B33-572A-E65B-E17C-9BAE085FB6A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9" creationId="{65729575-EBD1-443F-191F-CC5E940328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40" creationId="{759C6DFB-25A6-4A1D-DE42-05CC7678AC67}"/>
          </ac:cxnSpMkLst>
        </pc:cxnChg>
        <pc:cxnChg chg="mod">
          <ac:chgData name="塩谷 晃弘 / Akihiro Shiotani" userId="50aef054-9327-40af-9729-b525352b79f1" providerId="ADAL" clId="{F0EE3A61-1F92-493A-9FD8-212B796A5596}" dt="2022-12-26T01:41:43.771" v="16618"/>
          <ac:cxnSpMkLst>
            <pc:docMk/>
            <pc:sldMk cId="3162779092" sldId="1474"/>
            <ac:cxnSpMk id="74" creationId="{53B52BF7-8EE5-6253-50CB-B1B5C847234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0" creationId="{7EA5637E-3572-9127-05C1-5E83983CD8D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1" creationId="{17D2BB53-C51B-5670-A15F-B894A4C925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2" creationId="{EAA80BF1-D9C4-E709-0E52-1D752FE005CB}"/>
          </ac:cxnSpMkLst>
        </pc:cxnChg>
        <pc:cxnChg chg="mod">
          <ac:chgData name="塩谷 晃弘 / Akihiro Shiotani" userId="50aef054-9327-40af-9729-b525352b79f1" providerId="ADAL" clId="{F0EE3A61-1F92-493A-9FD8-212B796A5596}" dt="2022-12-26T01:42:02.936" v="16623"/>
          <ac:cxnSpMkLst>
            <pc:docMk/>
            <pc:sldMk cId="3162779092" sldId="1474"/>
            <ac:cxnSpMk id="114" creationId="{A5FBB199-0770-B4C5-D263-25B9F9D2AD96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6:57.765" v="20766" actId="47"/>
        <pc:sldMkLst>
          <pc:docMk/>
          <pc:sldMk cId="3973562537" sldId="1475"/>
        </pc:sldMkLst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0" creationId="{A8CBC468-0D48-14C6-41E2-0CCB3745FD50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1" creationId="{F965DA18-4DB4-3054-5608-BCA911881C16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5" creationId="{A23DAA30-5398-68F4-E386-296709B0165A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6" creationId="{A5296B24-CEE5-98FA-3FD6-501D7ABFAE4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9" creationId="{701272D6-36FB-B614-6224-E79296D31FA0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0" creationId="{FBD51D10-999D-5B01-7ADE-DEC96C16932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2" creationId="{854F0FAE-E319-93AC-07BC-23CE80B601F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4" creationId="{D1F2EF52-79D3-5AC2-04C0-DA0DF511796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6" creationId="{1F69ED93-B85D-A680-2CC3-ADF3FB76D1B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7" creationId="{91890F24-CA21-BB08-E5D8-9F844E7F263A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9" creationId="{965543E7-1C06-8823-DC08-E55B033A1FB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60" creationId="{826D9FEB-B5B8-315D-5BE6-AAE1BEABE2A7}"/>
          </ac:spMkLst>
        </pc:spChg>
        <pc:grpChg chg="del">
          <ac:chgData name="塩谷 晃弘 / Akihiro Shiotani" userId="50aef054-9327-40af-9729-b525352b79f1" providerId="ADAL" clId="{F0EE3A61-1F92-493A-9FD8-212B796A5596}" dt="2022-12-26T01:42:18.876" v="16627" actId="478"/>
          <ac:grpSpMkLst>
            <pc:docMk/>
            <pc:sldMk cId="3973562537" sldId="1475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2:02.087" v="16622"/>
          <ac:grpSpMkLst>
            <pc:docMk/>
            <pc:sldMk cId="3973562537" sldId="1475"/>
            <ac:grpSpMk id="28" creationId="{53538415-0825-12F4-26E4-2BBF74714A7F}"/>
          </ac:grpSpMkLst>
        </pc:grpChg>
        <pc:grpChg chg="mod">
          <ac:chgData name="塩谷 晃弘 / Akihiro Shiotani" userId="50aef054-9327-40af-9729-b525352b79f1" providerId="ADAL" clId="{F0EE3A61-1F92-493A-9FD8-212B796A5596}" dt="2022-12-26T01:42:01.434" v="16621"/>
          <ac:grpSpMkLst>
            <pc:docMk/>
            <pc:sldMk cId="3973562537" sldId="1475"/>
            <ac:grpSpMk id="29" creationId="{9AAE98F1-1B95-4565-3837-EBF2ED295C55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3" creationId="{2C86E4AD-BC62-DA79-5A59-99A086EE2E50}"/>
          </ac:grpSpMkLst>
        </pc:grpChg>
        <pc:grpChg chg="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4" creationId="{4CC414D6-FE5C-90B7-A96E-406F21453DA9}"/>
          </ac:grpSpMkLst>
        </pc:grp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6" creationId="{1ED91905-9786-D30B-9029-C8A20556F449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38" creationId="{ACC63184-3AB9-E489-38E4-199D2DFB4D8D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1" creationId="{403C3AD5-B73D-7106-39D8-204EBCD4957A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8" creationId="{3A730B4D-7D6C-555B-653F-1A0F70830246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58" creationId="{CFE6DBE1-D37F-4C37-9922-EB0F58CDEFF0}"/>
          </ac:picMkLst>
        </pc:pic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2:01.434" v="16621"/>
          <ac:cxnSpMkLst>
            <pc:docMk/>
            <pc:sldMk cId="3973562537" sldId="1475"/>
            <ac:cxnSpMk id="32" creationId="{8A126ED9-8A49-F7D3-7B59-3C834C17C9A4}"/>
          </ac:cxnSpMkLst>
        </pc:cxnChg>
        <pc:cxnChg chg="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37" creationId="{881EA127-F8CD-CAAE-5557-953FDAE5700F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43" creationId="{25270895-CCB8-4E61-F3C1-D89B4C5531F6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55" creationId="{3D17F86B-1092-9D05-8DB3-B8782CA1D25D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8:45.796" v="20791" actId="47"/>
        <pc:sldMkLst>
          <pc:docMk/>
          <pc:sldMk cId="283032244" sldId="1476"/>
        </pc:sldMkLst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6" creationId="{B2B52AD6-821F-B564-4377-232156CF4B5B}"/>
          </ac:spMkLst>
        </pc:spChg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7" creationId="{5E2F4241-18CE-B56B-A6CF-82740C5FEF07}"/>
          </ac:spMkLst>
        </pc:spChg>
        <pc:spChg chg="add 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9" creationId="{34B6DB9A-26B3-6855-961E-29020DF568E6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39" creationId="{701272D6-36FB-B614-6224-E79296D31FA0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0" creationId="{FBD51D10-999D-5B01-7ADE-DEC96C16932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2" creationId="{854F0FAE-E319-93AC-07BC-23CE80B601F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6" creationId="{1F69ED93-B85D-A680-2CC3-ADF3FB76D1B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7" creationId="{91890F24-CA21-BB08-E5D8-9F844E7F26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9" creationId="{965543E7-1C06-8823-DC08-E55B033A1FB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60" creationId="{826D9FEB-B5B8-315D-5BE6-AAE1BEABE2A7}"/>
          </ac:spMkLst>
        </pc:spChg>
        <pc:grpChg chg="add 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4" creationId="{20F89B70-602E-9968-F714-5FA8EA37E893}"/>
          </ac:grpSpMkLst>
        </pc:grpChg>
        <pc:grpChg chg="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5" creationId="{0D01BD7D-7840-B1F9-B97C-2D2B2A04D79D}"/>
          </ac:grpSpMkLst>
        </pc:grpChg>
        <pc:grpChg chg="del">
          <ac:chgData name="塩谷 晃弘 / Akihiro Shiotani" userId="50aef054-9327-40af-9729-b525352b79f1" providerId="ADAL" clId="{F0EE3A61-1F92-493A-9FD8-212B796A5596}" dt="2022-12-26T01:42:28.696" v="16631" actId="478"/>
          <ac:grpSpMkLst>
            <pc:docMk/>
            <pc:sldMk cId="283032244" sldId="1476"/>
            <ac:grpSpMk id="33" creationId="{2C86E4AD-BC62-DA79-5A59-99A086EE2E50}"/>
          </ac:grpSpMkLst>
        </pc:grp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0" creationId="{4F6595B7-B738-EC2B-F846-80D890D19BE9}"/>
          </ac:picMkLst>
        </pc:pic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1" creationId="{DD297604-C61C-20F6-577B-6838097D8B19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38" creationId="{ACC63184-3AB9-E489-38E4-199D2DFB4D8D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1" creationId="{403C3AD5-B73D-7106-39D8-204EBCD4957A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58" creationId="{CFE6DBE1-D37F-4C37-9922-EB0F58CDEFF0}"/>
          </ac:picMkLst>
        </pc:picChg>
        <pc:cxnChg chg="mod">
          <ac:chgData name="塩谷 晃弘 / Akihiro Shiotani" userId="50aef054-9327-40af-9729-b525352b79f1" providerId="ADAL" clId="{F0EE3A61-1F92-493A-9FD8-212B796A5596}" dt="2022-12-26T01:42:28.874" v="16632"/>
          <ac:cxnSpMkLst>
            <pc:docMk/>
            <pc:sldMk cId="283032244" sldId="1476"/>
            <ac:cxnSpMk id="8" creationId="{E8D137B9-7757-9404-0011-C9F89FEBD477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43" creationId="{25270895-CCB8-4E61-F3C1-D89B4C5531F6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55" creationId="{3D17F86B-1092-9D05-8DB3-B8782CA1D25D}"/>
          </ac:cxnSpMkLst>
        </pc:cxnChg>
      </pc:sldChg>
      <pc:sldChg chg="addSp delSp modSp add mod ord">
        <pc:chgData name="塩谷 晃弘 / Akihiro Shiotani" userId="50aef054-9327-40af-9729-b525352b79f1" providerId="ADAL" clId="{F0EE3A61-1F92-493A-9FD8-212B796A5596}" dt="2022-12-26T23:56:48.328" v="35881" actId="2085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3" creationId="{8EAF249E-135A-8B3C-7CDE-77763E516EB4}"/>
          </ac:spMkLst>
        </pc:spChg>
        <pc:spChg chg="add del mod">
          <ac:chgData name="塩谷 晃弘 / Akihiro Shiotani" userId="50aef054-9327-40af-9729-b525352b79f1" providerId="ADAL" clId="{F0EE3A61-1F92-493A-9FD8-212B796A5596}" dt="2022-12-26T23:55:29.966" v="35869" actId="1038"/>
          <ac:spMkLst>
            <pc:docMk/>
            <pc:sldMk cId="2209994914" sldId="1477"/>
            <ac:spMk id="7" creationId="{8C64B34C-EB76-409A-A8C2-5182F9767A3C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8" creationId="{0E9DE194-5145-7EF3-1E1B-6C5A050435FB}"/>
          </ac:spMkLst>
        </pc:spChg>
        <pc:spChg chg="del">
          <ac:chgData name="塩谷 晃弘 / Akihiro Shiotani" userId="50aef054-9327-40af-9729-b525352b79f1" providerId="ADAL" clId="{F0EE3A61-1F92-493A-9FD8-212B796A5596}" dt="2022-12-26T01:42:40.963" v="16634" actId="478"/>
          <ac:spMkLst>
            <pc:docMk/>
            <pc:sldMk cId="2209994914" sldId="1477"/>
            <ac:spMk id="9" creationId="{34B6DB9A-26B3-6855-961E-29020DF568E6}"/>
          </ac:spMkLst>
        </pc:spChg>
        <pc:spChg chg="add del mod">
          <ac:chgData name="塩谷 晃弘 / Akihiro Shiotani" userId="50aef054-9327-40af-9729-b525352b79f1" providerId="ADAL" clId="{F0EE3A61-1F92-493A-9FD8-212B796A5596}" dt="2022-12-26T23:56:04.325" v="35875" actId="478"/>
          <ac:spMkLst>
            <pc:docMk/>
            <pc:sldMk cId="2209994914" sldId="1477"/>
            <ac:spMk id="9" creationId="{679CC6E4-9858-1667-77C5-02806F10A214}"/>
          </ac:spMkLst>
        </pc:spChg>
        <pc:spChg chg="add del mod">
          <ac:chgData name="塩谷 晃弘 / Akihiro Shiotani" userId="50aef054-9327-40af-9729-b525352b79f1" providerId="ADAL" clId="{F0EE3A61-1F92-493A-9FD8-212B796A5596}" dt="2022-12-26T23:56:10.755" v="35877" actId="478"/>
          <ac:spMkLst>
            <pc:docMk/>
            <pc:sldMk cId="2209994914" sldId="1477"/>
            <ac:spMk id="10" creationId="{0EBDBD27-8A38-5A89-3B6D-F03FABF9CC1A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11" creationId="{B2AF0D6A-673E-9A08-E150-F5A3DDE598B0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2" creationId="{34B67173-A94E-34E7-FB88-4761C962942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2" creationId="{91505233-F5B0-4C67-6BFA-49EE25F15F2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3" creationId="{678CF124-8CC0-15A7-5CC6-16EA41E1778B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3" creationId="{D830AD2C-986C-527C-29C3-87BBEB6EDBD9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0.215" v="35880" actId="207"/>
          <ac:spMkLst>
            <pc:docMk/>
            <pc:sldMk cId="2209994914" sldId="1477"/>
            <ac:spMk id="17" creationId="{7EC3B65D-360E-0185-A904-A916C76B430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8" creationId="{C45DFCE8-98F1-E1C2-848E-5D10D831B16F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8.328" v="35881" actId="2085"/>
          <ac:spMkLst>
            <pc:docMk/>
            <pc:sldMk cId="2209994914" sldId="1477"/>
            <ac:spMk id="18" creationId="{E3963AFE-ED7B-CD07-2590-76D9566B8DB1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9" creationId="{37D60477-4D7F-2B33-83D5-A5EE9B58EB1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0" creationId="{C13E1B32-8800-84E5-1F4A-16FCC356B6B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1" creationId="{98979160-B0FE-3061-8E0E-E458EBDFD306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2" creationId="{1693B1E0-85C5-1165-265A-38119BD41A1D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3" creationId="{CDD599EF-A042-285F-D50C-C6011F52914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4" creationId="{7B94D3B7-2FAC-5EA7-2D46-575539C452C7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7" creationId="{B362F2F5-3E94-5CEB-A058-5C2275E9A25B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8" creationId="{80C3CDC0-A94F-2CB1-66FD-374A6B401A6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3" creationId="{5AF6A867-1620-293D-EE1F-1C4E6E97C5A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5" creationId="{D05D13A4-DDCC-6CC3-4039-4B969887CA9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9" creationId="{3520BE2E-9D41-EA1F-0847-312BF386A55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1" creationId="{4CC31A19-4829-534F-BFD5-83334503B87B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2" creationId="{1CFAD910-7642-4113-0FB7-E6406A4DC1A8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5" creationId="{57EF09B5-09E1-A116-4380-43D3705D531E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7" creationId="{10D13430-919F-3D3B-47D8-AE271D0761F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9" creationId="{EAA416D7-1FEA-BF19-EF97-4C4251D55612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1" creationId="{3280D8CF-17CF-D58C-8E18-2366E2DFDCE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2" creationId="{F4CD9960-8933-C665-47FE-DD2FB2E42A3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3" creationId="{6641C9E9-DFDF-54D1-5F1A-968568553C3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4" creationId="{29DCCC7D-1621-3739-3294-28D809C4584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5" creationId="{7D50B901-6F6F-99E7-1AF7-6B072DF988A5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6" creationId="{B335A987-9B7B-F745-6DFE-E4FF693792F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8" creationId="{4B94B640-EA4B-16C6-C9CD-A6639A5FADF3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9" creationId="{E970DBEE-CE2D-2A8C-5F62-EFAFF59D1647}"/>
          </ac:spMkLst>
        </pc:spChg>
        <pc:spChg chg="add del mod">
          <ac:chgData name="塩谷 晃弘 / Akihiro Shiotani" userId="50aef054-9327-40af-9729-b525352b79f1" providerId="ADAL" clId="{F0EE3A61-1F92-493A-9FD8-212B796A5596}" dt="2022-12-26T23:54:28.125" v="35817" actId="478"/>
          <ac:spMkLst>
            <pc:docMk/>
            <pc:sldMk cId="2209994914" sldId="1477"/>
            <ac:spMk id="60" creationId="{58AF6E7B-5C84-49CD-04AA-14919BC2E25A}"/>
          </ac:spMkLst>
        </pc:spChg>
        <pc:grpChg chg="del">
          <ac:chgData name="塩谷 晃弘 / Akihiro Shiotani" userId="50aef054-9327-40af-9729-b525352b79f1" providerId="ADAL" clId="{F0EE3A61-1F92-493A-9FD8-212B796A5596}" dt="2022-12-26T01:42:40.963" v="16634" actId="478"/>
          <ac:grpSpMkLst>
            <pc:docMk/>
            <pc:sldMk cId="2209994914" sldId="1477"/>
            <ac:grpSpMk id="4" creationId="{20F89B70-602E-9968-F714-5FA8EA37E89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5" creationId="{997510C7-6DFB-3B91-6D95-92DC83E4C066}"/>
          </ac:grpSpMkLst>
        </pc:grpChg>
        <pc:grpChg chg="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6" creationId="{C83C5E10-64E9-BBCF-F05C-396B1CEA2FED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8:11:21.512" v="20757" actId="478"/>
          <ac:graphicFrameMkLst>
            <pc:docMk/>
            <pc:sldMk cId="2209994914" sldId="1477"/>
            <ac:graphicFrameMk id="17" creationId="{F77F88AF-59A4-7C6E-10D6-73E965227E71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0" creationId="{4F6595B7-B738-EC2B-F846-80D890D19BE9}"/>
          </ac:picMkLst>
        </pc:pic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1" creationId="{DD297604-C61C-20F6-577B-6838097D8B19}"/>
          </ac:picMkLst>
        </pc:picChg>
        <pc:picChg chg="add del mod">
          <ac:chgData name="塩谷 晃弘 / Akihiro Shiotani" userId="50aef054-9327-40af-9729-b525352b79f1" providerId="ADAL" clId="{F0EE3A61-1F92-493A-9FD8-212B796A5596}" dt="2022-12-26T23:56:06.954" v="35876" actId="1076"/>
          <ac:picMkLst>
            <pc:docMk/>
            <pc:sldMk cId="2209994914" sldId="1477"/>
            <ac:picMk id="14" creationId="{61B98E54-800F-2788-583C-5D255CF5ACF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4" creationId="{82847F08-46D0-A609-A744-9C1024E1773D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5" creationId="{3A20A6F5-CE1F-4216-3091-AF87CB067793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6" creationId="{1DD74108-A5BD-62FA-FC21-A2E4DA52E8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0" creationId="{7F156D3C-D101-ABB7-DE63-131B5CE6540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1" creationId="{E9C0C91C-9DBF-BBF3-4D05-C8869FA951E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2" creationId="{E4B4FD3D-73F8-D28D-F498-C126715A86C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4" creationId="{A46455A1-2929-AF66-EB47-2314BE732262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0" creationId="{706EF8C9-BE65-7159-F982-EDE3B38F8CB7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3" creationId="{BD5B421B-AA01-D1D0-4325-F4E94F0CF60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4" creationId="{44EC1795-02DC-5981-0B78-8BFEA846E80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6" creationId="{0277A090-A32D-53CF-9A68-ECCF79D11A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8" creationId="{23F02994-E4FB-EB5D-DD70-BF2A32B00F34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0" creationId="{92099309-AFED-F0C7-8265-6F157D90DCC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7" creationId="{00F3B4F3-68B3-1123-B018-BCDBE17521ED}"/>
          </ac:picMkLst>
        </pc:picChg>
        <pc:picChg chg="add mod">
          <ac:chgData name="塩谷 晃弘 / Akihiro Shiotani" userId="50aef054-9327-40af-9729-b525352b79f1" providerId="ADAL" clId="{F0EE3A61-1F92-493A-9FD8-212B796A5596}" dt="2022-12-26T23:55:32.383" v="35870" actId="1076"/>
          <ac:picMkLst>
            <pc:docMk/>
            <pc:sldMk cId="2209994914" sldId="1477"/>
            <ac:picMk id="5122" creationId="{E6D4FEE9-CCC9-5C28-409F-D7FA1B167258}"/>
          </ac:picMkLst>
        </pc:picChg>
        <pc:picChg chg="add mod">
          <ac:chgData name="塩谷 晃弘 / Akihiro Shiotani" userId="50aef054-9327-40af-9729-b525352b79f1" providerId="ADAL" clId="{F0EE3A61-1F92-493A-9FD8-212B796A5596}" dt="2022-12-26T23:55:59.436" v="35874" actId="1076"/>
          <ac:picMkLst>
            <pc:docMk/>
            <pc:sldMk cId="2209994914" sldId="1477"/>
            <ac:picMk id="5124" creationId="{5D6BF4A7-2500-A15F-138E-9094601FDF17}"/>
          </ac:picMkLst>
        </pc:picChg>
        <pc:cxnChg chg="add del mod">
          <ac:chgData name="塩谷 晃弘 / Akihiro Shiotani" userId="50aef054-9327-40af-9729-b525352b79f1" providerId="ADAL" clId="{F0EE3A61-1F92-493A-9FD8-212B796A5596}" dt="2022-12-26T23:51:24.620" v="35776" actId="478"/>
          <ac:cxnSpMkLst>
            <pc:docMk/>
            <pc:sldMk cId="2209994914" sldId="1477"/>
            <ac:cxnSpMk id="4" creationId="{AF10914F-EB51-D62D-A4C4-D8883B0E6509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5.359" v="35777" actId="478"/>
          <ac:cxnSpMkLst>
            <pc:docMk/>
            <pc:sldMk cId="2209994914" sldId="1477"/>
            <ac:cxnSpMk id="5" creationId="{F0F76A31-90B1-DFE2-1BB2-C45600E0B642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3.296" v="35775" actId="478"/>
          <ac:cxnSpMkLst>
            <pc:docMk/>
            <pc:sldMk cId="2209994914" sldId="1477"/>
            <ac:cxnSpMk id="6" creationId="{C3A4D31A-F122-B19D-D1FE-6BD94DB67564}"/>
          </ac:cxnSpMkLst>
        </pc:cxnChg>
        <pc:cxnChg chg="mod">
          <ac:chgData name="塩谷 晃弘 / Akihiro Shiotani" userId="50aef054-9327-40af-9729-b525352b79f1" providerId="ADAL" clId="{F0EE3A61-1F92-493A-9FD8-212B796A5596}" dt="2022-12-26T01:42:41.207" v="16635"/>
          <ac:cxnSpMkLst>
            <pc:docMk/>
            <pc:sldMk cId="2209994914" sldId="1477"/>
            <ac:cxnSpMk id="29" creationId="{E931048B-294F-BF10-1C54-890D1ED56B0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6" creationId="{30D26990-5623-212E-9E51-92B926C16089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7" creationId="{4A04F07C-48CB-460F-928B-C718DEE0100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8" creationId="{7483837C-B627-CC14-DDD0-42BBA947E5FD}"/>
          </ac:cxnSpMkLst>
        </pc:cxnChg>
      </pc:sldChg>
      <pc:sldChg chg="addSp delSp modSp new mod modNotesTx">
        <pc:chgData name="塩谷 晃弘 / Akihiro Shiotani" userId="50aef054-9327-40af-9729-b525352b79f1" providerId="ADAL" clId="{F0EE3A61-1F92-493A-9FD8-212B796A5596}" dt="2022-12-26T23:42:30.207" v="35350" actId="20577"/>
        <pc:sldMkLst>
          <pc:docMk/>
          <pc:sldMk cId="3974744679" sldId="1478"/>
        </pc:sldMkLst>
        <pc:spChg chg="mod">
          <ac:chgData name="塩谷 晃弘 / Akihiro Shiotani" userId="50aef054-9327-40af-9729-b525352b79f1" providerId="ADAL" clId="{F0EE3A61-1F92-493A-9FD8-212B796A5596}" dt="2022-12-26T01:43:12.015" v="16644" actId="255"/>
          <ac:spMkLst>
            <pc:docMk/>
            <pc:sldMk cId="3974744679" sldId="1478"/>
            <ac:spMk id="2" creationId="{0FE214DA-116E-4E5E-FA5B-FB42EFF4015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4" creationId="{E0C74BEF-CCE6-4CD2-7E91-18DE14EB8DF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5" creationId="{D96D5417-4707-9CF6-C936-D126BF0BD2A9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6" creationId="{0E04E1FC-AA89-2730-5CB0-BFDEDC497992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8" creationId="{22E8B4FE-A483-B312-7469-95290EEDED3E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9" creationId="{41979AD4-2DDE-A707-523D-848D9DF63C76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2" creationId="{ED0C7D23-4970-AAEE-3AE7-6FA0CD0C5C6F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3" creationId="{7706F104-DFB6-C854-363E-7FFFAFEFA34B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4" creationId="{2269590B-0F75-99E1-0E3B-88BE3827B3E4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5" creationId="{989337AD-BF54-BD0A-F221-70D5CE78D53E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8" creationId="{867116D3-D129-C4C5-73BB-5C7FB91FAC59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9" creationId="{87595DC7-9653-53D4-B0FE-8F400A119D79}"/>
          </ac:spMkLst>
        </pc:spChg>
        <pc:spChg chg="add 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21" creationId="{E9BD3ECA-1B45-F780-016C-95BFC68892F4}"/>
          </ac:spMkLst>
        </pc:spChg>
        <pc:spChg chg="add mod">
          <ac:chgData name="塩谷 晃弘 / Akihiro Shiotani" userId="50aef054-9327-40af-9729-b525352b79f1" providerId="ADAL" clId="{F0EE3A61-1F92-493A-9FD8-212B796A5596}" dt="2022-12-26T12:15:17.579" v="33534" actId="1035"/>
          <ac:spMkLst>
            <pc:docMk/>
            <pc:sldMk cId="3974744679" sldId="1478"/>
            <ac:spMk id="22" creationId="{F59ED5E7-F955-2F5A-FC6C-6798B881C95A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3" creationId="{05732A02-792D-29B9-5168-BA8326754E91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4" creationId="{52B6B366-041A-D320-B03E-3DC75DB0DB7B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5" creationId="{351B6691-BCC5-CD29-B953-7801D87D98D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7" creationId="{4A6B18CD-D9D9-F4A8-B318-E2B7BC5F3D37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8" creationId="{15195C77-38F7-8C42-FD41-58FC03C88D10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1" creationId="{5317BEFA-D808-8C70-220A-A8429795575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2" creationId="{D8A2A0CE-AB4E-EBA8-4CE9-F1243F450A32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3" creationId="{2032318D-D055-1D64-AABD-E3A0BD5D83E3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4" creationId="{513DBEC7-BD65-B627-D15A-74D1748DD1E8}"/>
          </ac:spMkLst>
        </pc:spChg>
        <pc:grpChg chg="add 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6" creationId="{D102E3B4-674E-1438-773B-287899EB1690}"/>
          </ac:grpSpMkLst>
        </pc:grpChg>
        <pc:grpChg chg="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7" creationId="{5A544D55-5DD4-7851-CC1F-5CD420AD4553}"/>
          </ac:grpSpMkLst>
        </pc:grp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7" creationId="{8226413A-C151-AFAF-EA5D-A818209F557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0" creationId="{BEFC1030-31E6-C292-157A-20F2A6119C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6" creationId="{81119043-8FAE-4D10-F44D-5B7936D00BBB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9" creationId="{E5A781E9-D06D-7C08-4D7E-49E349D9C1A8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30" creationId="{911CE4DB-03C7-3087-28BC-5CB633BFFDC2}"/>
          </ac:picMkLst>
        </pc:picChg>
        <pc:cxnChg chg="mod">
          <ac:chgData name="塩谷 晃弘 / Akihiro Shiotani" userId="50aef054-9327-40af-9729-b525352b79f1" providerId="ADAL" clId="{F0EE3A61-1F92-493A-9FD8-212B796A5596}" dt="2022-12-26T01:43:39.370" v="16646"/>
          <ac:cxnSpMkLst>
            <pc:docMk/>
            <pc:sldMk cId="3974744679" sldId="1478"/>
            <ac:cxnSpMk id="20" creationId="{9AD50AA1-144A-E40F-A8AD-673FDBDE10D2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10:34:21.673" v="29858" actId="47"/>
        <pc:sldMkLst>
          <pc:docMk/>
          <pc:sldMk cId="1011007897" sldId="1479"/>
        </pc:sldMkLst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4" creationId="{E0C74BEF-CCE6-4CD2-7E91-18DE14EB8DF8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5" creationId="{D96D5417-4707-9CF6-C936-D126BF0BD2A9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6" creationId="{0E04E1FC-AA89-2730-5CB0-BFDEDC497992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8" creationId="{22E8B4FE-A483-B312-7469-95290EEDED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9" creationId="{41979AD4-2DDE-A707-523D-848D9DF63C76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2" creationId="{ED0C7D23-4970-AAEE-3AE7-6FA0CD0C5C6F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3" creationId="{7706F104-DFB6-C854-363E-7FFFAFEFA34B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4" creationId="{2269590B-0F75-99E1-0E3B-88BE3827B3E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5" creationId="{989337AD-BF54-BD0A-F221-70D5CE78D5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1" creationId="{E9BD3ECA-1B45-F780-016C-95BFC68892F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2" creationId="{F59ED5E7-F955-2F5A-FC6C-6798B881C95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5" creationId="{9713EBD6-6F66-E079-48FD-BD0EFE34854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6" creationId="{560CFA2A-33EA-3919-8075-D8F5A92ED77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8" creationId="{D0E08143-CB5E-A0D7-D12F-2DA4B7B08400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9" creationId="{A811978A-C68B-51DB-B087-F0353E4404C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0" creationId="{6536B515-7CCB-D886-F4C6-90B00068C30F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1" creationId="{969136EA-18E9-EE0B-575D-B0EC73565D43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2" creationId="{C07316B4-0B50-5C6D-8994-723BFE96662E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3" creationId="{3752DDE4-A203-3CF7-629A-3658220E299D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4" creationId="{114D5596-AD96-712A-13BC-5D240D412DB2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5" creationId="{B5D1AC87-4670-A12D-7571-95F3D682BF69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6" creationId="{0D2501B1-8F79-2CE9-F136-E964E6CBB722}"/>
          </ac:spMkLst>
        </pc:spChg>
        <pc:grpChg chg="del">
          <ac:chgData name="塩谷 晃弘 / Akihiro Shiotani" userId="50aef054-9327-40af-9729-b525352b79f1" providerId="ADAL" clId="{F0EE3A61-1F92-493A-9FD8-212B796A5596}" dt="2022-12-26T01:43:51.389" v="16649" actId="478"/>
          <ac:grpSpMkLst>
            <pc:docMk/>
            <pc:sldMk cId="1011007897" sldId="1479"/>
            <ac:grpSpMk id="16" creationId="{D102E3B4-674E-1438-773B-287899EB1690}"/>
          </ac:grpSpMkLst>
        </pc:grpChg>
        <pc:grpChg chg="add 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3" creationId="{353626E6-0E96-5588-25FA-604BCA194660}"/>
          </ac:grpSpMkLst>
        </pc:grpChg>
        <pc:grpChg chg="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4" creationId="{45A06F45-6B12-41EC-A396-419C901888F3}"/>
          </ac:grpSpMkLst>
        </pc:grp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7" creationId="{8226413A-C151-AFAF-EA5D-A818209F5575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0" creationId="{BEFC1030-31E6-C292-157A-20F2A6119C2A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7" creationId="{60499B98-8D07-E0E2-6B30-494276F7C3A9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3:51.710" v="16650"/>
          <ac:cxnSpMkLst>
            <pc:docMk/>
            <pc:sldMk cId="1011007897" sldId="1479"/>
            <ac:cxnSpMk id="27" creationId="{AF34D5B4-350A-1F9E-E177-66436CE8056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22:48.071" v="29652" actId="47"/>
        <pc:sldMkLst>
          <pc:docMk/>
          <pc:sldMk cId="4180511759" sldId="1480"/>
        </pc:sldMkLst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6" creationId="{0A947D6A-8920-8550-FEEF-AD5E50D817E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7" creationId="{9B005AD8-2D4F-C956-150C-8D03C638F39A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9" creationId="{6EA759C6-F9EC-9E80-1C9C-2650888507F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1" creationId="{C30CDE12-FF12-E411-A611-500C768B12F0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2" creationId="{0A8B2CA7-07A3-BD74-9207-4B54B320DE8A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4" creationId="{2EB33FA5-99EB-DC65-C56A-B5943DFED3F1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5" creationId="{8DA13D00-5C55-0345-6992-8CEB178ED8FE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7" creationId="{562FE3FF-F4FA-A4FC-FA3A-2F99428C203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8" creationId="{C435ACDA-9F33-FD35-BCAB-37377FC8209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0" creationId="{C58CD6FA-34B5-EAE2-3F7D-626C7767B67D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1" creationId="{7BCABA47-5229-B9C0-24EC-9DDA61FA17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2" creationId="{23BEB713-F70C-50E1-5721-3B1A35D172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39" creationId="{29BFC60E-B5A9-B5B6-9854-D13DC4A8DF5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1" creationId="{A32082A6-FAD8-39EE-9324-A85B1C0BE077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2" creationId="{183831C6-367B-02A9-50F3-7F7DF165A0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3" creationId="{953B9E14-1DB9-36BD-CAA0-FC975D9F1F6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7" creationId="{9CC88CE2-BA5A-765A-9B64-EC17E359FFDD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8" creationId="{9D89B089-F9F7-22B5-F4FC-81AC488D135E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9" creationId="{25DE4BFE-0969-B263-DA75-DD046A8F86D6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50" creationId="{6F46ACB4-4AB2-29AC-F088-3CE1E337FF19}"/>
          </ac:spMkLst>
        </pc:s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4" creationId="{EF06842A-2E10-9352-B642-3592C6B84F94}"/>
          </ac:grpSpMkLst>
        </pc:grpChg>
        <pc:grpChg chg="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5" creationId="{BED87731-20FD-4E8E-6489-C0CCAB1EE1E6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0" creationId="{19033084-009E-E56D-152F-861DB16A9E09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3" creationId="{8D741985-67E2-C39B-EE86-E7A973B2FFFD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6" creationId="{89286D29-CE98-A715-45D4-331F2C8B2263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9" creationId="{02FD34A8-6F2E-D153-0BEE-081637422CD6}"/>
          </ac:grpSpMkLst>
        </pc:grpChg>
        <pc:grpChg chg="del">
          <ac:chgData name="塩谷 晃弘 / Akihiro Shiotani" userId="50aef054-9327-40af-9729-b525352b79f1" providerId="ADAL" clId="{F0EE3A61-1F92-493A-9FD8-212B796A5596}" dt="2022-12-26T01:44:11.686" v="16657" actId="478"/>
          <ac:grpSpMkLst>
            <pc:docMk/>
            <pc:sldMk cId="4180511759" sldId="1480"/>
            <ac:grpSpMk id="23" creationId="{353626E6-0E96-5588-25FA-604BCA194660}"/>
          </ac:grpSpMkLst>
        </pc:grp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8" creationId="{01674566-A8EC-2AE5-E116-A68016F9AD24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0" creationId="{CE2E3E81-8A9B-F99B-4303-43E6D524E29C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4" creationId="{62EFACC0-EA39-D29F-A0E0-85FDE9E7AB35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5" creationId="{9AA910BB-5A7E-A096-0BD6-735B8CF8133B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6" creationId="{291F81F7-5234-B346-40B7-8FFDCE185014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30:11.499" v="29793" actId="47"/>
        <pc:sldMkLst>
          <pc:docMk/>
          <pc:sldMk cId="4052437318" sldId="1481"/>
        </pc:sldMkLst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" creationId="{164C934A-9E31-CB3E-0BA8-2317B7B362BA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5" creationId="{C53C3AFA-FDF6-52FD-0362-9CE9C3C7CF5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6" creationId="{D8D407D3-8BA3-4F69-6183-453CAF67C23D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7" creationId="{9F8A661E-A4C0-335B-84B5-6FCC8A297B2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8" creationId="{C66ACB60-B1EA-AA6C-BA15-10AA6DD979A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9" creationId="{809D9E97-0643-A146-CF0A-B1A881AFD3C3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2" creationId="{58C6614B-8D81-B58D-5E3B-4AC7C3C74F94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3" creationId="{4ECBD040-C451-C912-DDFA-1CC208FC08DE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5" creationId="{48DB5C62-C56A-1B48-9B1F-B721EC3E2ED7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7" creationId="{88EF4A13-14DE-B6BA-B2EC-3EF006A48BA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9" creationId="{2FFE8522-F469-86B8-6BD0-324A9203A8D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22" creationId="{D92B9369-3B01-BA04-E713-2AD64A67F5B4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39" creationId="{7F0782BC-1EDA-C09C-2291-5BC40CC069E4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0" creationId="{6B613918-09C8-DEF6-7330-ACE2387F2D8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1" creationId="{0B6A9E85-8B82-2A44-4D4A-FE25F44B86F0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2" creationId="{9F7E4F62-D7CD-7AB6-3F84-3191E4F20738}"/>
          </ac:spMkLst>
        </pc:spChg>
        <pc:grpChg chg="add 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0" creationId="{B477CF56-8D50-0C6E-2EC9-574BFF0C656B}"/>
          </ac:grpSpMkLst>
        </pc:grpChg>
        <pc:grpChg chg="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1" creationId="{BAAC2DCC-14A6-2833-4AC7-CDC4F97486C6}"/>
          </ac:grpSpMkLst>
        </pc:grpChg>
        <pc:grpChg chg="del">
          <ac:chgData name="塩谷 晃弘 / Akihiro Shiotani" userId="50aef054-9327-40af-9729-b525352b79f1" providerId="ADAL" clId="{F0EE3A61-1F92-493A-9FD8-212B796A5596}" dt="2022-12-26T01:44:18.570" v="16659" actId="478"/>
          <ac:grpSpMkLst>
            <pc:docMk/>
            <pc:sldMk cId="4052437318" sldId="1481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6" creationId="{374E6ACD-6CE0-411D-C8BD-F9339D922C4A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8" creationId="{386BB5E1-128B-CAAA-AB3A-E365062B37C1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0" creationId="{9CB50544-660D-7545-FB7E-F63BA1DCD162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1" creationId="{0DD2E04D-70A3-963E-1577-82B59A429336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8.918" v="16660"/>
          <ac:cxnSpMkLst>
            <pc:docMk/>
            <pc:sldMk cId="4052437318" sldId="1481"/>
            <ac:cxnSpMk id="14" creationId="{025551FD-DB40-D3AD-F346-717170ACD7C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0.527" v="31762" actId="47"/>
        <pc:sldMkLst>
          <pc:docMk/>
          <pc:sldMk cId="1956567762" sldId="1482"/>
        </pc:sldMkLst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7" creationId="{0F4341D4-09FB-E8E6-2023-8B4E76191814}"/>
          </ac:spMkLst>
        </pc:spChg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8" creationId="{8871B3B1-6447-3395-63D1-4EAB6D69DCF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3" creationId="{A2F657AD-B43C-5152-F303-A98E92FC73BE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4" creationId="{49AED3FA-D88E-01CC-6238-1B385EDC172F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5" creationId="{3F7E22B1-A6F1-15CC-C17A-6A09B666F04C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6" creationId="{C71C1C64-7EDE-EB79-6AE5-EF24A99D026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7" creationId="{F240E5ED-B4D5-A4FE-41FD-210B5D13F7A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8" creationId="{D955AD12-B522-1F08-4EAD-AFAD9579F3A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9" creationId="{2833E021-7FBD-8777-A897-605C0D36ADB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20" creationId="{015C01D0-05B8-4B6C-0302-4BCB3D3C7AAC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40" creationId="{5DB246CA-0957-6891-4776-34E1B41C0CFF}"/>
          </ac:spMkLst>
        </pc:spChg>
        <pc:grpChg chg="add 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5" creationId="{AB0DC1B8-23AB-52F9-72B7-D16405D6C191}"/>
          </ac:grpSpMkLst>
        </pc:grpChg>
        <pc:grpChg chg="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6" creationId="{A170AF32-5C74-A28A-7BA0-CECEE0370D1C}"/>
          </ac:grpSpMkLst>
        </pc:grpChg>
        <pc:grpChg chg="del">
          <ac:chgData name="塩谷 晃弘 / Akihiro Shiotani" userId="50aef054-9327-40af-9729-b525352b79f1" providerId="ADAL" clId="{F0EE3A61-1F92-493A-9FD8-212B796A5596}" dt="2022-12-26T01:44:25.273" v="16661" actId="478"/>
          <ac:grpSpMkLst>
            <pc:docMk/>
            <pc:sldMk cId="1956567762" sldId="1482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4" creationId="{BD76F476-312E-26E0-4DD6-D8A93FB15C15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0" creationId="{400C3120-BD21-4433-EE39-5477FE793043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1" creationId="{1CD5E609-7883-7F6E-D198-523719B374DA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2" creationId="{F3F034DF-20CC-E017-AC68-EAAEB2053CB5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9" creationId="{AC66BA75-1FB4-AB7D-7B6C-FDE92EC1026D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1" creationId="{5E195A1D-11A3-BFD8-4935-742EEF0004BE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2" creationId="{2D0D1C44-DFA6-FC83-7EA7-BEC47E2E0E33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39" creationId="{C74AAE00-71F0-78CA-F5CC-BB2EFBF8CB68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402" v="31763" actId="47"/>
        <pc:sldMkLst>
          <pc:docMk/>
          <pc:sldMk cId="3617103271" sldId="1483"/>
        </pc:sldMkLst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8" creationId="{BE699780-A59A-10CC-2CF8-0DDE7C23BFF6}"/>
          </ac:spMkLst>
        </pc:spChg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9" creationId="{29642688-3350-6B11-9BE6-D6DB5C678D69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2" creationId="{EC913F2B-FBA6-9F37-9539-73F706222845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3" creationId="{B75F5EDD-4615-07B0-AEBA-B70AF2A798BD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5" creationId="{49646E83-BF98-76BF-A376-7EEA279AA89E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6" creationId="{C5E91246-1CB9-AA91-8DE8-2B3EF9523538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6" creationId="{1A1AF064-47FB-9769-879F-9869A6197F26}"/>
          </ac:grpSpMkLst>
        </pc:grpChg>
        <pc:grpChg chg="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7" creationId="{C04F83C1-224E-C8F3-FF4C-18BB4F323744}"/>
          </ac:grpSpMkLst>
        </pc:grpChg>
        <pc:grpChg chg="del">
          <ac:chgData name="塩谷 晃弘 / Akihiro Shiotani" userId="50aef054-9327-40af-9729-b525352b79f1" providerId="ADAL" clId="{F0EE3A61-1F92-493A-9FD8-212B796A5596}" dt="2022-12-26T01:44:31.784" v="16663" actId="478"/>
          <ac:grpSpMkLst>
            <pc:docMk/>
            <pc:sldMk cId="3617103271" sldId="1483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4" creationId="{2EFB7691-2648-7173-40F3-2A4E911C337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5" creationId="{980127D1-3ED0-5466-09DC-DA311D705414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1" creationId="{956F2456-497B-55C1-B5DF-62D6A1C05DC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4" creationId="{D41891E2-7305-A151-BAA8-107B29F7D04A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1.954" v="16664"/>
          <ac:cxnSpMkLst>
            <pc:docMk/>
            <pc:sldMk cId="3617103271" sldId="1483"/>
            <ac:cxnSpMk id="10" creationId="{F5E4ABCD-7705-13F8-1B96-717F4AC6EC5A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886" v="31764" actId="47"/>
        <pc:sldMkLst>
          <pc:docMk/>
          <pc:sldMk cId="3726878053" sldId="1484"/>
        </pc:sldMkLst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7" creationId="{9143D06B-B7A0-B8D7-0480-61D72D30416A}"/>
          </ac:spMkLst>
        </pc:spChg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8" creationId="{6F2F45BB-00AC-4E4F-1B2B-17EC9FBEEDC0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0" creationId="{76664DFC-328F-DDF0-DBB9-DD3C4F54116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4" creationId="{997F0F5D-674A-55A8-3509-0918BE2EA7B3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5" creationId="{613AA7C8-1F91-4309-102F-7FC053C0EDB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6" creationId="{B3CB9943-3FF4-757E-0D8C-F662D28DEC6C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5" creationId="{15C44CE8-C93C-F4FF-A0DA-4BDD2DAB43B8}"/>
          </ac:grpSpMkLst>
        </pc:grpChg>
        <pc:grpChg chg="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6" creationId="{236185C8-E249-A3AD-0DCB-EE4F89B31066}"/>
          </ac:grpSpMkLst>
        </pc:grpChg>
        <pc:grpChg chg="del">
          <ac:chgData name="塩谷 晃弘 / Akihiro Shiotani" userId="50aef054-9327-40af-9729-b525352b79f1" providerId="ADAL" clId="{F0EE3A61-1F92-493A-9FD8-212B796A5596}" dt="2022-12-26T01:44:38.435" v="16665" actId="478"/>
          <ac:grpSpMkLst>
            <pc:docMk/>
            <pc:sldMk cId="3726878053" sldId="1484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4" creationId="{00ECFE66-2BEC-7515-38FB-ABA8D4148221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1" creationId="{0AB81B1C-1F42-44E4-CBAA-5D1552771833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2" creationId="{2D55F986-F765-6BEF-3E3B-F7EDF6D85518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3" creationId="{05D94F53-CD0F-C567-179C-6C7B892D3698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8.635" v="16666"/>
          <ac:cxnSpMkLst>
            <pc:docMk/>
            <pc:sldMk cId="3726878053" sldId="1484"/>
            <ac:cxnSpMk id="9" creationId="{B6F61A15-5676-BFCC-6C72-05C1397FE49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5:00.105" v="16677" actId="680"/>
        <pc:sldMkLst>
          <pc:docMk/>
          <pc:sldMk cId="1907825511" sldId="1485"/>
        </pc:sldMkLst>
      </pc:sldChg>
      <pc:sldChg chg="addSp modSp new del mod ord">
        <pc:chgData name="塩谷 晃弘 / Akihiro Shiotani" userId="50aef054-9327-40af-9729-b525352b79f1" providerId="ADAL" clId="{F0EE3A61-1F92-493A-9FD8-212B796A5596}" dt="2022-12-26T10:39:35.723" v="29990" actId="47"/>
        <pc:sldMkLst>
          <pc:docMk/>
          <pc:sldMk cId="1938379056" sldId="1485"/>
        </pc:sldMkLst>
        <pc:spChg chg="mod">
          <ac:chgData name="塩谷 晃弘 / Akihiro Shiotani" userId="50aef054-9327-40af-9729-b525352b79f1" providerId="ADAL" clId="{F0EE3A61-1F92-493A-9FD8-212B796A5596}" dt="2022-12-26T01:45:28.496" v="16687" actId="20577"/>
          <ac:spMkLst>
            <pc:docMk/>
            <pc:sldMk cId="1938379056" sldId="1485"/>
            <ac:spMk id="2" creationId="{F28CA4EC-AF88-B058-B6E4-19EA47C4A768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8" creationId="{FB81F92A-4251-6CDE-D183-AAFC5614EA5D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9" creationId="{A16B487C-44AA-85B4-11AF-A947B9AE1AF9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2" creationId="{39EAE9BE-40A9-0AFA-4964-BB06B4B6F773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3" creationId="{F3FD2007-2495-A0D8-A357-DD74ECB56483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5" creationId="{66505BEB-E3B7-CA4C-B9E1-96F36B72BD9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6" creationId="{2487272D-A257-7F54-9EF7-FEFAE4254E05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8" creationId="{9C4E529D-518D-BD14-A29F-405C69F87870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9" creationId="{7DC237CC-42EF-599D-EAA1-EC66A160D2E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0" creationId="{304F125B-308C-1880-AC78-10D2780B832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2" creationId="{A0614524-2F5B-9BFD-B99E-B5849B3B53F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4" creationId="{A54D5B51-C974-2379-F3A4-6C949EA9AE5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5" creationId="{597BFDB0-63B2-1BD2-3A58-1652553ABB2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6" creationId="{3AD87D40-B5F4-AB3D-A25C-7759216ED4D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7" creationId="{DCFC45DE-2205-AEE4-52C2-9792B06EC85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8" creationId="{960DAD05-05AA-EA95-B362-F3ACF62372A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9" creationId="{D4E3CD6E-30FB-5449-26E5-635176869DF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0" creationId="{CCCB7EB6-B697-1BAC-79CC-C4F2D2ECD67A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1" creationId="{1E2D878B-B979-27E6-5E84-A31CC0980AF6}"/>
          </ac:spMkLst>
        </pc:spChg>
        <pc:grpChg chg="add 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0" creationId="{722A73B2-CA93-267F-56AC-20BD8878C4F7}"/>
          </ac:grpSpMkLst>
        </pc:grpChg>
        <pc:grpChg chg="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1" creationId="{5EEED4F8-4D72-7B62-0A72-D7C820098B3F}"/>
          </ac:grpSpMkLst>
        </pc:grp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4" creationId="{C9C9B42E-F025-125A-22DF-0939D50DD861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5" creationId="{4726F314-1A3F-A9CC-C633-434C7E0B6B1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6" creationId="{20CB5181-356E-0ECB-E48E-1E1FF4A45FA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7" creationId="{47906E10-A549-D0DB-A6B9-3DCC72CB154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17" creationId="{5E860302-5806-84BC-4585-C19CF9B5161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1" creationId="{6BD3BB16-99EA-B06D-87CF-E652C44FB505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3" creationId="{CF8DA192-8BC8-5D84-A8BC-2BBF43C497E4}"/>
          </ac:picMkLst>
        </pc:picChg>
        <pc:cxnChg chg="mod">
          <ac:chgData name="塩谷 晃弘 / Akihiro Shiotani" userId="50aef054-9327-40af-9729-b525352b79f1" providerId="ADAL" clId="{F0EE3A61-1F92-493A-9FD8-212B796A5596}" dt="2022-12-26T01:45:36.078" v="16688"/>
          <ac:cxnSpMkLst>
            <pc:docMk/>
            <pc:sldMk cId="1938379056" sldId="1485"/>
            <ac:cxnSpMk id="14" creationId="{6293A359-0925-6358-2261-271A62E9C2E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4:56.330" v="16675" actId="680"/>
        <pc:sldMkLst>
          <pc:docMk/>
          <pc:sldMk cId="4196360659" sldId="1485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0:14.810" v="30695" actId="47"/>
        <pc:sldMkLst>
          <pc:docMk/>
          <pc:sldMk cId="721093200" sldId="1486"/>
        </pc:sldMkLst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8" creationId="{FB81F92A-4251-6CDE-D183-AAFC5614EA5D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9" creationId="{A16B487C-44AA-85B4-11AF-A947B9AE1AF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5" creationId="{66505BEB-E3B7-CA4C-B9E1-96F36B72BD9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6" creationId="{2487272D-A257-7F54-9EF7-FEFAE4254E05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8" creationId="{9C4E529D-518D-BD14-A29F-405C69F87870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9" creationId="{7DC237CC-42EF-599D-EAA1-EC66A160D2E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0" creationId="{304F125B-308C-1880-AC78-10D2780B832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2" creationId="{A0614524-2F5B-9BFD-B99E-B5849B3B53F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4" creationId="{A54D5B51-C974-2379-F3A4-6C949EA9AE5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5" creationId="{597BFDB0-63B2-1BD2-3A58-1652553ABB2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6" creationId="{3AD87D40-B5F4-AB3D-A25C-7759216ED4D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7" creationId="{DCFC45DE-2205-AEE4-52C2-9792B06EC85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8" creationId="{960DAD05-05AA-EA95-B362-F3ACF62372A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9" creationId="{D4E3CD6E-30FB-5449-26E5-635176869DF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0" creationId="{CCCB7EB6-B697-1BAC-79CC-C4F2D2ECD67A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1" creationId="{1E2D878B-B979-27E6-5E84-A31CC0980AF6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4" creationId="{9EB4F874-F981-E9AF-8CAE-2DDEE8A0E433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5" creationId="{726FCFFD-6B2F-D49F-BF88-474B323FE6C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8" creationId="{5A444797-C466-3908-A455-760324C2397A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9" creationId="{0D9BB57E-49CD-57D4-F875-FC174CDAFDD5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1" creationId="{E5BF00A3-9FA1-25D5-6230-AC30AB1A4FD7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2" creationId="{668C6343-18B1-DF1D-97B6-6C98AFA4C898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3" creationId="{D4F8654B-A254-A339-E57B-B17C0CEC943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5" creationId="{A7BA0274-80BF-A58D-CEEE-1CAFDEA0F9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6" creationId="{65B9E543-6B06-CAF3-5552-3AC9545655F6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7" creationId="{34A6CD78-A34A-F7CC-B7BF-B329A54D774C}"/>
          </ac:spMkLst>
        </pc:spChg>
        <pc:grpChg chg="add del">
          <ac:chgData name="塩谷 晃弘 / Akihiro Shiotani" userId="50aef054-9327-40af-9729-b525352b79f1" providerId="ADAL" clId="{F0EE3A61-1F92-493A-9FD8-212B796A5596}" dt="2022-12-26T01:45:52.280" v="16697" actId="478"/>
          <ac:grpSpMkLst>
            <pc:docMk/>
            <pc:sldMk cId="721093200" sldId="1486"/>
            <ac:grpSpMk id="10" creationId="{722A73B2-CA93-267F-56AC-20BD8878C4F7}"/>
          </ac:grpSpMkLst>
        </pc:grpChg>
        <pc:grpChg chg="add 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2" creationId="{AD7A6E87-77FE-12D9-4B7E-3F871A3FAAE3}"/>
          </ac:grpSpMkLst>
        </pc:grpChg>
        <pc:grpChg chg="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3" creationId="{5E0DBB70-758D-CCB7-47EA-95EFCBD65EB9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4" creationId="{C9C9B42E-F025-125A-22DF-0939D50DD861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5" creationId="{4726F314-1A3F-A9CC-C633-434C7E0B6B1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6" creationId="{20CB5181-356E-0ECB-E48E-1E1FF4A45FA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7" creationId="{47906E10-A549-D0DB-A6B9-3DCC72CB154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17" creationId="{5E860302-5806-84BC-4585-C19CF9B5161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1" creationId="{6BD3BB16-99EA-B06D-87CF-E652C44FB505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3" creationId="{CF8DA192-8BC8-5D84-A8BC-2BBF43C497E4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8" creationId="{8E0EF630-938B-4AE7-08DB-D7B8EF7557F6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5:52.428" v="16698"/>
          <ac:cxnSpMkLst>
            <pc:docMk/>
            <pc:sldMk cId="721093200" sldId="1486"/>
            <ac:cxnSpMk id="36" creationId="{D8394ED8-2223-E5D7-6AEE-C78D10C1A1D2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02:49.637" v="30347" actId="47"/>
        <pc:sldMkLst>
          <pc:docMk/>
          <pc:sldMk cId="956186160" sldId="1487"/>
        </pc:sldMkLst>
        <pc:spChg chg="add del mod">
          <ac:chgData name="塩谷 晃弘 / Akihiro Shiotani" userId="50aef054-9327-40af-9729-b525352b79f1" providerId="ADAL" clId="{F0EE3A61-1F92-493A-9FD8-212B796A5596}" dt="2022-12-26T10:41:55.862" v="30043" actId="478"/>
          <ac:spMkLst>
            <pc:docMk/>
            <pc:sldMk cId="956186160" sldId="1487"/>
            <ac:spMk id="6" creationId="{328483ED-1356-25B1-F35F-E1B8A09779AE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9" creationId="{859D13F8-A0BE-05CA-5320-6EF3915F2E76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0" creationId="{34E73630-D122-A0FC-BD85-1E28FA28B203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2" creationId="{223172E9-17F7-524A-5234-774AAEF6275E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3" creationId="{40B18C29-488C-CCD0-109C-FF19F89CD3B0}"/>
          </ac:spMkLst>
        </pc:spChg>
        <pc:spChg chg="add mod">
          <ac:chgData name="塩谷 晃弘 / Akihiro Shiotani" userId="50aef054-9327-40af-9729-b525352b79f1" providerId="ADAL" clId="{F0EE3A61-1F92-493A-9FD8-212B796A5596}" dt="2022-12-26T10:42:06.469" v="30045" actId="1076"/>
          <ac:spMkLst>
            <pc:docMk/>
            <pc:sldMk cId="956186160" sldId="1487"/>
            <ac:spMk id="14" creationId="{B07595B0-225C-CA29-410B-9D9F15F0A05F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5" creationId="{83D7B098-074F-3C99-DBB4-4568406645C4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16" creationId="{8AF81543-F242-588C-F555-99D6E7F518E0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8" creationId="{00CB6664-EAFB-681F-6850-982061FD247D}"/>
          </ac:spMkLst>
        </pc:spChg>
        <pc:spChg chg="add del mod">
          <ac:chgData name="塩谷 晃弘 / Akihiro Shiotani" userId="50aef054-9327-40af-9729-b525352b79f1" providerId="ADAL" clId="{F0EE3A61-1F92-493A-9FD8-212B796A5596}" dt="2022-12-26T10:46:07.625" v="30105" actId="478"/>
          <ac:spMkLst>
            <pc:docMk/>
            <pc:sldMk cId="956186160" sldId="1487"/>
            <ac:spMk id="19" creationId="{E1F357DB-5534-400F-CA80-1284717E8857}"/>
          </ac:spMkLst>
        </pc:spChg>
        <pc:spChg chg="add del mod">
          <ac:chgData name="塩谷 晃弘 / Akihiro Shiotani" userId="50aef054-9327-40af-9729-b525352b79f1" providerId="ADAL" clId="{F0EE3A61-1F92-493A-9FD8-212B796A5596}" dt="2022-12-26T10:42:49.381" v="30049" actId="478"/>
          <ac:spMkLst>
            <pc:docMk/>
            <pc:sldMk cId="956186160" sldId="1487"/>
            <ac:spMk id="22" creationId="{2D645BEF-7BDE-D24F-9679-E73BE896E298}"/>
          </ac:spMkLst>
        </pc:spChg>
        <pc:spChg chg="add mod">
          <ac:chgData name="塩谷 晃弘 / Akihiro Shiotani" userId="50aef054-9327-40af-9729-b525352b79f1" providerId="ADAL" clId="{F0EE3A61-1F92-493A-9FD8-212B796A5596}" dt="2022-12-26T10:49:37.887" v="30151" actId="1076"/>
          <ac:spMkLst>
            <pc:docMk/>
            <pc:sldMk cId="956186160" sldId="1487"/>
            <ac:spMk id="25" creationId="{4BEDB0EC-2457-DEEE-F9AF-C901880EA595}"/>
          </ac:spMkLst>
        </pc:spChg>
        <pc:spChg chg="add mod">
          <ac:chgData name="塩谷 晃弘 / Akihiro Shiotani" userId="50aef054-9327-40af-9729-b525352b79f1" providerId="ADAL" clId="{F0EE3A61-1F92-493A-9FD8-212B796A5596}" dt="2022-12-26T10:49:11.409" v="30144" actId="1076"/>
          <ac:spMkLst>
            <pc:docMk/>
            <pc:sldMk cId="956186160" sldId="1487"/>
            <ac:spMk id="26" creationId="{5102DCE0-30F6-2712-1CBD-DF28F9470985}"/>
          </ac:spMkLst>
        </pc:spChg>
        <pc:spChg chg="add mod">
          <ac:chgData name="塩谷 晃弘 / Akihiro Shiotani" userId="50aef054-9327-40af-9729-b525352b79f1" providerId="ADAL" clId="{F0EE3A61-1F92-493A-9FD8-212B796A5596}" dt="2022-12-26T10:49:27.311" v="30148" actId="208"/>
          <ac:spMkLst>
            <pc:docMk/>
            <pc:sldMk cId="956186160" sldId="1487"/>
            <ac:spMk id="27" creationId="{AC6D37FA-E41B-996C-8FA9-21148FFD0830}"/>
          </ac:spMkLst>
        </pc:spChg>
        <pc:spChg chg="add del mod">
          <ac:chgData name="塩谷 晃弘 / Akihiro Shiotani" userId="50aef054-9327-40af-9729-b525352b79f1" providerId="ADAL" clId="{F0EE3A61-1F92-493A-9FD8-212B796A5596}" dt="2022-12-26T10:44:32.256" v="30079" actId="478"/>
          <ac:spMkLst>
            <pc:docMk/>
            <pc:sldMk cId="956186160" sldId="1487"/>
            <ac:spMk id="28" creationId="{E417F4FF-52D9-71FA-6868-9512BB475043}"/>
          </ac:spMkLst>
        </pc:spChg>
        <pc:spChg chg="add mod">
          <ac:chgData name="塩谷 晃弘 / Akihiro Shiotani" userId="50aef054-9327-40af-9729-b525352b79f1" providerId="ADAL" clId="{F0EE3A61-1F92-493A-9FD8-212B796A5596}" dt="2022-12-26T10:42:04.219" v="30044" actId="1076"/>
          <ac:spMkLst>
            <pc:docMk/>
            <pc:sldMk cId="956186160" sldId="1487"/>
            <ac:spMk id="32" creationId="{D46062D9-26FF-B186-A903-88F065E721F0}"/>
          </ac:spMkLst>
        </pc:spChg>
        <pc:spChg chg="add mod">
          <ac:chgData name="塩谷 晃弘 / Akihiro Shiotani" userId="50aef054-9327-40af-9729-b525352b79f1" providerId="ADAL" clId="{F0EE3A61-1F92-493A-9FD8-212B796A5596}" dt="2022-12-26T10:42:54.833" v="30050" actId="1076"/>
          <ac:spMkLst>
            <pc:docMk/>
            <pc:sldMk cId="956186160" sldId="1487"/>
            <ac:spMk id="35" creationId="{18608B37-5E64-ECE8-D46C-D8C493CA566D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10:47:44.524" v="30116" actId="1076"/>
          <ac:spMkLst>
            <pc:docMk/>
            <pc:sldMk cId="956186160" sldId="1487"/>
            <ac:spMk id="37" creationId="{B5B8A168-CF50-7AAA-0C44-4239BDCE00D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8" creationId="{5A444797-C466-3908-A455-760324C2397A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38" creationId="{C29262D7-2640-61F3-05AD-B6CC8DB7825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10:46:15.248" v="30108" actId="1076"/>
          <ac:spMkLst>
            <pc:docMk/>
            <pc:sldMk cId="956186160" sldId="1487"/>
            <ac:spMk id="41" creationId="{9C30B35C-010F-D680-7E13-9CBD10083F0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1" creationId="{E5BF00A3-9FA1-25D5-6230-AC30AB1A4FD7}"/>
          </ac:spMkLst>
        </pc:spChg>
        <pc:spChg chg="add del mod">
          <ac:chgData name="塩谷 晃弘 / Akihiro Shiotani" userId="50aef054-9327-40af-9729-b525352b79f1" providerId="ADAL" clId="{F0EE3A61-1F92-493A-9FD8-212B796A5596}" dt="2022-12-26T10:50:42.590" v="30163" actId="478"/>
          <ac:spMkLst>
            <pc:docMk/>
            <pc:sldMk cId="956186160" sldId="1487"/>
            <ac:spMk id="42" creationId="{36285EF2-52C8-E403-4E5E-1F3E8176EE2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10:51:37.780" v="30181" actId="1076"/>
          <ac:spMkLst>
            <pc:docMk/>
            <pc:sldMk cId="956186160" sldId="1487"/>
            <ac:spMk id="45" creationId="{189288D0-15AC-F7D0-9239-EF5F95D89289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7" creationId="{34A6CD78-A34A-F7CC-B7BF-B329A54D774C}"/>
          </ac:spMkLst>
        </pc:spChg>
        <pc:spChg chg="add mod">
          <ac:chgData name="塩谷 晃弘 / Akihiro Shiotani" userId="50aef054-9327-40af-9729-b525352b79f1" providerId="ADAL" clId="{F0EE3A61-1F92-493A-9FD8-212B796A5596}" dt="2022-12-26T10:51:51.527" v="30184" actId="1076"/>
          <ac:spMkLst>
            <pc:docMk/>
            <pc:sldMk cId="956186160" sldId="1487"/>
            <ac:spMk id="47" creationId="{812FA07D-1E8F-1083-C0CE-472D4EEFF7AE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4" creationId="{0FACDD97-E51D-45FE-6E4B-179F91B12FE2}"/>
          </ac:spMkLst>
        </pc:spChg>
        <pc:spChg chg="add mod">
          <ac:chgData name="塩谷 晃弘 / Akihiro Shiotani" userId="50aef054-9327-40af-9729-b525352b79f1" providerId="ADAL" clId="{F0EE3A61-1F92-493A-9FD8-212B796A5596}" dt="2022-12-26T10:42:57.567" v="30051" actId="1076"/>
          <ac:spMkLst>
            <pc:docMk/>
            <pc:sldMk cId="956186160" sldId="1487"/>
            <ac:spMk id="55" creationId="{4BA19B91-3009-375D-B89A-CC0A4E7721E6}"/>
          </ac:spMkLst>
        </pc:spChg>
        <pc:spChg chg="add mod">
          <ac:chgData name="塩谷 晃弘 / Akihiro Shiotani" userId="50aef054-9327-40af-9729-b525352b79f1" providerId="ADAL" clId="{F0EE3A61-1F92-493A-9FD8-212B796A5596}" dt="2022-12-26T10:49:49.072" v="30154" actId="1076"/>
          <ac:spMkLst>
            <pc:docMk/>
            <pc:sldMk cId="956186160" sldId="1487"/>
            <ac:spMk id="56" creationId="{C78E2835-8B66-7AFA-0729-5F5FACCEA247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57" creationId="{87831D5F-B1DD-C075-5CA4-7593D8FC22CF}"/>
          </ac:spMkLst>
        </pc:spChg>
        <pc:spChg chg="add del mod">
          <ac:chgData name="塩谷 晃弘 / Akihiro Shiotani" userId="50aef054-9327-40af-9729-b525352b79f1" providerId="ADAL" clId="{F0EE3A61-1F92-493A-9FD8-212B796A5596}" dt="2022-12-26T10:46:10.249" v="30106" actId="478"/>
          <ac:spMkLst>
            <pc:docMk/>
            <pc:sldMk cId="956186160" sldId="1487"/>
            <ac:spMk id="58" creationId="{1EBA86A0-A1A2-566C-55AC-FDD3496F3635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9" creationId="{E6644C9B-12CE-DA6B-9E22-0DF6FC3E146B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60" creationId="{E2765A55-DCB0-FD5C-4099-E1953EB3531C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61" creationId="{0899AAD0-CD2F-A795-292B-1D1A6F23550B}"/>
          </ac:spMkLst>
        </pc:spChg>
        <pc:spChg chg="add mod">
          <ac:chgData name="塩谷 晃弘 / Akihiro Shiotani" userId="50aef054-9327-40af-9729-b525352b79f1" providerId="ADAL" clId="{F0EE3A61-1F92-493A-9FD8-212B796A5596}" dt="2022-12-26T10:44:02.107" v="30070" actId="1076"/>
          <ac:spMkLst>
            <pc:docMk/>
            <pc:sldMk cId="956186160" sldId="1487"/>
            <ac:spMk id="63" creationId="{3C273047-1BBD-5A79-79EC-FF3DA867A504}"/>
          </ac:spMkLst>
        </pc:spChg>
        <pc:grpChg chg="add 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7" creationId="{E1EDECE9-00C7-5C8D-779A-09ACB06B53A8}"/>
          </ac:grpSpMkLst>
        </pc:grpChg>
        <pc:grpChg chg="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8" creationId="{FCDA0E0C-9B55-F0F2-3F17-F02B39C1A318}"/>
          </ac:grpSpMkLst>
        </pc:grpChg>
        <pc:grpChg chg="del">
          <ac:chgData name="塩谷 晃弘 / Akihiro Shiotani" userId="50aef054-9327-40af-9729-b525352b79f1" providerId="ADAL" clId="{F0EE3A61-1F92-493A-9FD8-212B796A5596}" dt="2022-12-26T01:46:04.586" v="16706" actId="478"/>
          <ac:grpSpMkLst>
            <pc:docMk/>
            <pc:sldMk cId="956186160" sldId="1487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4" creationId="{8368460B-4B70-D16E-A129-D582A4A0D52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" creationId="{757B7E5F-E16B-BCF7-5C98-1AD62E27C847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17" creationId="{D7449934-FACD-A23A-F73F-5BDE55EE80E2}"/>
          </ac:picMkLst>
        </pc:picChg>
        <pc:picChg chg="add mod">
          <ac:chgData name="塩谷 晃弘 / Akihiro Shiotani" userId="50aef054-9327-40af-9729-b525352b79f1" providerId="ADAL" clId="{F0EE3A61-1F92-493A-9FD8-212B796A5596}" dt="2022-12-26T10:47:19.718" v="30111" actId="1076"/>
          <ac:picMkLst>
            <pc:docMk/>
            <pc:sldMk cId="956186160" sldId="1487"/>
            <ac:picMk id="20" creationId="{E298D096-512E-DAEC-616C-D141BDBB87B3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1" creationId="{2FCC1AFA-7A23-D23F-7506-68D8F691C55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0:42.590" v="30163" actId="478"/>
          <ac:picMkLst>
            <pc:docMk/>
            <pc:sldMk cId="956186160" sldId="1487"/>
            <ac:picMk id="23" creationId="{242D54E5-D282-5D32-188B-124D360C01D7}"/>
          </ac:picMkLst>
        </pc:picChg>
        <pc:picChg chg="add mod">
          <ac:chgData name="塩谷 晃弘 / Akihiro Shiotani" userId="50aef054-9327-40af-9729-b525352b79f1" providerId="ADAL" clId="{F0EE3A61-1F92-493A-9FD8-212B796A5596}" dt="2022-12-26T10:49:37.887" v="30151" actId="1076"/>
          <ac:picMkLst>
            <pc:docMk/>
            <pc:sldMk cId="956186160" sldId="1487"/>
            <ac:picMk id="24" creationId="{DF42D990-9D84-332F-082F-97605D7B103D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9" creationId="{8344549F-7F3B-4E81-8F18-AD37B6791462}"/>
          </ac:picMkLst>
        </pc:picChg>
        <pc:picChg chg="add mod">
          <ac:chgData name="塩谷 晃弘 / Akihiro Shiotani" userId="50aef054-9327-40af-9729-b525352b79f1" providerId="ADAL" clId="{F0EE3A61-1F92-493A-9FD8-212B796A5596}" dt="2022-12-26T10:42:04.219" v="30044" actId="1076"/>
          <ac:picMkLst>
            <pc:docMk/>
            <pc:sldMk cId="956186160" sldId="1487"/>
            <ac:picMk id="33" creationId="{12CD1F1B-F057-AD8D-E590-376728398D0C}"/>
          </ac:picMkLst>
        </pc:picChg>
        <pc:picChg chg="add mod">
          <ac:chgData name="塩谷 晃弘 / Akihiro Shiotani" userId="50aef054-9327-40af-9729-b525352b79f1" providerId="ADAL" clId="{F0EE3A61-1F92-493A-9FD8-212B796A5596}" dt="2022-12-26T10:42:54.833" v="30050" actId="1076"/>
          <ac:picMkLst>
            <pc:docMk/>
            <pc:sldMk cId="956186160" sldId="1487"/>
            <ac:picMk id="34" creationId="{8DCBFEB4-8C28-610C-9D16-D59A897F8913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41.729" v="30152" actId="478"/>
          <ac:picMkLst>
            <pc:docMk/>
            <pc:sldMk cId="956186160" sldId="1487"/>
            <ac:picMk id="36" creationId="{078A1582-8144-959A-4DED-F6C2F47CBEB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39" creationId="{C340BB00-5A5E-2731-61B4-226E3FE2BEDB}"/>
          </ac:picMkLst>
        </pc:picChg>
        <pc:picChg chg="add mod">
          <ac:chgData name="塩谷 晃弘 / Akihiro Shiotani" userId="50aef054-9327-40af-9729-b525352b79f1" providerId="ADAL" clId="{F0EE3A61-1F92-493A-9FD8-212B796A5596}" dt="2022-12-26T10:46:15.248" v="30108" actId="1076"/>
          <ac:picMkLst>
            <pc:docMk/>
            <pc:sldMk cId="956186160" sldId="1487"/>
            <ac:picMk id="40" creationId="{362F8F57-8C82-081F-C1C4-00003815BC4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13.689" v="30145" actId="478"/>
          <ac:picMkLst>
            <pc:docMk/>
            <pc:sldMk cId="956186160" sldId="1487"/>
            <ac:picMk id="43" creationId="{3DEB1FAB-D9BB-1314-3AE9-7B2849D74E60}"/>
          </ac:picMkLst>
        </pc:picChg>
        <pc:picChg chg="add mod">
          <ac:chgData name="塩谷 晃弘 / Akihiro Shiotani" userId="50aef054-9327-40af-9729-b525352b79f1" providerId="ADAL" clId="{F0EE3A61-1F92-493A-9FD8-212B796A5596}" dt="2022-12-26T10:49:19.579" v="30147" actId="1076"/>
          <ac:picMkLst>
            <pc:docMk/>
            <pc:sldMk cId="956186160" sldId="1487"/>
            <ac:picMk id="44" creationId="{5A0B9A10-C654-239F-3A3C-A0FF14B44C11}"/>
          </ac:picMkLst>
        </pc:picChg>
        <pc:picChg chg="add mod">
          <ac:chgData name="塩谷 晃弘 / Akihiro Shiotani" userId="50aef054-9327-40af-9729-b525352b79f1" providerId="ADAL" clId="{F0EE3A61-1F92-493A-9FD8-212B796A5596}" dt="2022-12-26T10:51:42.060" v="30182" actId="1076"/>
          <ac:picMkLst>
            <pc:docMk/>
            <pc:sldMk cId="956186160" sldId="1487"/>
            <ac:picMk id="46" creationId="{C2EB91E8-3DD1-664F-2CBF-FE439EA17A1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9" creationId="{B3A61EC2-E803-60A8-23AE-9C9D95DE4AC0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1" creationId="{02A10DC7-1B07-E4FC-2462-C62D901E567C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2" creationId="{AA247D09-B711-3C68-8266-9110934C618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3" creationId="{4585F307-4679-2E2C-CC70-2EBE250346E0}"/>
          </ac:picMkLst>
        </pc:picChg>
        <pc:picChg chg="add mod">
          <ac:chgData name="塩谷 晃弘 / Akihiro Shiotani" userId="50aef054-9327-40af-9729-b525352b79f1" providerId="ADAL" clId="{F0EE3A61-1F92-493A-9FD8-212B796A5596}" dt="2022-12-26T10:44:02.107" v="30070" actId="1076"/>
          <ac:picMkLst>
            <pc:docMk/>
            <pc:sldMk cId="956186160" sldId="1487"/>
            <ac:picMk id="62" creationId="{3EFBD76F-ACA6-6FDC-836F-DC6185ABF3E6}"/>
          </ac:picMkLst>
        </pc:picChg>
        <pc:cxnChg chg="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11" creationId="{04CB1FD9-F354-3B66-EB1E-E1B18B5B6A4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0" creationId="{73EC7A99-3C63-1562-84EB-94D8B8E6474D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1" creationId="{41AFBDDC-1B4B-6A74-9CB6-1F950ED12BF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50" creationId="{FAB2A97C-EDCB-567F-CFEB-C157F2D65F40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1:45:48.140" v="16694"/>
        <pc:sldMkLst>
          <pc:docMk/>
          <pc:sldMk cId="1094124009" sldId="1487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11:10:20.137" v="30696" actId="47"/>
        <pc:sldMkLst>
          <pc:docMk/>
          <pc:sldMk cId="683048740" sldId="1488"/>
        </pc:sldMkLst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6" creationId="{0E9ADEB6-A7A3-C9E1-DB59-0160BBBD2E2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7" creationId="{E8356BF5-E271-14DF-BF2A-B6F501024C4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9" creationId="{C2580C4C-1B1F-81DC-3E47-23403B1F948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1" creationId="{95E1DCAB-3933-2391-6259-FABC9C62CE77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2" creationId="{798098C1-F730-FF2F-460A-8026935AC9D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4" creationId="{32581F06-BC97-ED70-C0A5-C47FFE84A12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5" creationId="{11433C4B-CFC0-CF08-8AC2-5D3417B92E7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7" creationId="{7440CA4E-57E4-4AB1-56D3-54A611377A90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8" creationId="{25AB1F05-C6EC-7BED-794E-A83CE4455C7D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0" creationId="{A27DC2A0-67E6-5EDE-F276-FA58C8FEB84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1" creationId="{414B431C-5AE7-0750-0B01-538824170993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2" creationId="{69FFFC44-D65D-654B-3F01-E4521BDFEC0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3" creationId="{2608F1B6-729E-A482-AA9E-48EEF7FAB30A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5" creationId="{BAC6D2C7-EFC8-7374-5A36-42D1B2FB8182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6" creationId="{B2B3D8BB-8110-13EB-636C-F6261908D6A0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7" creationId="{99FF3008-B3D9-C57B-A7DC-0F993498F509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31" creationId="{BE7A8442-3422-5257-EB92-5DEB7BD1233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7" creationId="{34A6CD78-A34A-F7CC-B7BF-B329A54D774C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0" creationId="{686508CB-1EA8-6E45-5CFC-D062916C33F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1" creationId="{1B04AD35-AA63-1248-DB2C-EEAEFFFB23B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2" creationId="{E4D71AC2-EC68-B9C9-D473-E5DE9F0C2F56}"/>
          </ac:spMkLst>
        </pc:s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4" creationId="{8F12FA94-374D-C0C6-8801-2708EC77BB63}"/>
          </ac:grpSpMkLst>
        </pc:grpChg>
        <pc:grpChg chg="mod">
          <ac:chgData name="塩谷 晃弘 / Akihiro Shiotani" userId="50aef054-9327-40af-9729-b525352b79f1" providerId="ADAL" clId="{F0EE3A61-1F92-493A-9FD8-212B796A5596}" dt="2022-12-26T01:46:12.551" v="16710"/>
          <ac:grpSpMkLst>
            <pc:docMk/>
            <pc:sldMk cId="683048740" sldId="1488"/>
            <ac:grpSpMk id="5" creationId="{AA6D63AB-3768-A49D-79D9-9100B346B20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0" creationId="{0B0EFDFF-5939-C4D3-15C1-4D0B4D26C07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3" creationId="{8D278CA9-3F42-93C3-9131-FD7CFC5D39F1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6" creationId="{A4D874FD-094C-EC47-8EF2-D48CEDD92D32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9" creationId="{9B87A1A1-E4ED-4878-E921-C51EC631820A}"/>
          </ac:grpSpMkLst>
        </pc:grpChg>
        <pc:grpChg chg="del">
          <ac:chgData name="塩谷 晃弘 / Akihiro Shiotani" userId="50aef054-9327-40af-9729-b525352b79f1" providerId="ADAL" clId="{F0EE3A61-1F92-493A-9FD8-212B796A5596}" dt="2022-12-26T01:46:12.413" v="16709" actId="478"/>
          <ac:grpSpMkLst>
            <pc:docMk/>
            <pc:sldMk cId="683048740" sldId="1488"/>
            <ac:grpSpMk id="32" creationId="{AD7A6E87-77FE-12D9-4B7E-3F871A3FAAE3}"/>
          </ac:grpSpMkLst>
        </pc:grp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12.551" v="16710"/>
          <ac:cxnSpMkLst>
            <pc:docMk/>
            <pc:sldMk cId="683048740" sldId="1488"/>
            <ac:cxnSpMk id="8" creationId="{E841794C-3FAE-FAB1-1F07-7E8635E7490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4" creationId="{95267D33-03CA-16B6-0724-D2D5619E3B6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8" creationId="{B144DD84-5E7D-757D-AC95-5B75CA4DFC0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9" creationId="{2ED84441-6F9A-E8D2-FD72-2B5CB98AD7D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30" creationId="{1C06705F-EB56-1F27-F3CD-08E892FFCD9B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395" v="30939" actId="47"/>
        <pc:sldMkLst>
          <pc:docMk/>
          <pc:sldMk cId="1489720421" sldId="1489"/>
        </pc:sldMkLst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6" creationId="{E99781C3-AFED-E017-1F8D-9DC58B7E8A1D}"/>
          </ac:spMkLst>
        </pc:spChg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7" creationId="{CAD44A1C-4365-26F2-F870-48C38AF68761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0" creationId="{A8EEE72F-63AC-8642-CB9A-53A2B744AE6B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2" creationId="{12064E1C-151A-521E-3501-8F62F11D7D0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3" creationId="{8B47E799-0AD7-E74E-6C61-1A08208D64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4" creationId="{843ED5A7-9C7A-98C1-1BB4-2FAAE1F1267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5" creationId="{84F7462D-5940-A8EA-B2BF-0A10AA393A70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7" creationId="{614FEA60-9CBC-E1F9-5379-2C4DDDDDF50A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0" creationId="{1CF64A15-20F0-7C5C-FA79-B52011535E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1" creationId="{63C917DD-6C2E-4355-F67C-E38671F0182E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2" creationId="{0DB2B3AA-4BD8-49E2-1E38-C3E46156813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3" creationId="{5C2C09F6-BFFE-2E87-66B5-2D0718D854AD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4" creationId="{5377C04F-F732-04AE-A202-0E990A605B32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5" creationId="{5DBB9055-C15E-21CA-3199-C8AF7D3137F5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6" creationId="{788B7FB1-80F8-145D-1509-85D42E3D60C4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4" creationId="{A059311B-AEEB-EB78-5B4F-8DFEF558BA81}"/>
          </ac:grpSpMkLst>
        </pc:grpChg>
        <pc:grpChg chg="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5" creationId="{0662E3F8-7956-236D-A27C-7BF34046BD0C}"/>
          </ac:grpSpMkLst>
        </pc:grpChg>
        <pc:grpChg chg="del">
          <ac:chgData name="塩谷 晃弘 / Akihiro Shiotani" userId="50aef054-9327-40af-9729-b525352b79f1" providerId="ADAL" clId="{F0EE3A61-1F92-493A-9FD8-212B796A5596}" dt="2022-12-26T01:46:28.379" v="16714" actId="478"/>
          <ac:grpSpMkLst>
            <pc:docMk/>
            <pc:sldMk cId="1489720421" sldId="1489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9" creationId="{1D1BE04D-BD2E-E3B1-D54D-30A5CBEADB7D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1" creationId="{9139BA5B-D9EC-DE2E-D3AF-BFE9894C4565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6" creationId="{E20FCDAA-116F-338D-B9D0-770D6C767441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8" creationId="{D8BC2683-F18E-A9C5-30F6-538291106E33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9" creationId="{EED0C870-EFB0-DE6B-77C3-6365E970BA80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28.547" v="16715"/>
          <ac:cxnSpMkLst>
            <pc:docMk/>
            <pc:sldMk cId="1489720421" sldId="1489"/>
            <ac:cxnSpMk id="8" creationId="{3E0FBCDD-D904-1CD2-7A40-B0E08347DD61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957" v="30940" actId="47"/>
        <pc:sldMkLst>
          <pc:docMk/>
          <pc:sldMk cId="420356167" sldId="1490"/>
        </pc:sldMkLst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5" creationId="{9A506D63-4188-A173-4360-2508B75E102E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6" creationId="{22F5DEE5-1930-3F5E-E075-9880B0F2546A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7" creationId="{5D94E2B0-FB8B-64A2-5B34-671ECDBD2D17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9" creationId="{D8087558-00C4-22A0-1FB7-7A83BC3F5325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2" creationId="{578BDB6F-5DC1-C69E-8ADE-C6A94A6F9062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3" creationId="{4FC5734A-58F4-52EA-CA83-4789830E7646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5" creationId="{53A03752-E462-63BC-077D-81B6CA27420E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0" creationId="{7B83163C-E5E2-6DAF-2E7E-A5FCA1146E32}"/>
          </ac:grpSpMkLst>
        </pc:grpChg>
        <pc:grpChg chg="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1" creationId="{A94414CF-6392-CB07-5A1E-DD1C6F6A42B7}"/>
          </ac:grpSpMkLst>
        </pc:grpChg>
        <pc:grpChg chg="del">
          <ac:chgData name="塩谷 晃弘 / Akihiro Shiotani" userId="50aef054-9327-40af-9729-b525352b79f1" providerId="ADAL" clId="{F0EE3A61-1F92-493A-9FD8-212B796A5596}" dt="2022-12-26T01:46:40.884" v="16716" actId="478"/>
          <ac:grpSpMkLst>
            <pc:docMk/>
            <pc:sldMk cId="420356167" sldId="1490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4" creationId="{F7FE3894-CA93-5338-B7BE-F0CA66A16CAB}"/>
          </ac:picMkLst>
        </pc:pic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8" creationId="{3B0DCEAB-14B1-F411-A7BB-9EAE2546364D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41.046" v="16717"/>
          <ac:cxnSpMkLst>
            <pc:docMk/>
            <pc:sldMk cId="420356167" sldId="1490"/>
            <ac:cxnSpMk id="14" creationId="{BC0DFA33-588D-9EDE-A904-24B012E79BA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7.691" v="30941" actId="47"/>
        <pc:sldMkLst>
          <pc:docMk/>
          <pc:sldMk cId="1547314340" sldId="1491"/>
        </pc:sldMkLst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6" creationId="{CFA4C746-BD02-4FA0-AD9A-BC195CBBCD89}"/>
          </ac:spMkLst>
        </pc:spChg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7" creationId="{464BD98F-AF30-E788-609A-D879B831E36D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9" creationId="{8C8B6A7E-8765-D594-4863-F75849ACC0DA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2" creationId="{59554F0B-E892-A3A2-1CE5-81959E0F9B7E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3" creationId="{108BF14C-B0AC-B9FD-5061-8C690CFED440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4" creationId="{80AB693F-6827-4406-532D-A5B4E4F965FF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6" creationId="{152E2A49-FC9B-1344-EC76-B096B52B0CD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7" creationId="{8C3E29D8-8CF1-58CF-5897-BE34034B098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8" creationId="{692DED3D-4173-F7AE-4A20-B37B8BE6D4BB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0" creationId="{900AC8B4-962B-7303-6785-8244613CF957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1" creationId="{99C1DCDF-1065-9301-0718-B6195DCD7045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2" creationId="{6ED2AC4F-15F0-5919-838D-6E7A69A4CDC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3" creationId="{0C5A53E5-1221-3D9B-AD0F-8E94A32FE73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4" creationId="{AEF24498-909A-3E5C-1F97-759CD8A87834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4" creationId="{67C7D5CF-4925-2F93-5139-2F3B74DAE61D}"/>
          </ac:grpSpMkLst>
        </pc:grpChg>
        <pc:grpChg chg="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5" creationId="{FD6F1953-8DC1-8583-E489-E859B473B2A0}"/>
          </ac:grpSpMkLst>
        </pc:grpChg>
        <pc:grpChg chg="del">
          <ac:chgData name="塩谷 晃弘 / Akihiro Shiotani" userId="50aef054-9327-40af-9729-b525352b79f1" providerId="ADAL" clId="{F0EE3A61-1F92-493A-9FD8-212B796A5596}" dt="2022-12-26T01:46:58.523" v="16724" actId="478"/>
          <ac:grpSpMkLst>
            <pc:docMk/>
            <pc:sldMk cId="1547314340" sldId="1491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0" creationId="{8769DCAC-C20C-72B9-DD80-45F0B4E44C2F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1" creationId="{4E3D969F-A978-1869-13ED-039E7BFF55B4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5" creationId="{651899CB-36F2-8984-2CAD-22F769A6F18C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9" creationId="{0FDBE571-D0D1-AA10-473B-31E5AE5A4EF7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58.824" v="16725"/>
          <ac:cxnSpMkLst>
            <pc:docMk/>
            <pc:sldMk cId="1547314340" sldId="1491"/>
            <ac:cxnSpMk id="8" creationId="{4397B245-0229-C4BD-013F-C6D8F885128E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6:45.371" v="16719" actId="47"/>
        <pc:sldMkLst>
          <pc:docMk/>
          <pc:sldMk cId="1403054376" sldId="1492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5:18.847" v="30942" actId="47"/>
        <pc:sldMkLst>
          <pc:docMk/>
          <pc:sldMk cId="3963849172" sldId="1492"/>
        </pc:sldMkLst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9" creationId="{8C8B6A7E-8765-D594-4863-F75849ACC0DA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2" creationId="{59554F0B-E892-A3A2-1CE5-81959E0F9B7E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3" creationId="{108BF14C-B0AC-B9FD-5061-8C690CFED440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4" creationId="{80AB693F-6827-4406-532D-A5B4E4F965FF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6" creationId="{152E2A49-FC9B-1344-EC76-B096B52B0CD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7" creationId="{8C3E29D8-8CF1-58CF-5897-BE34034B098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8" creationId="{692DED3D-4173-F7AE-4A20-B37B8BE6D4BB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0" creationId="{900AC8B4-962B-7303-6785-8244613CF957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1" creationId="{99C1DCDF-1065-9301-0718-B6195DCD7045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2" creationId="{6ED2AC4F-15F0-5919-838D-6E7A69A4CDC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3" creationId="{0C5A53E5-1221-3D9B-AD0F-8E94A32FE73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4" creationId="{AEF24498-909A-3E5C-1F97-759CD8A87834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7" creationId="{7A5657E3-D6DA-9687-31CC-C046E46CFC7F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8" creationId="{FD1DBA1A-3E18-5D91-1B17-A361ED18E636}"/>
          </ac:spMkLst>
        </pc:spChg>
        <pc:spChg chg="add 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30" creationId="{35F08835-CAA6-4702-676E-96BBA0A2155E}"/>
          </ac:spMkLst>
        </pc:spChg>
        <pc:grpChg chg="del">
          <ac:chgData name="塩谷 晃弘 / Akihiro Shiotani" userId="50aef054-9327-40af-9729-b525352b79f1" providerId="ADAL" clId="{F0EE3A61-1F92-493A-9FD8-212B796A5596}" dt="2022-12-26T01:47:12.162" v="16728" actId="478"/>
          <ac:grpSpMkLst>
            <pc:docMk/>
            <pc:sldMk cId="3963849172" sldId="1492"/>
            <ac:grpSpMk id="4" creationId="{67C7D5CF-4925-2F93-5139-2F3B74DAE61D}"/>
          </ac:grpSpMkLst>
        </pc:grpChg>
        <pc:grpChg chg="add 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5" creationId="{0D01AA15-DD99-BCBE-9849-F768E7BF4230}"/>
          </ac:grpSpMkLst>
        </pc:grpChg>
        <pc:grpChg chg="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6" creationId="{D2E7A78B-E8CC-41BA-FB76-DD044C0E6EDE}"/>
          </ac:grpSpMkLst>
        </pc:grp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0" creationId="{8769DCAC-C20C-72B9-DD80-45F0B4E44C2F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1" creationId="{4E3D969F-A978-1869-13ED-039E7BFF55B4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5" creationId="{651899CB-36F2-8984-2CAD-22F769A6F18C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9" creationId="{0FDBE571-D0D1-AA10-473B-31E5AE5A4EF7}"/>
          </ac:picMkLst>
        </pc:picChg>
        <pc:picChg chg="add mod">
          <ac:chgData name="塩谷 晃弘 / Akihiro Shiotani" userId="50aef054-9327-40af-9729-b525352b79f1" providerId="ADAL" clId="{F0EE3A61-1F92-493A-9FD8-212B796A5596}" dt="2022-12-26T01:47:12.332" v="16729"/>
          <ac:picMkLst>
            <pc:docMk/>
            <pc:sldMk cId="3963849172" sldId="1492"/>
            <ac:picMk id="31" creationId="{11DBE42D-059A-9D0C-64E8-6EC30BD14A02}"/>
          </ac:picMkLst>
        </pc:picChg>
        <pc:cxnChg chg="mod">
          <ac:chgData name="塩谷 晃弘 / Akihiro Shiotani" userId="50aef054-9327-40af-9729-b525352b79f1" providerId="ADAL" clId="{F0EE3A61-1F92-493A-9FD8-212B796A5596}" dt="2022-12-26T01:47:12.332" v="16729"/>
          <ac:cxnSpMkLst>
            <pc:docMk/>
            <pc:sldMk cId="3963849172" sldId="1492"/>
            <ac:cxnSpMk id="29" creationId="{E42BD08E-3BBB-57C8-4586-71B7A47A50FC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09.226" v="30938" actId="47"/>
        <pc:sldMkLst>
          <pc:docMk/>
          <pc:sldMk cId="4242149249" sldId="1493"/>
        </pc:sldMkLst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" creationId="{1500E735-2817-816D-2429-9FB451BFD70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8" creationId="{6698467C-885C-F52B-D9AB-C82D20127DE0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1" creationId="{1EF68486-2703-03AB-8722-18F0B9EA9B4C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2" creationId="{DC23BA74-6649-4AD8-FDA2-2A9F74A8E5C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3" creationId="{1FBC1770-C2A8-008B-4475-1C6A2EB6C35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4" creationId="{1D61A60A-0A02-0734-6336-DE323EADD12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9" creationId="{2A5DB1B5-693D-FB08-041D-663AA177D4EF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1" creationId="{D3FD8D04-423F-4CCE-CE14-E896BCE404E3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21.899" v="16731" actId="478"/>
          <ac:spMkLst>
            <pc:docMk/>
            <pc:sldMk cId="4242149249" sldId="1493"/>
            <ac:spMk id="30" creationId="{35F08835-CAA6-4702-676E-96BBA0A2155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2" creationId="{D7130526-D02D-0E91-4350-D34C138BACA9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3" creationId="{9A857785-9D02-4219-45B0-32A43F12C35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4" creationId="{F1948146-6D66-8829-43BB-591C637FB357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5" creationId="{9D5DDFFB-1A1A-83E0-8E46-0CE21478114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8" creationId="{6CA56D74-C7A0-5657-3F71-8041789EB8B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0" creationId="{94814FF5-42CB-0EE5-70FE-18244E1B20E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1" creationId="{2CFFE00F-503B-E67B-59ED-6F7D9F208C5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2" creationId="{DB85510F-31F4-54A7-49FA-F40F97AE9EC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0" creationId="{7ADC3EED-3C61-89B4-D705-3FBBCAD35CE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1" creationId="{C4B2A70E-1469-5A27-5612-806A85DEAD6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2" creationId="{F3C3CB80-9692-315B-08B7-9FC184785CB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3" creationId="{C1BF7562-4935-AA46-5BB8-8032C47F052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4" creationId="{3CEC2909-2F22-8ED8-2493-36A15636782A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5" creationId="{85A03569-4FE0-06EB-5E51-885DC7AEAB45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0" creationId="{75C60136-3D25-168E-86F4-47161545F3D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1" creationId="{C0BB57C0-EE64-A686-EAD6-06163696584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3" creationId="{619FAC96-3D7C-AC08-663D-4F8F015B389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4" creationId="{9668CDD2-1C0B-D12A-32A1-62FB4E575FF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5" creationId="{B2EB0D29-5ABD-6FD1-495B-4E5446D6933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6" creationId="{B4F6410E-5EFA-C612-19BB-2B4E1D2D5614}"/>
          </ac:spMkLst>
        </pc:spChg>
        <pc:grpChg chg="add 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6" creationId="{1FD7DA62-E78E-4B70-CED8-E598CB0B1634}"/>
          </ac:grpSpMkLst>
        </pc:grpChg>
        <pc:grpChg chg="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7" creationId="{77F37347-EBB3-819B-32ED-E0D1AB97F425}"/>
          </ac:grpSpMkLst>
        </pc:grpChg>
        <pc:grpChg chg="del">
          <ac:chgData name="塩谷 晃弘 / Akihiro Shiotani" userId="50aef054-9327-40af-9729-b525352b79f1" providerId="ADAL" clId="{F0EE3A61-1F92-493A-9FD8-212B796A5596}" dt="2022-12-26T01:47:21.899" v="16731" actId="478"/>
          <ac:grpSpMkLst>
            <pc:docMk/>
            <pc:sldMk cId="4242149249" sldId="1493"/>
            <ac:grpSpMk id="25" creationId="{0D01AA15-DD99-BCBE-9849-F768E7BF4230}"/>
          </ac:grpSpMkLst>
        </pc:grp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5" creationId="{86E3DC64-A653-238A-F632-7D24AE263DB5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6" creationId="{C98C9C4E-652E-0E78-5D22-09C92D1B8CB8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7" creationId="{A0B23153-0973-BA2F-964E-70A8CD2C3A8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8" creationId="{C5A5EE47-935C-97DE-4705-9E59B6ADE14B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0" creationId="{A32F3AD2-54B9-2C16-9FD8-E9C60E4ABF81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3" creationId="{223C4079-83AB-8FAF-DAAF-36AF25D24D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21.899" v="16731" actId="478"/>
          <ac:picMkLst>
            <pc:docMk/>
            <pc:sldMk cId="4242149249" sldId="1493"/>
            <ac:picMk id="31" creationId="{11DBE42D-059A-9D0C-64E8-6EC30BD14A02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6" creationId="{92A8A315-B964-EDE6-E843-6A63D0EB9D73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7" creationId="{C5FFED98-9C6F-6CE5-C421-83693FD85060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9" creationId="{D65BD925-4AE1-3CBD-D81B-495DD88EE0C9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3" creationId="{73194E8D-0B9C-89A6-BCE2-A8F01A82C5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7" creationId="{532BD1A1-0C67-3F66-88B6-0F5C805BA27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8" creationId="{D9689E74-F0FE-A974-9E41-76319B9C8F5F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9" creationId="{E9BE133D-557B-326A-AE16-79AD6D7C17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6" creationId="{11A521A5-481C-9EAA-8D77-C8E2A2633B0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7" creationId="{BB97174A-5FC2-FCBA-BB06-5652943E6E44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8" creationId="{4BE1CCBE-C4A6-EA17-4FE1-B7FED8969C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9" creationId="{875DB5A4-D079-AB35-1D14-F64B1F6E54F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62" creationId="{1A9BFAC1-2594-0EE4-011F-380C854ED3B8}"/>
          </ac:picMkLst>
        </pc:picChg>
        <pc:cxnChg chg="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10" creationId="{18A5EF63-30CE-62EF-8741-09AD86A72EA7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4" creationId="{26352AA2-B105-382F-135E-54A2D99CDEB4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5" creationId="{597CE348-6B09-217B-A729-E65768E91FDA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6" creationId="{CF286C2D-5360-219C-1DB7-9DA841562950}"/>
          </ac:cxnSpMkLst>
        </pc:cxnChg>
      </pc:sldChg>
      <pc:sldChg chg="delSp modSp add mod modNotesTx">
        <pc:chgData name="塩谷 晃弘 / Akihiro Shiotani" userId="50aef054-9327-40af-9729-b525352b79f1" providerId="ADAL" clId="{F0EE3A61-1F92-493A-9FD8-212B796A5596}" dt="2022-12-26T12:12:23.283" v="33514" actId="20577"/>
        <pc:sldMkLst>
          <pc:docMk/>
          <pc:sldMk cId="793305854" sldId="1494"/>
        </pc:sldMkLst>
        <pc:spChg chg="mod">
          <ac:chgData name="塩谷 晃弘 / Akihiro Shiotani" userId="50aef054-9327-40af-9729-b525352b79f1" providerId="ADAL" clId="{F0EE3A61-1F92-493A-9FD8-212B796A5596}" dt="2022-12-26T01:48:02.762" v="16766" actId="20577"/>
          <ac:spMkLst>
            <pc:docMk/>
            <pc:sldMk cId="793305854" sldId="1494"/>
            <ac:spMk id="2" creationId="{F28CA4EC-AF88-B058-B6E4-19EA47C4A76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" creationId="{1500E735-2817-816D-2429-9FB451BFD70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53.360" v="16738"/>
          <ac:spMkLst>
            <pc:docMk/>
            <pc:sldMk cId="793305854" sldId="1494"/>
            <ac:spMk id="9" creationId="{4A58A38C-179B-425D-DCBD-B9FC005E301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1" creationId="{1EF68486-2703-03AB-8722-18F0B9EA9B4C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2" creationId="{DC23BA74-6649-4AD8-FDA2-2A9F74A8E5C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3" creationId="{1FBC1770-C2A8-008B-4475-1C6A2EB6C35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4" creationId="{1D61A60A-0A02-0734-6336-DE323EADD12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9" creationId="{2A5DB1B5-693D-FB08-041D-663AA177D4EF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1" creationId="{D3FD8D04-423F-4CCE-CE14-E896BCE404E3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2" creationId="{D7130526-D02D-0E91-4350-D34C138BACA9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3" creationId="{9A857785-9D02-4219-45B0-32A43F12C35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4" creationId="{F1948146-6D66-8829-43BB-591C637FB357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5" creationId="{9D5DDFFB-1A1A-83E0-8E46-0CE21478114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8" creationId="{6CA56D74-C7A0-5657-3F71-8041789EB8B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0" creationId="{94814FF5-42CB-0EE5-70FE-18244E1B20E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1" creationId="{2CFFE00F-503B-E67B-59ED-6F7D9F208C5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2" creationId="{DB85510F-31F4-54A7-49FA-F40F97AE9EC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0" creationId="{7ADC3EED-3C61-89B4-D705-3FBBCAD35CE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1" creationId="{C4B2A70E-1469-5A27-5612-806A85DEAD6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2" creationId="{F3C3CB80-9692-315B-08B7-9FC184785CBE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3" creationId="{C1BF7562-4935-AA46-5BB8-8032C47F052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4" creationId="{3CEC2909-2F22-8ED8-2493-36A15636782A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5" creationId="{85A03569-4FE0-06EB-5E51-885DC7AEAB45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0" creationId="{75C60136-3D25-168E-86F4-47161545F3D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1" creationId="{C0BB57C0-EE64-A686-EAD6-06163696584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3" creationId="{619FAC96-3D7C-AC08-663D-4F8F015B389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4" creationId="{9668CDD2-1C0B-D12A-32A1-62FB4E575FF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5" creationId="{B2EB0D29-5ABD-6FD1-495B-4E5446D6933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6" creationId="{B4F6410E-5EFA-C612-19BB-2B4E1D2D5614}"/>
          </ac:spMkLst>
        </pc:sp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5" creationId="{86E3DC64-A653-238A-F632-7D24AE263DB5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6" creationId="{C98C9C4E-652E-0E78-5D22-09C92D1B8CB8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7" creationId="{A0B23153-0973-BA2F-964E-70A8CD2C3A8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8" creationId="{C5A5EE47-935C-97DE-4705-9E59B6ADE14B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0" creationId="{A32F3AD2-54B9-2C16-9FD8-E9C60E4ABF81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3" creationId="{223C4079-83AB-8FAF-DAAF-36AF25D24D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6" creationId="{92A8A315-B964-EDE6-E843-6A63D0EB9D73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7" creationId="{C5FFED98-9C6F-6CE5-C421-83693FD8506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9" creationId="{D65BD925-4AE1-3CBD-D81B-495DD88EE0C9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3" creationId="{73194E8D-0B9C-89A6-BCE2-A8F01A82C5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7" creationId="{532BD1A1-0C67-3F66-88B6-0F5C805BA27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8" creationId="{D9689E74-F0FE-A974-9E41-76319B9C8F5F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9" creationId="{E9BE133D-557B-326A-AE16-79AD6D7C17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6" creationId="{11A521A5-481C-9EAA-8D77-C8E2A2633B0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7" creationId="{BB97174A-5FC2-FCBA-BB06-5652943E6E44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8" creationId="{4BE1CCBE-C4A6-EA17-4FE1-B7FED8969C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9" creationId="{875DB5A4-D079-AB35-1D14-F64B1F6E54F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62" creationId="{1A9BFAC1-2594-0EE4-011F-380C854ED3B8}"/>
          </ac:picMkLst>
        </pc:pic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4" creationId="{26352AA2-B105-382F-135E-54A2D99CDEB4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5" creationId="{597CE348-6B09-217B-A729-E65768E91FDA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6" creationId="{CF286C2D-5360-219C-1DB7-9DA841562950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2:47:14.959" v="17950" actId="1036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4" creationId="{37DB0A18-F5E8-B89F-BF7C-F3D4B7A9A780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5" creationId="{08A44588-2DBF-5207-915C-BFA55BCF3066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3" creationId="{537817C9-B7F3-0CA7-10BC-AE827E3499B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4" creationId="{5B358048-2F6C-0C75-D842-C826B08F1373}"/>
          </ac:spMkLst>
        </pc:spChg>
        <pc:spChg chg="add mod">
          <ac:chgData name="塩谷 晃弘 / Akihiro Shiotani" userId="50aef054-9327-40af-9729-b525352b79f1" providerId="ADAL" clId="{F0EE3A61-1F92-493A-9FD8-212B796A5596}" dt="2022-12-26T02:39:10.437" v="17856" actId="20577"/>
          <ac:spMkLst>
            <pc:docMk/>
            <pc:sldMk cId="3772838378" sldId="1495"/>
            <ac:spMk id="16" creationId="{5A38BAE1-5D4C-2919-9A10-3714F6D251F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8" creationId="{2F74B249-739C-1C9A-29BB-7E2140D6E800}"/>
          </ac:spMkLst>
        </pc:spChg>
        <pc:spChg chg="add mod">
          <ac:chgData name="塩谷 晃弘 / Akihiro Shiotani" userId="50aef054-9327-40af-9729-b525352b79f1" providerId="ADAL" clId="{F0EE3A61-1F92-493A-9FD8-212B796A5596}" dt="2022-12-26T02:38:10.813" v="17718" actId="20577"/>
          <ac:spMkLst>
            <pc:docMk/>
            <pc:sldMk cId="3772838378" sldId="1495"/>
            <ac:spMk id="19" creationId="{2662EC52-A9E2-5558-E639-0F9A90967F87}"/>
          </ac:spMkLst>
        </pc:spChg>
        <pc:spChg chg="add mod">
          <ac:chgData name="塩谷 晃弘 / Akihiro Shiotani" userId="50aef054-9327-40af-9729-b525352b79f1" providerId="ADAL" clId="{F0EE3A61-1F92-493A-9FD8-212B796A5596}" dt="2022-12-26T02:38:55.414" v="17822" actId="20577"/>
          <ac:spMkLst>
            <pc:docMk/>
            <pc:sldMk cId="3772838378" sldId="1495"/>
            <ac:spMk id="20" creationId="{BB40E822-ED08-E6A3-E1EE-32C6D8392898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3" creationId="{A1254444-2175-BC43-9BB3-B593B039BA7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4" creationId="{AF2118C6-B33F-DDBF-6EB9-229CCF01C767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5" creationId="{AE13141C-D4ED-EEC5-9F2E-12AE1BB0990A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6" creationId="{05DD8B98-D6D2-02C6-6011-982791E2B55E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7" creationId="{657122DB-9E16-7630-7606-7E7AA386C651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8" creationId="{773C5A8A-944E-81C0-8E67-D636A4EEB309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9" creationId="{DB4357B0-78DE-FAFC-F0EE-774EDB4F8E83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0" creationId="{1DD847D1-E469-90B2-4B73-423060CC5C07}"/>
          </ac:spMkLst>
        </pc:spChg>
        <pc:spChg chg="add mod">
          <ac:chgData name="塩谷 晃弘 / Akihiro Shiotani" userId="50aef054-9327-40af-9729-b525352b79f1" providerId="ADAL" clId="{F0EE3A61-1F92-493A-9FD8-212B796A5596}" dt="2022-12-26T02:38:58.171" v="17827" actId="20577"/>
          <ac:spMkLst>
            <pc:docMk/>
            <pc:sldMk cId="3772838378" sldId="1495"/>
            <ac:spMk id="31" creationId="{19E0F838-CAE0-1B83-E0CF-5ABD964DC2FB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32" creationId="{D8D43303-568F-87E8-8D76-88BDA17A7B1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4" creationId="{7065CCF7-D488-5177-12BB-CC2C00AECE4D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5" creationId="{BFD773B8-EF33-56F5-194F-4091F8D142E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6" creationId="{F68E6948-4507-176E-9409-129FA7F8CCF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7" creationId="{D72DFE92-BC4D-B53E-F413-E85242361159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8" creationId="{618597A8-B0D5-BDDD-6153-7609092A073B}"/>
          </ac:spMkLst>
        </pc:spChg>
        <pc:spChg chg="add mod">
          <ac:chgData name="塩谷 晃弘 / Akihiro Shiotani" userId="50aef054-9327-40af-9729-b525352b79f1" providerId="ADAL" clId="{F0EE3A61-1F92-493A-9FD8-212B796A5596}" dt="2022-12-26T02:39:57.945" v="17912" actId="20577"/>
          <ac:spMkLst>
            <pc:docMk/>
            <pc:sldMk cId="3772838378" sldId="1495"/>
            <ac:spMk id="40" creationId="{622909F9-AA82-FA72-E51A-DA625AD3D3F3}"/>
          </ac:spMkLst>
        </pc:spChg>
        <pc:spChg chg="add mod ord">
          <ac:chgData name="塩谷 晃弘 / Akihiro Shiotani" userId="50aef054-9327-40af-9729-b525352b79f1" providerId="ADAL" clId="{F0EE3A61-1F92-493A-9FD8-212B796A5596}" dt="2022-12-26T02:46:31.635" v="17928" actId="1036"/>
          <ac:spMkLst>
            <pc:docMk/>
            <pc:sldMk cId="3772838378" sldId="1495"/>
            <ac:spMk id="41" creationId="{4698B2CF-DB64-DC62-AF91-90EA10EAE7AF}"/>
          </ac:spMkLst>
        </pc:spChg>
        <pc:spChg chg="add mod">
          <ac:chgData name="塩谷 晃弘 / Akihiro Shiotani" userId="50aef054-9327-40af-9729-b525352b79f1" providerId="ADAL" clId="{F0EE3A61-1F92-493A-9FD8-212B796A5596}" dt="2022-12-26T02:39:53.007" v="17908" actId="1076"/>
          <ac:spMkLst>
            <pc:docMk/>
            <pc:sldMk cId="3772838378" sldId="1495"/>
            <ac:spMk id="42" creationId="{45EDCB1F-730B-3B10-480C-4ABAA3268874}"/>
          </ac:spMkLst>
        </pc:spChg>
        <pc:grpChg chg="del">
          <ac:chgData name="塩谷 晃弘 / Akihiro Shiotani" userId="50aef054-9327-40af-9729-b525352b79f1" providerId="ADAL" clId="{F0EE3A61-1F92-493A-9FD8-212B796A5596}" dt="2022-12-26T01:48:15.279" v="16769" actId="478"/>
          <ac:grpSpMkLst>
            <pc:docMk/>
            <pc:sldMk cId="3772838378" sldId="1495"/>
            <ac:grpSpMk id="6" creationId="{1FD7DA62-E78E-4B70-CED8-E598CB0B1634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1" creationId="{F99EF82E-4D53-F7C7-AEC6-8659223FB5FA}"/>
          </ac:grpSpMkLst>
        </pc:grpChg>
        <pc:grpChg chg="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2" creationId="{2EA6D401-0A5B-E30F-37A9-736A94FE12B8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22" creationId="{EC79497B-8207-EFAA-883D-59C3A0D6BEEE}"/>
          </ac:grpSpMkLst>
        </pc:grp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17" creationId="{5C188067-7413-6BBD-BBE0-79B5337A72D3}"/>
          </ac:picMkLst>
        </pc:pic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39" creationId="{DAAF0C2D-B15D-2E0D-242B-38D2B78424E7}"/>
          </ac:picMkLst>
        </pc:picChg>
        <pc:cxnChg chg="mod">
          <ac:chgData name="塩谷 晃弘 / Akihiro Shiotani" userId="50aef054-9327-40af-9729-b525352b79f1" providerId="ADAL" clId="{F0EE3A61-1F92-493A-9FD8-212B796A5596}" dt="2022-12-26T01:48:15.427" v="16770"/>
          <ac:cxnSpMkLst>
            <pc:docMk/>
            <pc:sldMk cId="3772838378" sldId="1495"/>
            <ac:cxnSpMk id="15" creationId="{A3C94195-DD46-95DD-3031-440C9253AB02}"/>
          </ac:cxnSpMkLst>
        </pc:cxnChg>
        <pc:cxnChg chg="add mod">
          <ac:chgData name="塩谷 晃弘 / Akihiro Shiotani" userId="50aef054-9327-40af-9729-b525352b79f1" providerId="ADAL" clId="{F0EE3A61-1F92-493A-9FD8-212B796A5596}" dt="2022-12-26T02:46:21.975" v="17918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2:48:58.395" v="18014"/>
        <pc:sldMkLst>
          <pc:docMk/>
          <pc:sldMk cId="1149827900" sldId="1496"/>
        </pc:sldMkLst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6" creationId="{2FC6AEA9-C83A-FE3D-BA69-D18700D6CE9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8" creationId="{4B8AC858-BE2C-E04E-8BA9-6D2E276A5F3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2" creationId="{E6E909F0-DC59-9A64-832D-D6A10EC75014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4" creationId="{B7B39403-E478-8EC4-40C9-41F3DAFBB961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5" creationId="{A8FABDBD-987F-2D04-1C44-B0E9A440675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8" creationId="{8CA72D8B-AA44-B759-FC9A-EDF6D4C2638B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0" creationId="{6D6AAD16-AFB9-D158-4DC9-3C09C88D1F02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2" creationId="{6A09F86B-E2AC-643C-DA1F-DC1E984173F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4" creationId="{F3FFB8AB-C6DA-8237-0155-234CA78EAEC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6" creationId="{0C13F75A-ADA9-BE82-C853-365B681B11E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7" creationId="{B755EC10-26A4-BA78-97FF-A60CB1AC6668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8" creationId="{2F7241CA-B69E-0F69-003A-B919C575813D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9" creationId="{D06CDD5C-FA4E-1486-D091-FDC0480EDEE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30" creationId="{597F4D0B-EA38-F5C0-51EB-5AAEDABCE479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73" creationId="{6C65B4E8-CE28-7A1B-C3F1-7F65CD606265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86" creationId="{4EC6420F-D4F6-6EF7-D0F1-03DC84507F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7" creationId="{0BD2D1F3-A506-FA2C-3B2F-14DA8E1EE282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9" creationId="{3F0CC57D-8E1D-53C0-0B40-51812C2F24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0" creationId="{9A3651CA-5DB9-E114-8A54-94485A753D5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1" creationId="{84614055-0947-4558-571B-800B7DEC9A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5" creationId="{C4D9477A-3DFC-FDD2-2072-FFF3F68A91A2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6" creationId="{DE6A4CF1-5C09-E8FE-73F1-4096391D90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7" creationId="{AB34B535-5689-200C-BC59-B649696D6004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8" creationId="{A529885D-2118-75B8-B69F-F0C49809BDC3}"/>
          </ac:spMkLst>
        </pc:spChg>
        <pc:grpChg chg="mod">
          <ac:chgData name="塩谷 晃弘 / Akihiro Shiotani" userId="50aef054-9327-40af-9729-b525352b79f1" providerId="ADAL" clId="{F0EE3A61-1F92-493A-9FD8-212B796A5596}" dt="2022-12-26T02:48:46.759" v="17991" actId="1035"/>
          <ac:grpSpMkLst>
            <pc:docMk/>
            <pc:sldMk cId="1149827900" sldId="1496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4" creationId="{4394B0BB-116A-4C37-41C7-9EC298F98A67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7" creationId="{21007987-91ED-6F6A-A9BD-2F40AE15CFA3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0" creationId="{3DCFA5EE-7F31-26B1-C414-809A3708ECAB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3" creationId="{CBE296C6-154E-7041-12D3-E3D532ADCB4F}"/>
          </ac:grpSpMkLst>
        </pc:grp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4" creationId="{EA48CEBB-DADA-2956-1E8E-98866DA0C84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5" creationId="{D9716F76-B2AE-AC32-E01F-0124ABF690F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7" creationId="{44F90F2E-B19C-3FF8-71FC-1F52E909105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3" creationId="{4C935BDA-86F6-B2BC-7936-105435AB238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6" creationId="{FC4E3C6A-5CC1-5D48-431E-B3D9F757014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7" creationId="{DE11EAC7-2AEE-4854-5B64-2866FE73D507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9" creationId="{0168CEC8-5F3D-D3EB-4029-A9F61F7D9451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1" creationId="{DAECE285-7859-AFAD-1D0A-C260492075FB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3" creationId="{7FBD1205-454C-AB3E-AEBC-CAE49DD6BEE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5" creationId="{ED6BD7DF-C0E0-8E29-1A35-090D4CAB301B}"/>
          </ac:picMkLst>
        </pc:pic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9" creationId="{5F6DB3EC-BA4A-6243-54D7-3AC1E242F36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0" creationId="{18F9A2A0-7DDD-8C7D-2AAD-6A1ABEB64EB7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1" creationId="{B7D5E0DE-7323-C254-2FB3-6C67BB0BAD45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88" creationId="{356FAF18-F949-8889-ACB6-F0DF840F0E41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2" creationId="{C1140D47-F7C1-0137-99D2-6D1107A393E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3" creationId="{A4D95DEC-A492-32EF-1D1D-5325B1D8592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4" creationId="{4027D05C-AEC3-F396-5B5B-D43BFAFF73B7}"/>
          </ac:cxnSpMkLst>
        </pc:cxnChg>
      </pc:sldChg>
      <pc:sldChg chg="addSp modSp new del">
        <pc:chgData name="塩谷 晃弘 / Akihiro Shiotani" userId="50aef054-9327-40af-9729-b525352b79f1" providerId="ADAL" clId="{F0EE3A61-1F92-493A-9FD8-212B796A5596}" dt="2022-12-26T01:50:14.143" v="16774" actId="47"/>
        <pc:sldMkLst>
          <pc:docMk/>
          <pc:sldMk cId="3124709691" sldId="1496"/>
        </pc:sldMkLst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4" creationId="{55B4EDAE-489A-1824-D1A1-D21FD645C1BF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5" creationId="{521C33D6-AE78-7BA9-7634-3CC3597AC34B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7" creationId="{3ADAB2F9-B7F1-FA95-F14F-117633DDA15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8" creationId="{AD34DDBC-6736-2A1E-78B7-8C23B2920BC8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9" creationId="{E5FFBC88-5C74-A74E-55A3-79B0BF567B90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0" creationId="{3CF87D07-810E-C406-CE6E-EFF19303C34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1" creationId="{2CF98AB1-03F1-4E86-8669-51CDDBB0687D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2" creationId="{8FFD4778-F3D2-2E3A-66F6-FCF24520AA0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3" creationId="{2D3DC095-512C-2CCB-4479-7491D595849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4" creationId="{AE1BEAE0-C5DE-2075-27D3-9AA8170CEC29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5" creationId="{1168BEC7-B274-0993-2B90-BD400BB35C9E}"/>
          </ac:spMkLst>
        </pc:sp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6" creationId="{C857C9C0-3E58-0C1B-3FA0-CC5EEC6336DD}"/>
          </ac:picMkLst>
        </pc:pic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16" creationId="{B87E168A-38DA-DF67-4653-406EA5A1D5D6}"/>
          </ac:picMkLst>
        </pc:pic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07.145" v="29592"/>
        <pc:sldMkLst>
          <pc:docMk/>
          <pc:sldMk cId="3556978653" sldId="1496"/>
        </pc:sldMkLst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7" creationId="{59563224-9D1B-633A-F82B-E51D75F90007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0" creationId="{FF693150-244C-EC83-AB6C-1E248DAA0729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1" creationId="{4A375C90-3E60-C67D-BEEB-DE1FE12AA428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2" creationId="{2D15F563-EC97-8A32-318D-D2CEAFC9044A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3" creationId="{46AB0CD0-4441-15BA-8D35-91B73FC717A6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4" creationId="{4B091648-BF13-7468-3AED-2A42630D530B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5" creationId="{2AEA1D78-D0F4-7589-F5B9-AA0E52E13CE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16" creationId="{B5DA1569-647D-BB89-0B04-934566B806F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7" creationId="{EE0D15FA-ED58-56D2-CBC6-CA2B6E367E8A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8" creationId="{C4EBAE0D-784A-3627-2383-F24FB16E0F9D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9" creationId="{2D74F3DC-24F3-0A33-1784-8FB60080D211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1" creationId="{2693B815-145A-FD9D-A803-8113ED63D25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2" creationId="{BB5D5177-700D-A353-A475-8022A403A19F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5:18:36.856" v="18262" actId="478"/>
          <ac:spMkLst>
            <pc:docMk/>
            <pc:sldMk cId="3556978653" sldId="1496"/>
            <ac:spMk id="24" creationId="{DD9CF1EF-59B3-3AC5-3D4C-95C22DC437E5}"/>
          </ac:spMkLst>
        </pc:spChg>
        <pc:spChg chg="add del mod">
          <ac:chgData name="塩谷 晃弘 / Akihiro Shiotani" userId="50aef054-9327-40af-9729-b525352b79f1" providerId="ADAL" clId="{F0EE3A61-1F92-493A-9FD8-212B796A5596}" dt="2022-12-26T05:18:53.136" v="18267" actId="478"/>
          <ac:spMkLst>
            <pc:docMk/>
            <pc:sldMk cId="3556978653" sldId="1496"/>
            <ac:spMk id="25" creationId="{42FBA8C5-7526-22FA-D622-53E7865DB9E0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3" creationId="{2822E494-0EE3-3719-BBD8-95DF576455BA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4" creationId="{301B4EE3-02C5-979A-1F95-4358A51C8259}"/>
          </ac:spMkLst>
        </pc:spChg>
        <pc:spChg chg="del mod">
          <ac:chgData name="塩谷 晃弘 / Akihiro Shiotani" userId="50aef054-9327-40af-9729-b525352b79f1" providerId="ADAL" clId="{F0EE3A61-1F92-493A-9FD8-212B796A5596}" dt="2022-12-26T02:58:30.855" v="18203" actId="478"/>
          <ac:spMkLst>
            <pc:docMk/>
            <pc:sldMk cId="3556978653" sldId="1496"/>
            <ac:spMk id="35" creationId="{B630C4A6-777F-6E0F-6974-C4540127FED1}"/>
          </ac:spMkLst>
        </pc:spChg>
        <pc:spChg chg="del mod">
          <ac:chgData name="塩谷 晃弘 / Akihiro Shiotani" userId="50aef054-9327-40af-9729-b525352b79f1" providerId="ADAL" clId="{F0EE3A61-1F92-493A-9FD8-212B796A5596}" dt="2022-12-26T03:00:02.490" v="18234" actId="478"/>
          <ac:spMkLst>
            <pc:docMk/>
            <pc:sldMk cId="3556978653" sldId="1496"/>
            <ac:spMk id="36" creationId="{5C785F8D-5603-ADEA-5871-EEB48B5F85CD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7" creationId="{C0839737-1F0E-71FE-9C75-8A064C70CC4E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8" creationId="{2E60D869-FD9D-D74A-DF89-8C0D3015D873}"/>
          </ac:spMkLst>
        </pc:spChg>
        <pc:spChg chg="del mod">
          <ac:chgData name="塩谷 晃弘 / Akihiro Shiotani" userId="50aef054-9327-40af-9729-b525352b79f1" providerId="ADAL" clId="{F0EE3A61-1F92-493A-9FD8-212B796A5596}" dt="2022-12-26T03:00:56.919" v="18253" actId="478"/>
          <ac:spMkLst>
            <pc:docMk/>
            <pc:sldMk cId="3556978653" sldId="1496"/>
            <ac:spMk id="39" creationId="{DDA9B377-7911-BF8A-9782-645D0706D990}"/>
          </ac:spMkLst>
        </pc:spChg>
        <pc:spChg chg="add del mod">
          <ac:chgData name="塩谷 晃弘 / Akihiro Shiotani" userId="50aef054-9327-40af-9729-b525352b79f1" providerId="ADAL" clId="{F0EE3A61-1F92-493A-9FD8-212B796A5596}" dt="2022-12-26T02:59:26.138" v="18224" actId="478"/>
          <ac:spMkLst>
            <pc:docMk/>
            <pc:sldMk cId="3556978653" sldId="1496"/>
            <ac:spMk id="40" creationId="{4B04CC35-CEA1-B0E6-5945-C6844413AE91}"/>
          </ac:spMkLst>
        </pc:spChg>
        <pc:spChg chg="del mod">
          <ac:chgData name="塩谷 晃弘 / Akihiro Shiotani" userId="50aef054-9327-40af-9729-b525352b79f1" providerId="ADAL" clId="{F0EE3A61-1F92-493A-9FD8-212B796A5596}" dt="2022-12-26T05:20:22.362" v="18282" actId="478"/>
          <ac:spMkLst>
            <pc:docMk/>
            <pc:sldMk cId="3556978653" sldId="1496"/>
            <ac:spMk id="41" creationId="{9F3485E0-242D-A589-A618-8430DAD3EEB1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2" creationId="{4D05CF61-CCD3-92E3-5268-36E15B566D58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8" creationId="{980EE56C-1F50-EA94-9268-816351FFE8D4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9" creationId="{AAE10D93-CECD-08DA-30B9-0F564914EA1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0" creationId="{50A4E4E9-FBBD-EC22-37B9-301E36A080A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1" creationId="{DC86DBCC-A8FC-F83D-C438-670FFA8A777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2" creationId="{0CD592D0-3121-6E59-207F-5C2AA6D513D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3" creationId="{E426F719-6DDC-70AA-E5D2-52B1A25B732D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8.102" v="18449" actId="478"/>
          <ac:spMkLst>
            <pc:docMk/>
            <pc:sldMk cId="3556978653" sldId="1496"/>
            <ac:spMk id="54" creationId="{BC94172F-917D-6936-67B0-F8362175C0BE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5" creationId="{0DD7BEBE-06B4-1BF3-F48A-3FF6A7461B4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6" creationId="{4A63AE23-DCE7-C3DF-FCC9-4050CB696607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2" creationId="{AD70467E-49CA-7878-495A-F0DD07B8E21B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3" creationId="{A62D616B-1616-255E-0159-4B4CCF2862E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4" creationId="{23E818BA-68D6-62D5-B99C-430E8DB0494D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5" creationId="{C20BEE7F-B90D-D3F3-A98A-88302AC7E075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6" creationId="{9FD1CC89-7C44-B679-FE0F-B3EB08D107FE}"/>
          </ac:spMkLst>
        </pc:spChg>
        <pc:spChg chg="add del mod">
          <ac:chgData name="塩谷 晃弘 / Akihiro Shiotani" userId="50aef054-9327-40af-9729-b525352b79f1" providerId="ADAL" clId="{F0EE3A61-1F92-493A-9FD8-212B796A5596}" dt="2022-12-26T06:13:43.901" v="18693" actId="478"/>
          <ac:spMkLst>
            <pc:docMk/>
            <pc:sldMk cId="3556978653" sldId="1496"/>
            <ac:spMk id="67" creationId="{27C7EF77-4A72-F268-CE5C-73838FAB2E33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8" creationId="{4D19823F-EADD-4FD5-8CB2-DFD61BD34276}"/>
          </ac:spMkLst>
        </pc:spChg>
        <pc:spChg chg="add del mod">
          <ac:chgData name="塩谷 晃弘 / Akihiro Shiotani" userId="50aef054-9327-40af-9729-b525352b79f1" providerId="ADAL" clId="{F0EE3A61-1F92-493A-9FD8-212B796A5596}" dt="2022-12-26T06:05:32.785" v="18486" actId="478"/>
          <ac:spMkLst>
            <pc:docMk/>
            <pc:sldMk cId="3556978653" sldId="1496"/>
            <ac:spMk id="69" creationId="{D9EC26CE-22F0-026D-6709-F45F18AB176C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0" creationId="{5F19C92D-FAC7-6583-4CAB-66CF07CDFF88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8" creationId="{2E09B863-D10E-F5EC-A5F7-4DB6471B905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0" creationId="{51358D4E-21C1-7210-B824-E6671FE3120E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2" creationId="{CDB18590-42E8-1DF8-ACAC-D1F468737C0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4" creationId="{05A37FCE-DD18-0344-8D03-4A21C81797A9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5" creationId="{F1915A09-3424-D9C9-E709-797FB920FD5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0" creationId="{2B912F27-41D2-D4AA-13A0-E23483EE6DED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1" creationId="{1F32F43F-8C52-7FDD-FC90-C528158C245C}"/>
          </ac:spMkLst>
        </pc:spChg>
        <pc:spChg chg="add mod">
          <ac:chgData name="塩谷 晃弘 / Akihiro Shiotani" userId="50aef054-9327-40af-9729-b525352b79f1" providerId="ADAL" clId="{F0EE3A61-1F92-493A-9FD8-212B796A5596}" dt="2022-12-26T06:19:02.943" v="18865" actId="20577"/>
          <ac:spMkLst>
            <pc:docMk/>
            <pc:sldMk cId="3556978653" sldId="1496"/>
            <ac:spMk id="92" creationId="{5A906456-F435-9CAE-5645-5614B01E7B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3" creationId="{B4D95A5C-F368-CB13-CF06-5B7F2BB79C97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4" creationId="{23D5DD7A-BF8B-7BF2-1D6E-3B3FFA0A49D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5" creationId="{337CC908-C259-D80C-49D5-B440F294E2E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6" creationId="{89A78E2E-2173-D63D-5CAC-F02C72BADA3C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0" creationId="{12EC3F6A-3514-2B20-1491-5BEFAC5489CA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2" creationId="{E1AD2077-14BB-0023-0BDA-CABB545FB4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3" creationId="{7D543537-8826-AFEA-83C2-82E5F008134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5" creationId="{8F2201B6-BC32-D518-A6F8-C4CDCD4A15F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6" creationId="{6CCFCD99-E042-D164-E468-2248157EC31A}"/>
          </ac:spMkLst>
        </pc:spChg>
        <pc:spChg chg="add del mod">
          <ac:chgData name="塩谷 晃弘 / Akihiro Shiotani" userId="50aef054-9327-40af-9729-b525352b79f1" providerId="ADAL" clId="{F0EE3A61-1F92-493A-9FD8-212B796A5596}" dt="2022-12-26T06:23:18.321" v="18948" actId="21"/>
          <ac:spMkLst>
            <pc:docMk/>
            <pc:sldMk cId="3556978653" sldId="1496"/>
            <ac:spMk id="107" creationId="{06BD7356-54D1-2E72-2FA8-55C481BAB89F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8" creationId="{CE4E55E7-EA1E-7484-0287-8A15BCE42216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9" creationId="{113C072D-818C-05D4-74F6-9A790BD01CD8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0" creationId="{879DD218-68FC-AF1C-FC00-54AF824CFDC7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1" creationId="{E33B36A6-47A0-056F-000D-034777EEE067}"/>
          </ac:spMkLst>
        </pc:spChg>
        <pc:spChg chg="add mod">
          <ac:chgData name="塩谷 晃弘 / Akihiro Shiotani" userId="50aef054-9327-40af-9729-b525352b79f1" providerId="ADAL" clId="{F0EE3A61-1F92-493A-9FD8-212B796A5596}" dt="2022-12-26T08:26:38.146" v="20880"/>
          <ac:spMkLst>
            <pc:docMk/>
            <pc:sldMk cId="3556978653" sldId="1496"/>
            <ac:spMk id="114" creationId="{8BA2CC53-FF1C-D9AA-8694-96D5C90D9A1A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5" creationId="{23F1E70C-C4FC-4AF7-BC35-C0612AE89FF2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6" creationId="{18C5AC1E-71E9-DC43-5555-58FCB7B2CD8F}"/>
          </ac:spMkLst>
        </pc:spChg>
        <pc:graphicFrameChg chg="add del mod">
          <ac:chgData name="塩谷 晃弘 / Akihiro Shiotani" userId="50aef054-9327-40af-9729-b525352b79f1" providerId="ADAL" clId="{F0EE3A61-1F92-493A-9FD8-212B796A5596}" dt="2022-12-26T05:56:52.320" v="18396" actId="478"/>
          <ac:graphicFrameMkLst>
            <pc:docMk/>
            <pc:sldMk cId="3556978653" sldId="1496"/>
            <ac:graphicFrameMk id="9" creationId="{A7E43032-6586-8D7C-EF8A-DE358C1B2BDA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5:57:43.809" v="18447" actId="478"/>
          <ac:graphicFrameMkLst>
            <pc:docMk/>
            <pc:sldMk cId="3556978653" sldId="1496"/>
            <ac:graphicFrameMk id="47" creationId="{9DE23BFB-353A-5E48-23AB-49D9E7D38CE5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6:07:40.157" v="18510" actId="478"/>
          <ac:graphicFrameMkLst>
            <pc:docMk/>
            <pc:sldMk cId="3556978653" sldId="1496"/>
            <ac:graphicFrameMk id="61" creationId="{A5CACBE0-8AA9-E54B-D26E-5DE1C81CE0EF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4" creationId="{6AEC0F7E-38BF-4EE8-61A0-5AB036227CC7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5" creationId="{C3BAE776-2AE3-B38B-ACBF-F416E8D5E756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7:46.380" v="18192" actId="478"/>
          <ac:picMkLst>
            <pc:docMk/>
            <pc:sldMk cId="3556978653" sldId="1496"/>
            <ac:picMk id="6" creationId="{78E7EC43-2F6F-2D5A-311D-D1397514823C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8" creationId="{FA1124A1-81EE-13E5-AAC4-17291B4CDA0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20" creationId="{48017BAB-1886-E73D-518A-5D55A5CE235F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6" creationId="{03D04147-7D1A-51D8-761E-1D4A7CB614D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7" creationId="{D96ADB4C-DE49-4D72-5BCC-C59B5734F53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4" creationId="{8F62145F-F5F7-3551-80C8-4AB91494F5D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46" creationId="{C35526BE-0E9F-C31E-9777-6CA3A061FFA1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57" creationId="{573F0D52-88C5-F02D-A2AD-C84B58BD65D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8" creationId="{756E4EB1-4F2A-2DC4-69F6-5B26513279E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9" creationId="{99F9539E-1A1B-E652-39FD-DD3D510BFF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60" creationId="{26C9A4BB-363B-57E0-772A-8E7BCEA7EF31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1" creationId="{A8076648-26BE-7767-25A3-DE34BD01048E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3" creationId="{7120FFA5-42F8-8360-7648-68AF2851363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03:57.301" v="18459" actId="931"/>
          <ac:picMkLst>
            <pc:docMk/>
            <pc:sldMk cId="3556978653" sldId="1496"/>
            <ac:picMk id="75" creationId="{3465C07A-1158-3E20-2CB7-E1BC6C19A27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7" creationId="{5E33BA28-BCE7-F639-9149-04D3B401E6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9" creationId="{C4BD7FEF-4973-F384-F828-59DF826CB219}"/>
          </ac:picMkLst>
        </pc:picChg>
        <pc:picChg chg="add mod">
          <ac:chgData name="塩谷 晃弘 / Akihiro Shiotani" userId="50aef054-9327-40af-9729-b525352b79f1" providerId="ADAL" clId="{F0EE3A61-1F92-493A-9FD8-212B796A5596}" dt="2022-12-26T06:12:03.037" v="18639" actId="571"/>
          <ac:picMkLst>
            <pc:docMk/>
            <pc:sldMk cId="3556978653" sldId="1496"/>
            <ac:picMk id="81" creationId="{A6E0E298-199A-C55C-8706-D581A8D70C9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83" creationId="{F64E6F58-00FD-8A9F-81D4-806503122AFC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6" creationId="{FDEB38F2-ACDD-23EC-9943-2881B9F782F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7" creationId="{C471D453-74EB-AB00-3A75-26295507A0D5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8" creationId="{E38679D7-6E9E-5ADD-9C3D-BEEABF58F687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9" creationId="{255D269A-BC78-44A9-658A-969E2B1C8ECE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7" creationId="{7FEB945B-C1DB-28CD-8F3F-F91FF66673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8" creationId="{6D2E0AE5-DC23-A386-583D-92AE64615A1D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9" creationId="{A5802FDB-1397-DA8A-D077-846906EDBCD9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1" creationId="{4541F0A3-27AC-120A-5BC3-6A674F3CAADF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4" creationId="{F6CE6908-F1A9-8200-ECF8-EE33E0E0407E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2" creationId="{B3B2673B-4FF3-0B55-4CB4-76AFF0FCD5A2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3" creationId="{5AF36AFD-E77C-8348-5063-6099F6836FC6}"/>
          </ac:picMkLst>
        </pc:picChg>
        <pc:picChg chg="add del">
          <ac:chgData name="塩谷 晃弘 / Akihiro Shiotani" userId="50aef054-9327-40af-9729-b525352b79f1" providerId="ADAL" clId="{F0EE3A61-1F92-493A-9FD8-212B796A5596}" dt="2022-12-26T05:59:46.488" v="18451"/>
          <ac:picMkLst>
            <pc:docMk/>
            <pc:sldMk cId="3556978653" sldId="1496"/>
            <ac:picMk id="1026" creationId="{35F46AD3-EBF3-701B-94D2-5D10D34600F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1028" creationId="{18003F00-346C-0C8F-A9BA-EAF9CA14985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06:20:59.431" v="18906" actId="47"/>
        <pc:sldMkLst>
          <pc:docMk/>
          <pc:sldMk cId="1230523282" sldId="1497"/>
        </pc:sldMkLst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1.329" v="29593"/>
        <pc:sldMkLst>
          <pc:docMk/>
          <pc:sldMk cId="3610642305" sldId="1498"/>
        </pc:sldMkLst>
        <pc:spChg chg="add del mod">
          <ac:chgData name="塩谷 晃弘 / Akihiro Shiotani" userId="50aef054-9327-40af-9729-b525352b79f1" providerId="ADAL" clId="{F0EE3A61-1F92-493A-9FD8-212B796A5596}" dt="2022-12-26T06:21:07.727" v="18907" actId="478"/>
          <ac:spMkLst>
            <pc:docMk/>
            <pc:sldMk cId="3610642305" sldId="1498"/>
            <ac:spMk id="6" creationId="{E03BA4D9-780D-B813-D753-C38B45D303C6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8" creationId="{7A837AFE-D8CD-3B19-F53C-908431778E2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3" creationId="{0A963360-E569-9706-653E-7183C00B1697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06:21:36.988" v="18926" actId="478"/>
          <ac:spMkLst>
            <pc:docMk/>
            <pc:sldMk cId="3610642305" sldId="1498"/>
            <ac:spMk id="19" creationId="{60A6C572-DA1A-B22A-BF12-5A5268ACED9C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08:26:32.636" v="20879" actId="20577"/>
          <ac:spMkLst>
            <pc:docMk/>
            <pc:sldMk cId="3610642305" sldId="1498"/>
            <ac:spMk id="22" creationId="{BB5D5177-700D-A353-A475-8022A403A19F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22:27.823" v="18938" actId="478"/>
          <ac:spMkLst>
            <pc:docMk/>
            <pc:sldMk cId="3610642305" sldId="1498"/>
            <ac:spMk id="24" creationId="{2F99ED22-822F-E30C-1C46-E89E4392604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26" creationId="{1AF00AEF-CFA7-C899-DADF-C951DE25CF2C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3" creationId="{E80939D1-2936-6CAE-C416-D98CBC39835D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5" creationId="{6D0FB943-A2D0-2E01-A5AF-37458DB322BB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F0EE3A61-1F92-493A-9FD8-212B796A5596}" dt="2022-12-26T06:34:04.085" v="19157" actId="20577"/>
          <ac:spMkLst>
            <pc:docMk/>
            <pc:sldMk cId="3610642305" sldId="1498"/>
            <ac:spMk id="37" creationId="{C0839737-1F0E-71FE-9C75-8A064C70CC4E}"/>
          </ac:spMkLst>
        </pc:spChg>
        <pc:spChg chg="mod">
          <ac:chgData name="塩谷 晃弘 / Akihiro Shiotani" userId="50aef054-9327-40af-9729-b525352b79f1" providerId="ADAL" clId="{F0EE3A61-1F92-493A-9FD8-212B796A5596}" dt="2022-12-26T06:34:37.851" v="19171" actId="1076"/>
          <ac:spMkLst>
            <pc:docMk/>
            <pc:sldMk cId="3610642305" sldId="1498"/>
            <ac:spMk id="38" creationId="{2E60D869-FD9D-D74A-DF89-8C0D3015D873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F0EE3A61-1F92-493A-9FD8-212B796A5596}" dt="2022-12-26T06:33:34.381" v="19151" actId="2085"/>
          <ac:spMkLst>
            <pc:docMk/>
            <pc:sldMk cId="3610642305" sldId="1498"/>
            <ac:spMk id="42" creationId="{4D05CF61-CCD3-92E3-5268-36E15B566D58}"/>
          </ac:spMkLst>
        </pc:spChg>
        <pc:spChg chg="mod">
          <ac:chgData name="塩谷 晃弘 / Akihiro Shiotani" userId="50aef054-9327-40af-9729-b525352b79f1" providerId="ADAL" clId="{F0EE3A61-1F92-493A-9FD8-212B796A5596}" dt="2022-12-26T06:34:19.713" v="19168" actId="1037"/>
          <ac:spMkLst>
            <pc:docMk/>
            <pc:sldMk cId="3610642305" sldId="1498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6" creationId="{AC8D054E-1967-7C01-15D2-DF606085DA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0" creationId="{6A6ADDFC-6181-49BD-F32E-D8BA2C7A7787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1" creationId="{94B749CC-03A8-F328-D898-9E73746108A7}"/>
          </ac:spMkLst>
        </pc:spChg>
        <pc:spChg chg="add mod">
          <ac:chgData name="塩谷 晃弘 / Akihiro Shiotani" userId="50aef054-9327-40af-9729-b525352b79f1" providerId="ADAL" clId="{F0EE3A61-1F92-493A-9FD8-212B796A5596}" dt="2022-12-26T06:28:52.125" v="19116" actId="1036"/>
          <ac:spMkLst>
            <pc:docMk/>
            <pc:sldMk cId="3610642305" sldId="149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4" creationId="{D97A3C56-01C9-E245-7387-F19B58361F2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5" creationId="{15A77A3F-AD4F-A558-8052-D7558383B95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7" creationId="{F0DC12EA-76D6-291E-2D9E-15EE93EC630F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61" creationId="{DB3EC1B3-9A8B-7260-C4A4-634D6E0B123F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2" creationId="{AD70467E-49CA-7878-495A-F0DD07B8E21B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3" creationId="{A62D616B-1616-255E-0159-4B4CCF2862E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4" creationId="{23E818BA-68D6-62D5-B99C-430E8DB0494D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5" creationId="{C20BEE7F-B90D-D3F3-A98A-88302AC7E075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6" creationId="{9FD1CC89-7C44-B679-FE0F-B3EB08D107FE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7" creationId="{27C7EF77-4A72-F268-CE5C-73838FAB2E33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8" creationId="{4D19823F-EADD-4FD5-8CB2-DFD61BD34276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0" creationId="{5F19C92D-FAC7-6583-4CAB-66CF07CDFF88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2" creationId="{A9AD094B-6821-683C-B9E6-62CDA874F6AD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4" creationId="{6C17A71F-99A2-0048-000A-C7386F0F1AD3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6" creationId="{9570543B-0976-156B-636B-337C30230AB1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8" creationId="{2E09B863-D10E-F5EC-A5F7-4DB6471B905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80" creationId="{51358D4E-21C1-7210-B824-E6671FE3120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81" creationId="{B580F91B-BB65-43D2-5A4A-8645A6435F87}"/>
          </ac:spMkLst>
        </pc:spChg>
        <pc:spChg chg="add mod">
          <ac:chgData name="塩谷 晃弘 / Akihiro Shiotani" userId="50aef054-9327-40af-9729-b525352b79f1" providerId="ADAL" clId="{F0EE3A61-1F92-493A-9FD8-212B796A5596}" dt="2022-12-26T06:29:08.540" v="19119" actId="14100"/>
          <ac:spMkLst>
            <pc:docMk/>
            <pc:sldMk cId="3610642305" sldId="1498"/>
            <ac:spMk id="82" creationId="{DABE3779-23AA-04FB-51B2-87EFD44625D6}"/>
          </ac:spMkLst>
        </pc:spChg>
        <pc:spChg chg="add mod">
          <ac:chgData name="塩谷 晃弘 / Akihiro Shiotani" userId="50aef054-9327-40af-9729-b525352b79f1" providerId="ADAL" clId="{F0EE3A61-1F92-493A-9FD8-212B796A5596}" dt="2022-12-26T09:41:21.389" v="27382" actId="20577"/>
          <ac:spMkLst>
            <pc:docMk/>
            <pc:sldMk cId="3610642305" sldId="1498"/>
            <ac:spMk id="84" creationId="{2C86EE82-4DDD-D138-BE7C-D12B3B7DD7BB}"/>
          </ac:spMkLst>
        </pc:spChg>
        <pc:spChg chg="add mod">
          <ac:chgData name="塩谷 晃弘 / Akihiro Shiotani" userId="50aef054-9327-40af-9729-b525352b79f1" providerId="ADAL" clId="{F0EE3A61-1F92-493A-9FD8-212B796A5596}" dt="2022-12-26T09:48:47.855" v="27943" actId="20577"/>
          <ac:spMkLst>
            <pc:docMk/>
            <pc:sldMk cId="3610642305" sldId="1498"/>
            <ac:spMk id="85" creationId="{809A2465-1769-3F78-8CB5-E8055D76B1D9}"/>
          </ac:spMkLst>
        </pc:spChg>
        <pc:spChg chg="add mod">
          <ac:chgData name="塩谷 晃弘 / Akihiro Shiotani" userId="50aef054-9327-40af-9729-b525352b79f1" providerId="ADAL" clId="{F0EE3A61-1F92-493A-9FD8-212B796A5596}" dt="2022-12-26T09:48:50.469" v="27946" actId="20577"/>
          <ac:spMkLst>
            <pc:docMk/>
            <pc:sldMk cId="3610642305" sldId="1498"/>
            <ac:spMk id="86" creationId="{0BE189BD-D6B0-69D9-7346-734AB629C6AD}"/>
          </ac:spMkLst>
        </pc:s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3" creationId="{135BAD6A-00EE-1452-4407-EE57C5CF38C7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6" creationId="{D5C97C58-D7FA-8D55-38AA-DFAD7944A29E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69" creationId="{10E430EF-3BBF-1075-6991-FCBE85B3742D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" creationId="{FFDB0E05-451F-BE42-8B2D-E8AD79D2759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7" creationId="{C71FA3E8-0FCC-B04A-776F-D7382F8A3EC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2" creationId="{40AE8B8E-0A3D-778A-96DC-27B78F7A273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5" creationId="{38962A60-23DF-ECBB-6AE0-C1FDABD0BF6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5" creationId="{2CF2353D-C205-9E12-8943-A06988E56BB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39" creationId="{CBB5E7CF-13CE-8379-5AF0-51AFA99EF3F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F0EE3A61-1F92-493A-9FD8-212B796A5596}" dt="2022-12-26T06:34:22.502" v="19169" actId="1076"/>
          <ac:picMkLst>
            <pc:docMk/>
            <pc:sldMk cId="3610642305" sldId="1498"/>
            <ac:picMk id="44" creationId="{8F62145F-F5F7-3551-80C8-4AB91494F5D2}"/>
          </ac:picMkLst>
        </pc:picChg>
        <pc:picChg chg="mod">
          <ac:chgData name="塩谷 晃弘 / Akihiro Shiotani" userId="50aef054-9327-40af-9729-b525352b79f1" providerId="ADAL" clId="{F0EE3A61-1F92-493A-9FD8-212B796A5596}" dt="2022-12-26T06:34:40.125" v="19172" actId="1076"/>
          <ac:picMkLst>
            <pc:docMk/>
            <pc:sldMk cId="3610642305" sldId="1498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8" creationId="{756E4EB1-4F2A-2DC4-69F6-5B26513279E7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9" creationId="{99F9539E-1A1B-E652-39FD-DD3D510BFF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60" creationId="{26C9A4BB-363B-57E0-772A-8E7BCEA7EF31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1" creationId="{A8076648-26BE-7767-25A3-DE34BD01048E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3" creationId="{7120FFA5-42F8-8360-7648-68AF28513633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7" creationId="{5E33BA28-BCE7-F639-9149-04D3B401E6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9" creationId="{C4BD7FEF-4973-F384-F828-59DF826CB219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9" creationId="{80C76E63-E80A-72F9-B842-694D88E9306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0" creationId="{2DC5DE21-18E2-4ACF-5B14-48EF95B5443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1" creationId="{8B299E9C-3029-A285-BA4F-059604A7B473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08.540" v="19119" actId="14100"/>
          <ac:cxnSpMkLst>
            <pc:docMk/>
            <pc:sldMk cId="3610642305" sldId="1498"/>
            <ac:cxnSpMk id="83" creationId="{D2FF3F2A-7BF5-DB78-FC97-B97567D8AE00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16.395" v="19120" actId="14100"/>
          <ac:cxnSpMkLst>
            <pc:docMk/>
            <pc:sldMk cId="3610642305" sldId="1498"/>
            <ac:cxnSpMk id="87" creationId="{533386EF-AF96-B6A9-0E11-210F79661151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0.917" v="19121" actId="14100"/>
          <ac:cxnSpMkLst>
            <pc:docMk/>
            <pc:sldMk cId="3610642305" sldId="1498"/>
            <ac:cxnSpMk id="88" creationId="{F6C8A907-DC23-27B7-794C-283B40C022CD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4.021" v="19122" actId="14100"/>
          <ac:cxnSpMkLst>
            <pc:docMk/>
            <pc:sldMk cId="3610642305" sldId="1498"/>
            <ac:cxnSpMk id="89" creationId="{52B5868B-25F5-04D1-4962-0D1F66708917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6:29:50.598" v="19123" actId="47"/>
        <pc:sldMkLst>
          <pc:docMk/>
          <pc:sldMk cId="1225295875" sldId="1499"/>
        </pc:sldMkLst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" creationId="{DFF1E95D-F45F-9C04-20DE-E2A5BDB9462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24" creationId="{6703FD30-80C3-60F6-EE97-D4345BD4F35A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0" creationId="{5776F453-7D06-7AFD-FC8E-7808D3A738F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2" creationId="{359437F8-5604-4BF4-592A-00BD6115D6C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3" creationId="{681F8E61-F133-1217-886E-D4E29D13C00E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5" creationId="{EBE5634E-7F73-B7E1-3D38-BF4EBA23B3B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6" creationId="{6A7441E8-DC9A-89C6-C981-AF30C417CC4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8" creationId="{A1E44B1D-F686-CC9D-5C1A-4600FFA6FC9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9" creationId="{4FB00B4C-6AFF-0D6C-2886-039C516DCAE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0" creationId="{5D453A78-3EEC-9079-959C-A4E9B27B01A2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2" creationId="{CC6A04B0-6551-9CD9-B4D2-DFEA5F2F2D3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3" creationId="{5F862D97-825A-680B-CEA1-0464B4E2966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4" creationId="{620802A1-A467-EB78-8ABF-71C537E3F43A}"/>
          </ac:spMkLst>
        </pc:s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19" creationId="{F9F851F9-1E88-DF0F-8F4A-6AE628C28B2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1" creationId="{74C5F015-9304-5310-A34B-AFF71EF606B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4" creationId="{884036E8-7961-655D-BD77-6EC5A47C5DE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7" creationId="{E449B9D7-96BB-29AC-164B-166728880482}"/>
          </ac:grpSpMkLst>
        </pc:grp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5" creationId="{70B138C5-5892-62C7-DB11-7958A0332EE5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1" creationId="{DCB5139C-80A2-8095-CDB4-EEB6FD9A962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5" creationId="{F4DCBE58-A884-9F4C-9CF2-B7DCEFBC74F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6" creationId="{E7D2E684-35A1-0FBE-2081-C9A3D14EC6F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7" creationId="{C0DDDF67-26AF-2346-5B38-2CED595B6447}"/>
          </ac:cxnSpMkLst>
        </pc:cxn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7.968" v="29594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6" creationId="{DA919450-C935-B8CB-1C9A-5275FB7257F6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19" creationId="{0A0232AB-7E79-BF85-B09E-6D77D3ED4BD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24" creationId="{AD30EFB3-AC94-5E4C-5728-E54AB2188DE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0" creationId="{D20D3B66-7B56-588C-8201-E2B35711908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3" creationId="{FCD1A1CA-ED9D-8E76-8825-22C88336B397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4" creationId="{2D44E42A-33C2-2407-A20A-8BE11B01360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5" creationId="{10B4098D-7418-23B8-11BD-6246EE46315C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6" creationId="{AE0C3801-4190-789B-A1D5-6F5697839FAB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7" creationId="{FEB12A8F-4ED2-5E51-F35B-4EA0063EFFD9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8" creationId="{0EFF910B-01C2-63CE-7AE2-37723C67CAFA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9" creationId="{B5576162-C02B-ACAC-ED2A-12A2E013BCBD}"/>
          </ac:spMkLst>
        </pc:spChg>
        <pc:spChg chg="add mod">
          <ac:chgData name="塩谷 晃弘 / Akihiro Shiotani" userId="50aef054-9327-40af-9729-b525352b79f1" providerId="ADAL" clId="{F0EE3A61-1F92-493A-9FD8-212B796A5596}" dt="2022-12-26T08:26:40.303" v="20881"/>
          <ac:spMkLst>
            <pc:docMk/>
            <pc:sldMk cId="2260515089" sldId="1500"/>
            <ac:spMk id="62" creationId="{8F099C09-8C48-2A50-606D-C28E3F1DDF00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3" creationId="{35FB320E-1A70-FD5C-15A3-7916F9FBBA9F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4" creationId="{DB6D4789-4B99-D7B3-4B04-9BAD5A71C9E0}"/>
          </ac:spMkLst>
        </pc:spChg>
        <pc:picChg chg="del">
          <ac:chgData name="塩谷 晃弘 / Akihiro Shiotani" userId="50aef054-9327-40af-9729-b525352b79f1" providerId="ADAL" clId="{F0EE3A61-1F92-493A-9FD8-212B796A5596}" dt="2022-12-26T06:35:37.927" v="19182" actId="478"/>
          <ac:picMkLst>
            <pc:docMk/>
            <pc:sldMk cId="2260515089" sldId="1500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5:34.250" v="19179" actId="478"/>
          <ac:picMkLst>
            <pc:docMk/>
            <pc:sldMk cId="2260515089" sldId="150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1" creationId="{6153CB7A-2536-B45A-C413-521A0F31F042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2" creationId="{F68F2F9B-EB14-311D-F74D-BDA94C7FE135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0" creationId="{35FF5764-877A-4FE6-B72E-3EF1F89A3F93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1" creationId="{F96094F5-D2F7-5A73-F012-357EF1D52555}"/>
          </ac:picMkLst>
        </pc:picChg>
        <pc:picChg chg="add del mod">
          <ac:chgData name="塩谷 晃弘 / Akihiro Shiotani" userId="50aef054-9327-40af-9729-b525352b79f1" providerId="ADAL" clId="{F0EE3A61-1F92-493A-9FD8-212B796A5596}" dt="2022-12-26T09:29:51.446" v="25661" actId="478"/>
          <ac:picMkLst>
            <pc:docMk/>
            <pc:sldMk cId="2260515089" sldId="1500"/>
            <ac:picMk id="1026" creationId="{8D467CFA-1B2A-3963-F41D-10A7B67DE313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6:36:53.988" v="19185" actId="680"/>
        <pc:sldMkLst>
          <pc:docMk/>
          <pc:sldMk cId="2279970344" sldId="1501"/>
        </pc:sldMkLst>
      </pc:sldChg>
      <pc:sldChg chg="delSp modSp add del mod ord">
        <pc:chgData name="塩谷 晃弘 / Akihiro Shiotani" userId="50aef054-9327-40af-9729-b525352b79f1" providerId="ADAL" clId="{F0EE3A61-1F92-493A-9FD8-212B796A5596}" dt="2022-12-26T06:53:51.390" v="19681" actId="47"/>
        <pc:sldMkLst>
          <pc:docMk/>
          <pc:sldMk cId="4113252721" sldId="1501"/>
        </pc:sldMkLst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39:06.214" v="19257" actId="20577"/>
          <ac:spMkLst>
            <pc:docMk/>
            <pc:sldMk cId="4113252721" sldId="1501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75" creationId="{7311DADE-43F5-187D-2BE9-1BF7066B5668}"/>
          </ac:grpSpMkLst>
        </pc:grpChg>
        <pc:picChg chg="del">
          <ac:chgData name="塩谷 晃弘 / Akihiro Shiotani" userId="50aef054-9327-40af-9729-b525352b79f1" providerId="ADAL" clId="{F0EE3A61-1F92-493A-9FD8-212B796A5596}" dt="2022-12-26T06:38:52.416" v="19192" actId="478"/>
          <ac:picMkLst>
            <pc:docMk/>
            <pc:sldMk cId="4113252721" sldId="150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8:50.398" v="19191" actId="478"/>
          <ac:picMkLst>
            <pc:docMk/>
            <pc:sldMk cId="4113252721" sldId="1501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9" creationId="{52B5868B-25F5-04D1-4962-0D1F66708917}"/>
          </ac:cxnSpMkLst>
        </pc:cxnChg>
      </pc:sldChg>
      <pc:sldChg chg="modSp add del mod modAnim">
        <pc:chgData name="塩谷 晃弘 / Akihiro Shiotani" userId="50aef054-9327-40af-9729-b525352b79f1" providerId="ADAL" clId="{F0EE3A61-1F92-493A-9FD8-212B796A5596}" dt="2022-12-26T07:04:24.533" v="19954" actId="47"/>
        <pc:sldMkLst>
          <pc:docMk/>
          <pc:sldMk cId="1359829278" sldId="1502"/>
        </pc:sldMkLst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75" creationId="{7311DADE-43F5-187D-2BE9-1BF7066B5668}"/>
          </ac:grpSpMkLst>
        </pc:grp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6:54:28.666" v="19685" actId="47"/>
        <pc:sldMkLst>
          <pc:docMk/>
          <pc:sldMk cId="3714347967" sldId="1503"/>
        </pc:sldMkLst>
      </pc:sldChg>
      <pc:sldChg chg="add del ord">
        <pc:chgData name="塩谷 晃弘 / Akihiro Shiotani" userId="50aef054-9327-40af-9729-b525352b79f1" providerId="ADAL" clId="{F0EE3A61-1F92-493A-9FD8-212B796A5596}" dt="2022-12-26T06:54:24.105" v="19683" actId="47"/>
        <pc:sldMkLst>
          <pc:docMk/>
          <pc:sldMk cId="100033738" sldId="1504"/>
        </pc:sldMkLst>
      </pc:sldChg>
      <pc:sldChg chg="add del ord modAnim">
        <pc:chgData name="塩谷 晃弘 / Akihiro Shiotani" userId="50aef054-9327-40af-9729-b525352b79f1" providerId="ADAL" clId="{F0EE3A61-1F92-493A-9FD8-212B796A5596}" dt="2022-12-26T07:05:09.554" v="19958" actId="47"/>
        <pc:sldMkLst>
          <pc:docMk/>
          <pc:sldMk cId="3647070599" sldId="1505"/>
        </pc:sldMkLst>
      </pc:sldChg>
      <pc:sldChg chg="add del">
        <pc:chgData name="塩谷 晃弘 / Akihiro Shiotani" userId="50aef054-9327-40af-9729-b525352b79f1" providerId="ADAL" clId="{F0EE3A61-1F92-493A-9FD8-212B796A5596}" dt="2022-12-26T08:03:49.273" v="20642" actId="47"/>
        <pc:sldMkLst>
          <pc:docMk/>
          <pc:sldMk cId="27739811" sldId="1506"/>
        </pc:sldMkLst>
      </pc:sldChg>
      <pc:sldChg chg="add del ord">
        <pc:chgData name="塩谷 晃弘 / Akihiro Shiotani" userId="50aef054-9327-40af-9729-b525352b79f1" providerId="ADAL" clId="{F0EE3A61-1F92-493A-9FD8-212B796A5596}" dt="2022-12-26T08:00:50.529" v="20631" actId="47"/>
        <pc:sldMkLst>
          <pc:docMk/>
          <pc:sldMk cId="1627834762" sldId="1507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7:46.371" v="29604" actId="20577"/>
        <pc:sldMkLst>
          <pc:docMk/>
          <pc:sldMk cId="1433399797" sldId="1508"/>
        </pc:sldMkLst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8:06:41.364" v="20709" actId="478"/>
          <ac:spMkLst>
            <pc:docMk/>
            <pc:sldMk cId="1433399797" sldId="1508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7" creationId="{74231F03-C170-C8F5-5574-93D9C93CA391}"/>
          </ac:spMkLst>
        </pc:spChg>
        <pc:spChg chg="add del mod">
          <ac:chgData name="塩谷 晃弘 / Akihiro Shiotani" userId="50aef054-9327-40af-9729-b525352b79f1" providerId="ADAL" clId="{F0EE3A61-1F92-493A-9FD8-212B796A5596}" dt="2022-12-26T06:59:47.505" v="19800" actId="478"/>
          <ac:spMkLst>
            <pc:docMk/>
            <pc:sldMk cId="1433399797" sldId="1508"/>
            <ac:spMk id="18" creationId="{35F7A4DC-5F14-F2E1-B5D4-283F3C0F3473}"/>
          </ac:spMkLst>
        </pc:spChg>
        <pc:spChg chg="add mod">
          <ac:chgData name="塩谷 晃弘 / Akihiro Shiotani" userId="50aef054-9327-40af-9729-b525352b79f1" providerId="ADAL" clId="{F0EE3A61-1F92-493A-9FD8-212B796A5596}" dt="2022-12-26T08:04:09.077" v="20644" actId="1076"/>
          <ac:spMkLst>
            <pc:docMk/>
            <pc:sldMk cId="1433399797" sldId="1508"/>
            <ac:spMk id="18" creationId="{C1A4CFF5-3F76-4D39-5195-D5E903BA77C4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0" creationId="{E8694C0A-D102-392A-2457-9516B8FCF38B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1" creationId="{C4CD74AA-C366-5991-E5A1-FF75516B3AF0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9" creationId="{E6C621C2-1A96-C541-2C9A-52919B7419C8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9:41:26.910" v="27386" actId="20577"/>
          <ac:spMkLst>
            <pc:docMk/>
            <pc:sldMk cId="1433399797" sldId="1508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4.020" v="27940" actId="20577"/>
          <ac:spMkLst>
            <pc:docMk/>
            <pc:sldMk cId="1433399797" sldId="1508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6.615" v="27949" actId="20577"/>
          <ac:spMkLst>
            <pc:docMk/>
            <pc:sldMk cId="1433399797" sldId="1508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F0EE3A61-1F92-493A-9FD8-212B796A5596}" dt="2022-12-26T06:59:59.675" v="19801" actId="478"/>
          <ac:grpSpMkLst>
            <pc:docMk/>
            <pc:sldMk cId="1433399797" sldId="1508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75" creationId="{7311DADE-43F5-187D-2BE9-1BF7066B5668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4" creationId="{A403B872-086C-0CCE-6864-9C5DB2A43761}"/>
          </ac:picMkLst>
        </pc:pic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5" creationId="{57D2734E-70E4-6222-C2A5-CCB70B8C4F1E}"/>
          </ac:picMkLst>
        </pc:pic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9" creationId="{377284B0-EB85-F319-1B37-598E0C1FD574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26" creationId="{39E20402-156C-4B17-BDBD-8A4522831382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9:01.448" v="29610"/>
        <pc:sldMkLst>
          <pc:docMk/>
          <pc:sldMk cId="1042742489" sldId="1509"/>
        </pc:sldMkLst>
        <pc:spChg chg="add mod">
          <ac:chgData name="塩谷 晃弘 / Akihiro Shiotani" userId="50aef054-9327-40af-9729-b525352b79f1" providerId="ADAL" clId="{F0EE3A61-1F92-493A-9FD8-212B796A5596}" dt="2022-12-26T08:04:20.907" v="20646"/>
          <ac:spMkLst>
            <pc:docMk/>
            <pc:sldMk cId="1042742489" sldId="1509"/>
            <ac:spMk id="4" creationId="{17A86D46-371D-AD4C-2C41-4ED476E8BE79}"/>
          </ac:spMkLst>
        </pc:spChg>
        <pc:spChg chg="add del">
          <ac:chgData name="塩谷 晃弘 / Akihiro Shiotani" userId="50aef054-9327-40af-9729-b525352b79f1" providerId="ADAL" clId="{F0EE3A61-1F92-493A-9FD8-212B796A5596}" dt="2022-12-26T09:42:57.810" v="27590" actId="11529"/>
          <ac:spMkLst>
            <pc:docMk/>
            <pc:sldMk cId="1042742489" sldId="1509"/>
            <ac:spMk id="5" creationId="{84613670-15E6-8670-127D-CD2727C7EBC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3" creationId="{D1359E52-15B3-822D-F52B-B2927F3BF1E2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4" creationId="{AF1DAA24-09A0-C806-5D23-254851BBB4D0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4" creationId="{E646BD96-1D83-4448-D5CD-44552511936B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5" creationId="{71C872D0-3260-CFE7-A351-95C693E7264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5" creationId="{CDF0E4A5-9DCA-373F-6650-A18D2E1BD4C4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6" creationId="{47C32BD5-9398-4CA2-51EE-6C9C7735529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6" creationId="{66F5EB71-FA92-5F19-9A57-3F49BA21ECF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7" creationId="{2BE1EA60-4650-8BB7-E5DA-A2F8E727DC6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7" creationId="{74231F03-C170-C8F5-5574-93D9C93CA391}"/>
          </ac:spMkLst>
        </pc:spChg>
        <pc:spChg chg="add mod">
          <ac:chgData name="塩谷 晃弘 / Akihiro Shiotani" userId="50aef054-9327-40af-9729-b525352b79f1" providerId="ADAL" clId="{F0EE3A61-1F92-493A-9FD8-212B796A5596}" dt="2022-12-26T07:43:19.450" v="20202" actId="1076"/>
          <ac:spMkLst>
            <pc:docMk/>
            <pc:sldMk cId="1042742489" sldId="1509"/>
            <ac:spMk id="19" creationId="{8BAD4E9B-66E9-875E-7B09-8061DDA773F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0" creationId="{D38CEA08-E2EB-C20F-447E-C8A2CC9B9FBF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20" creationId="{E8694C0A-D102-392A-2457-9516B8FCF38B}"/>
          </ac:spMkLst>
        </pc:spChg>
        <pc:spChg chg="add mod">
          <ac:chgData name="塩谷 晃弘 / Akihiro Shiotani" userId="50aef054-9327-40af-9729-b525352b79f1" providerId="ADAL" clId="{F0EE3A61-1F92-493A-9FD8-212B796A5596}" dt="2022-12-26T09:46:13.236" v="27850" actId="1036"/>
          <ac:spMkLst>
            <pc:docMk/>
            <pc:sldMk cId="1042742489" sldId="1509"/>
            <ac:spMk id="21" creationId="{58F8CA47-2871-8EA9-8BAF-2CA575AA92E3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2" creationId="{7B90B46F-C017-B806-B98A-4AA01A86B880}"/>
          </ac:spMkLst>
        </pc:spChg>
        <pc:spChg chg="add mod">
          <ac:chgData name="塩谷 晃弘 / Akihiro Shiotani" userId="50aef054-9327-40af-9729-b525352b79f1" providerId="ADAL" clId="{F0EE3A61-1F92-493A-9FD8-212B796A5596}" dt="2022-12-26T07:43:00.586" v="20199" actId="14100"/>
          <ac:spMkLst>
            <pc:docMk/>
            <pc:sldMk cId="1042742489" sldId="1509"/>
            <ac:spMk id="23" creationId="{2B973726-5971-74C0-7B79-77232BF2BF6A}"/>
          </ac:spMkLst>
        </pc:spChg>
        <pc:spChg chg="add mod">
          <ac:chgData name="塩谷 晃弘 / Akihiro Shiotani" userId="50aef054-9327-40af-9729-b525352b79f1" providerId="ADAL" clId="{F0EE3A61-1F92-493A-9FD8-212B796A5596}" dt="2022-12-26T07:43:10.591" v="20201" actId="1076"/>
          <ac:spMkLst>
            <pc:docMk/>
            <pc:sldMk cId="1042742489" sldId="1509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5" creationId="{336F3C63-5DBB-D724-EC61-F7FC07086BB7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6" creationId="{1D9ACA64-5674-E7B2-6049-7A9DF3746F4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7" creationId="{6612B5D0-6E04-3C1A-D1B2-BABE34FF312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8" creationId="{4C1226C4-2CD0-EC76-7488-26955538346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6" creationId="{6BCCF113-3282-A88D-709F-93C997DCB7F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7" creationId="{7DF1C6C8-DB96-EC69-2EA9-21F724D683D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8" creationId="{E007DBB4-3765-178B-92EC-97168FB953E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9" creationId="{0ABA7B70-B535-28C1-FBE6-953AE111AADA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2" creationId="{3769E777-C97F-349D-2763-C5B9397B7F86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3" creationId="{1037A315-6E34-148C-C557-538C1986955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4" creationId="{80BCA717-570A-2515-1E47-E9C391746EEE}"/>
          </ac:spMkLst>
        </pc:spChg>
        <pc:spChg chg="mod">
          <ac:chgData name="塩谷 晃弘 / Akihiro Shiotani" userId="50aef054-9327-40af-9729-b525352b79f1" providerId="ADAL" clId="{F0EE3A61-1F92-493A-9FD8-212B796A5596}" dt="2022-12-26T09:41:30.983" v="27390" actId="20577"/>
          <ac:spMkLst>
            <pc:docMk/>
            <pc:sldMk cId="1042742489" sldId="150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0.626" v="27937" actId="20577"/>
          <ac:spMkLst>
            <pc:docMk/>
            <pc:sldMk cId="1042742489" sldId="150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9.738" v="27952" actId="20577"/>
          <ac:spMkLst>
            <pc:docMk/>
            <pc:sldMk cId="1042742489" sldId="1509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4" creationId="{60962F44-6C35-596A-4CF6-DA040DC5C3AC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5" creationId="{57D2734E-70E4-6222-C2A5-CCB70B8C4F1E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5" creationId="{70A538B8-7B1C-0C34-81DC-43B01AEF4F7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5" creationId="{AD28F4CD-C7AA-4C78-012B-DD1D2D90661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6" creationId="{A441A4B3-245F-59F4-8280-6FB56A2ADFC3}"/>
          </ac:picMkLst>
        </pc:picChg>
        <pc:picChg chg="add mod">
          <ac:chgData name="塩谷 晃弘 / Akihiro Shiotani" userId="50aef054-9327-40af-9729-b525352b79f1" providerId="ADAL" clId="{F0EE3A61-1F92-493A-9FD8-212B796A5596}" dt="2022-12-26T07:43:19.450" v="20202" actId="1076"/>
          <ac:picMkLst>
            <pc:docMk/>
            <pc:sldMk cId="1042742489" sldId="1509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1:59.576" v="20174" actId="478"/>
          <ac:picMkLst>
            <pc:docMk/>
            <pc:sldMk cId="1042742489" sldId="1509"/>
            <ac:picMk id="22" creationId="{60FDED3D-F1F7-A845-6B78-26EBCCAE953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7" creationId="{D7FFCADE-EFBA-BA97-19E3-5CA8010D02C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8" creationId="{41264701-30D2-E94C-8F1D-9ACADD759CD0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5.298" v="20752" actId="478"/>
          <ac:picMkLst>
            <pc:docMk/>
            <pc:sldMk cId="1042742489" sldId="1509"/>
            <ac:picMk id="29" creationId="{B5B0C1DC-2298-74AE-FBA5-C5C3EB09EF70}"/>
          </ac:picMkLst>
        </pc:picChg>
        <pc:picChg chg="add mod">
          <ac:chgData name="塩谷 晃弘 / Akihiro Shiotani" userId="50aef054-9327-40af-9729-b525352b79f1" providerId="ADAL" clId="{F0EE3A61-1F92-493A-9FD8-212B796A5596}" dt="2022-12-26T08:08:49.985" v="20754" actId="1076"/>
          <ac:picMkLst>
            <pc:docMk/>
            <pc:sldMk cId="1042742489" sldId="1509"/>
            <ac:picMk id="45" creationId="{446FDF09-8357-6B9C-AC50-F1CC5C4AE42A}"/>
          </ac:picMkLst>
        </pc:pic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6" creationId="{6400AC9F-1505-8A99-E863-2A75F766169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7" creationId="{19BD101B-FD96-618F-D120-2BE98108FEE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7" creationId="{56BB9678-0E7D-83C4-8A9B-834D850094BD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8" creationId="{53B5B7A1-35A9-B1D0-3AE6-EE2CC524ACC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8" creationId="{9C8BEB31-3A63-B7F9-D955-ABEE851AB562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9" creationId="{9FE2B01A-ED1B-A494-23FC-CDF8EB7585E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9" creationId="{AB8B0602-1601-0360-B491-23D3D986DD96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0" creationId="{7069B27F-09AB-778D-6607-5141387EDE2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0" creationId="{80B1F71B-1C3E-975B-757D-8EC5A67E79A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1" creationId="{2259B146-5B99-E175-DDC7-6AAC9B9B47D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1" creationId="{A4C648AB-BD06-9621-42A7-E5291C3C0D1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2" creationId="{4E5113F3-476E-3738-EF08-24746DE738FA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2" creationId="{E187EF4C-2CB5-199D-AF68-AA4CCEBD7E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3" creationId="{0F2F44AB-4312-C087-EA77-A4934E558907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7" creationId="{8A4D3DA9-8F47-F290-6865-F9B4930853B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20" creationId="{4108595E-44EE-71D5-691E-83A9D39898B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5" creationId="{A8080429-592C-D89B-F8EA-57C8EE8B33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6" creationId="{18B8695B-3DA3-64AA-F5EF-119F084EA1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0" creationId="{90D9367F-AFB9-A60E-A9BA-0B0625A24CB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1" creationId="{71D35011-D51C-65C3-5DF3-E9262650B5C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2" creationId="{23A6B12F-234A-2F55-F9EE-C1549DC72FF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3" creationId="{DDD844AC-F9B1-D49C-83B8-A1F5398565FA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4" creationId="{7A6A9D82-E991-A114-F3AD-7414404E8C2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5" creationId="{AA859A87-9E99-3236-C7A7-2C98B3844B7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0" creationId="{6EEEE4D2-EE20-78C9-E0CE-8E20F62DC39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1" creationId="{DD9EC6AD-F076-C054-C918-87D437C3B9FE}"/>
          </ac:cxnSpMkLst>
        </pc:cxnChg>
      </pc:sldChg>
      <pc:sldChg chg="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109885768" sldId="1510"/>
        </pc:sldMkLst>
      </pc:sldChg>
      <pc:sldChg chg="addSp delSp modSp add mod modAnim modNotesTx">
        <pc:chgData name="塩谷 晃弘 / Akihiro Shiotani" userId="50aef054-9327-40af-9729-b525352b79f1" providerId="ADAL" clId="{F0EE3A61-1F92-493A-9FD8-212B796A5596}" dt="2022-12-26T10:18:50.277" v="29608"/>
        <pc:sldMkLst>
          <pc:docMk/>
          <pc:sldMk cId="725644881" sldId="1511"/>
        </pc:sldMkLst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6" creationId="{C037ED08-402F-DD73-16BE-0B2DBBEEA0EE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8" creationId="{2D0F5F6B-4317-D85C-050C-3A1D0BE1A89F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0" creationId="{6CE75D29-0A7D-EB80-7ECD-6E692937C6E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3" creationId="{01376806-C0C9-3E61-53BC-6AC593CCF5B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5" creationId="{F9486650-29B0-FEA2-8A7F-83B08D9330C7}"/>
          </ac:spMkLst>
        </pc:spChg>
        <pc:spChg chg="add mod">
          <ac:chgData name="塩谷 晃弘 / Akihiro Shiotani" userId="50aef054-9327-40af-9729-b525352b79f1" providerId="ADAL" clId="{F0EE3A61-1F92-493A-9FD8-212B796A5596}" dt="2022-12-26T09:50:10.360" v="28039" actId="20577"/>
          <ac:spMkLst>
            <pc:docMk/>
            <pc:sldMk cId="725644881" sldId="1511"/>
            <ac:spMk id="16" creationId="{5BDAA69B-433E-3053-773E-D3D42FB00877}"/>
          </ac:spMkLst>
        </pc:spChg>
        <pc:spChg chg="add mod">
          <ac:chgData name="塩谷 晃弘 / Akihiro Shiotani" userId="50aef054-9327-40af-9729-b525352b79f1" providerId="ADAL" clId="{F0EE3A61-1F92-493A-9FD8-212B796A5596}" dt="2022-12-26T08:04:54.188" v="20705" actId="1035"/>
          <ac:spMkLst>
            <pc:docMk/>
            <pc:sldMk cId="725644881" sldId="1511"/>
            <ac:spMk id="17" creationId="{A740DFFB-B963-8483-29E1-02C1B26AF758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09:41:34.873" v="27394" actId="20577"/>
          <ac:spMkLst>
            <pc:docMk/>
            <pc:sldMk cId="725644881" sldId="151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7:02.199" v="27908" actId="20577"/>
          <ac:spMkLst>
            <pc:docMk/>
            <pc:sldMk cId="725644881" sldId="151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3.310" v="27955" actId="20577"/>
          <ac:spMkLst>
            <pc:docMk/>
            <pc:sldMk cId="725644881" sldId="1511"/>
            <ac:spMk id="86" creationId="{0BE189BD-D6B0-69D9-7346-734AB629C6AD}"/>
          </ac:spMkLst>
        </pc:sp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5" creationId="{AE1A5623-B650-E3DA-6FD9-C271DAAC21A4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7" creationId="{1EB8B696-CC81-C930-FE3D-BD66C981BCFC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1" creationId="{918EA5F3-6CB6-4E4B-084D-7ADD14BEF912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4" creationId="{C3906B3D-33CA-0EAB-9CC0-B654909B93DF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29" creationId="{B5B0C1DC-2298-74AE-FBA5-C5C3EB09EF70}"/>
          </ac:picMkLst>
        </pc:pic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9" creationId="{50F94F72-C6D0-54C8-2B30-384D981641DE}"/>
          </ac:cxnSpMkLst>
        </pc:cxn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0:19:08.681" v="29611"/>
        <pc:sldMkLst>
          <pc:docMk/>
          <pc:sldMk cId="1090508359" sldId="1512"/>
        </pc:sldMkLst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08:17:12.956" v="20771" actId="478"/>
          <ac:spMkLst>
            <pc:docMk/>
            <pc:sldMk cId="1090508359" sldId="1512"/>
            <ac:spMk id="17" creationId="{A740DFFB-B963-8483-29E1-02C1B26AF758}"/>
          </ac:spMkLst>
        </pc:spChg>
        <pc:spChg chg="mod">
          <ac:chgData name="塩谷 晃弘 / Akihiro Shiotani" userId="50aef054-9327-40af-9729-b525352b79f1" providerId="ADAL" clId="{F0EE3A61-1F92-493A-9FD8-212B796A5596}" dt="2022-12-26T09:41:39.200" v="27398" actId="20577"/>
          <ac:spMkLst>
            <pc:docMk/>
            <pc:sldMk cId="1090508359" sldId="151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37.222" v="27934" actId="20577"/>
          <ac:spMkLst>
            <pc:docMk/>
            <pc:sldMk cId="1090508359" sldId="151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6.782" v="27958" actId="20577"/>
          <ac:spMkLst>
            <pc:docMk/>
            <pc:sldMk cId="1090508359" sldId="1512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8" creationId="{6D0A1982-F151-A4A4-0F02-EE31E6DCFCB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9" creationId="{83F9F234-420B-0143-8EB7-BEFDED89C10B}"/>
          </ac:picMkLst>
        </pc:picChg>
        <pc:picChg chg="add mod">
          <ac:chgData name="塩谷 晃弘 / Akihiro Shiotani" userId="50aef054-9327-40af-9729-b525352b79f1" providerId="ADAL" clId="{F0EE3A61-1F92-493A-9FD8-212B796A5596}" dt="2022-12-26T08:17:33.935" v="20781" actId="1076"/>
          <ac:picMkLst>
            <pc:docMk/>
            <pc:sldMk cId="1090508359" sldId="1512"/>
            <ac:picMk id="20" creationId="{1A816797-CB80-803A-B6A8-8E9E50FB390A}"/>
          </ac:picMkLst>
        </pc:picChg>
        <pc:picChg chg="add mod">
          <ac:chgData name="塩谷 晃弘 / Akihiro Shiotani" userId="50aef054-9327-40af-9729-b525352b79f1" providerId="ADAL" clId="{F0EE3A61-1F92-493A-9FD8-212B796A5596}" dt="2022-12-26T08:17:41.088" v="20783" actId="14100"/>
          <ac:picMkLst>
            <pc:docMk/>
            <pc:sldMk cId="1090508359" sldId="1512"/>
            <ac:picMk id="21" creationId="{83B32774-822D-0350-EBBA-F9A39416A747}"/>
          </ac:picMkLst>
        </pc:pic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23:25:56.752" v="34720" actId="20577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F0EE3A61-1F92-493A-9FD8-212B796A5596}" dt="2022-12-26T11:27:14.324" v="31190"/>
          <ac:spMkLst>
            <pc:docMk/>
            <pc:sldMk cId="612706211" sldId="151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1:41:19.580" v="31512" actId="14100"/>
          <ac:spMkLst>
            <pc:docMk/>
            <pc:sldMk cId="612706211" sldId="1513"/>
            <ac:spMk id="4" creationId="{80950ADC-160C-E637-0831-FF288AD6209A}"/>
          </ac:spMkLst>
        </pc:spChg>
        <pc:spChg chg="add mod">
          <ac:chgData name="塩谷 晃弘 / Akihiro Shiotani" userId="50aef054-9327-40af-9729-b525352b79f1" providerId="ADAL" clId="{F0EE3A61-1F92-493A-9FD8-212B796A5596}" dt="2022-12-26T11:41:15.391" v="31511" actId="14100"/>
          <ac:spMkLst>
            <pc:docMk/>
            <pc:sldMk cId="612706211" sldId="1513"/>
            <ac:spMk id="5" creationId="{B7AB1119-1B4D-75D3-F673-D88F4520513A}"/>
          </ac:spMkLst>
        </pc:spChg>
        <pc:spChg chg="add mod">
          <ac:chgData name="塩谷 晃弘 / Akihiro Shiotani" userId="50aef054-9327-40af-9729-b525352b79f1" providerId="ADAL" clId="{F0EE3A61-1F92-493A-9FD8-212B796A5596}" dt="2022-12-26T11:41:22.199" v="31513" actId="14100"/>
          <ac:spMkLst>
            <pc:docMk/>
            <pc:sldMk cId="612706211" sldId="1513"/>
            <ac:spMk id="6" creationId="{558A51F6-867B-B6AF-51AD-BE5A6FE826D4}"/>
          </ac:spMkLst>
        </pc:spChg>
        <pc:spChg chg="add mod">
          <ac:chgData name="塩谷 晃弘 / Akihiro Shiotani" userId="50aef054-9327-40af-9729-b525352b79f1" providerId="ADAL" clId="{F0EE3A61-1F92-493A-9FD8-212B796A5596}" dt="2022-12-26T11:40:37.666" v="31489" actId="1076"/>
          <ac:spMkLst>
            <pc:docMk/>
            <pc:sldMk cId="612706211" sldId="1513"/>
            <ac:spMk id="8" creationId="{B705D89A-8623-E746-79D8-0F62F281FB5E}"/>
          </ac:spMkLst>
        </pc:spChg>
        <pc:spChg chg="add mod">
          <ac:chgData name="塩谷 晃弘 / Akihiro Shiotani" userId="50aef054-9327-40af-9729-b525352b79f1" providerId="ADAL" clId="{F0EE3A61-1F92-493A-9FD8-212B796A5596}" dt="2022-12-26T11:40:11.033" v="31469" actId="1036"/>
          <ac:spMkLst>
            <pc:docMk/>
            <pc:sldMk cId="612706211" sldId="1513"/>
            <ac:spMk id="9" creationId="{78584FB3-E72B-6733-B9AC-1452D8F0DF1C}"/>
          </ac:spMkLst>
        </pc:spChg>
        <pc:spChg chg="add mod">
          <ac:chgData name="塩谷 晃弘 / Akihiro Shiotani" userId="50aef054-9327-40af-9729-b525352b79f1" providerId="ADAL" clId="{F0EE3A61-1F92-493A-9FD8-212B796A5596}" dt="2022-12-26T11:41:06.040" v="31508" actId="20577"/>
          <ac:spMkLst>
            <pc:docMk/>
            <pc:sldMk cId="612706211" sldId="1513"/>
            <ac:spMk id="12" creationId="{C9E44C2D-6F4D-6346-335D-643368EA4C91}"/>
          </ac:spMkLst>
        </pc:spChg>
        <pc:spChg chg="add mod">
          <ac:chgData name="塩谷 晃弘 / Akihiro Shiotani" userId="50aef054-9327-40af-9729-b525352b79f1" providerId="ADAL" clId="{F0EE3A61-1F92-493A-9FD8-212B796A5596}" dt="2022-12-26T11:41:38.921" v="31515" actId="1076"/>
          <ac:spMkLst>
            <pc:docMk/>
            <pc:sldMk cId="612706211" sldId="1513"/>
            <ac:spMk id="13" creationId="{BC7D4BA2-52E4-D799-BF13-FA4477848D61}"/>
          </ac:spMkLst>
        </pc:spChg>
        <pc:spChg chg="add mod">
          <ac:chgData name="塩谷 晃弘 / Akihiro Shiotani" userId="50aef054-9327-40af-9729-b525352b79f1" providerId="ADAL" clId="{F0EE3A61-1F92-493A-9FD8-212B796A5596}" dt="2022-12-26T11:41:29.428" v="31514" actId="1076"/>
          <ac:spMkLst>
            <pc:docMk/>
            <pc:sldMk cId="612706211" sldId="1513"/>
            <ac:spMk id="14" creationId="{9A88E113-CD91-BF33-2503-F28802C34DF3}"/>
          </ac:spMkLst>
        </pc:spChg>
        <pc:spChg chg="add mod">
          <ac:chgData name="塩谷 晃弘 / Akihiro Shiotani" userId="50aef054-9327-40af-9729-b525352b79f1" providerId="ADAL" clId="{F0EE3A61-1F92-493A-9FD8-212B796A5596}" dt="2022-12-26T11:41:10.528" v="31509" actId="1076"/>
          <ac:spMkLst>
            <pc:docMk/>
            <pc:sldMk cId="612706211" sldId="1513"/>
            <ac:spMk id="15" creationId="{AE825BB0-FFC3-D7A5-AD17-B79F07DA0AA5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7" creationId="{06BD7356-54D1-2E72-2FA8-55C481BAB89F}"/>
          </ac:spMkLst>
        </pc:spChg>
        <pc:spChg chg="mod">
          <ac:chgData name="塩谷 晃弘 / Akihiro Shiotani" userId="50aef054-9327-40af-9729-b525352b79f1" providerId="ADAL" clId="{F0EE3A61-1F92-493A-9FD8-212B796A5596}" dt="2022-12-26T11:38:58.393" v="31379" actId="1410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F0EE3A61-1F92-493A-9FD8-212B796A5596}" dt="2022-12-26T11:38:54.489" v="31377" actId="14100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F0EE3A61-1F92-493A-9FD8-212B796A5596}" dt="2022-12-26T11:38:56.858" v="31378" actId="14100"/>
          <ac:spMkLst>
            <pc:docMk/>
            <pc:sldMk cId="612706211" sldId="1513"/>
            <ac:spMk id="114" creationId="{8BA2CC53-FF1C-D9AA-8694-96D5C90D9A1A}"/>
          </ac:spMkLst>
        </pc:spChg>
        <pc:picChg chg="add mod">
          <ac:chgData name="塩谷 晃弘 / Akihiro Shiotani" userId="50aef054-9327-40af-9729-b525352b79f1" providerId="ADAL" clId="{F0EE3A61-1F92-493A-9FD8-212B796A5596}" dt="2022-12-26T11:41:43.481" v="31520" actId="1035"/>
          <ac:picMkLst>
            <pc:docMk/>
            <pc:sldMk cId="612706211" sldId="1513"/>
            <ac:picMk id="7" creationId="{78AFE00F-91B3-D753-A99B-E9D7F16FFB11}"/>
          </ac:picMkLst>
        </pc:picChg>
        <pc:picChg chg="add mod">
          <ac:chgData name="塩谷 晃弘 / Akihiro Shiotani" userId="50aef054-9327-40af-9729-b525352b79f1" providerId="ADAL" clId="{F0EE3A61-1F92-493A-9FD8-212B796A5596}" dt="2022-12-26T11:41:49.713" v="31523" actId="1076"/>
          <ac:picMkLst>
            <pc:docMk/>
            <pc:sldMk cId="612706211" sldId="1513"/>
            <ac:picMk id="10" creationId="{64486B02-B8AA-02E6-BBCF-B10797F2E809}"/>
          </ac:picMkLst>
        </pc:picChg>
        <pc:picChg chg="add mod">
          <ac:chgData name="塩谷 晃弘 / Akihiro Shiotani" userId="50aef054-9327-40af-9729-b525352b79f1" providerId="ADAL" clId="{F0EE3A61-1F92-493A-9FD8-212B796A5596}" dt="2022-12-26T11:41:03.881" v="31505" actId="1076"/>
          <ac:picMkLst>
            <pc:docMk/>
            <pc:sldMk cId="612706211" sldId="1513"/>
            <ac:picMk id="11" creationId="{F5609878-21F5-CB40-E7AA-9D90D71207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4" creationId="{F6CE6908-F1A9-8200-ECF8-EE33E0E0407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5:54.748" v="31318" actId="478"/>
          <ac:picMkLst>
            <pc:docMk/>
            <pc:sldMk cId="612706211" sldId="1513"/>
            <ac:picMk id="1026" creationId="{195C996F-B0A7-0536-3E50-1547E5A3595F}"/>
          </ac:picMkLst>
        </pc:picChg>
      </pc:sldChg>
      <pc:sldChg chg="modSp add del mod">
        <pc:chgData name="塩谷 晃弘 / Akihiro Shiotani" userId="50aef054-9327-40af-9729-b525352b79f1" providerId="ADAL" clId="{F0EE3A61-1F92-493A-9FD8-212B796A5596}" dt="2022-12-26T09:09:40.937" v="24417" actId="47"/>
        <pc:sldMkLst>
          <pc:docMk/>
          <pc:sldMk cId="1066569333" sldId="1513"/>
        </pc:sldMkLst>
        <pc:spChg chg="mod">
          <ac:chgData name="塩谷 晃弘 / Akihiro Shiotani" userId="50aef054-9327-40af-9729-b525352b79f1" providerId="ADAL" clId="{F0EE3A61-1F92-493A-9FD8-212B796A5596}" dt="2022-12-26T08:20:42.865" v="20795"/>
          <ac:spMkLst>
            <pc:docMk/>
            <pc:sldMk cId="1066569333" sldId="1513"/>
            <ac:spMk id="109" creationId="{113C072D-818C-05D4-74F6-9A790BD01CD8}"/>
          </ac:spMkLst>
        </pc:spChg>
      </pc:sldChg>
      <pc:sldChg chg="modSp add del">
        <pc:chgData name="塩谷 晃弘 / Akihiro Shiotani" userId="50aef054-9327-40af-9729-b525352b79f1" providerId="ADAL" clId="{F0EE3A61-1F92-493A-9FD8-212B796A5596}" dt="2022-12-26T10:22:18.141" v="29648" actId="47"/>
        <pc:sldMkLst>
          <pc:docMk/>
          <pc:sldMk cId="1239352821" sldId="1514"/>
        </pc:sldMkLst>
        <pc:spChg chg="mod">
          <ac:chgData name="塩谷 晃弘 / Akihiro Shiotani" userId="50aef054-9327-40af-9729-b525352b79f1" providerId="ADAL" clId="{F0EE3A61-1F92-493A-9FD8-212B796A5596}" dt="2022-12-26T10:11:32.516" v="29567"/>
          <ac:spMkLst>
            <pc:docMk/>
            <pc:sldMk cId="1239352821" sldId="1514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10:14:33.604" v="29584"/>
          <ac:spMkLst>
            <pc:docMk/>
            <pc:sldMk cId="1239352821" sldId="151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4:41.602" v="29585"/>
          <ac:spMkLst>
            <pc:docMk/>
            <pc:sldMk cId="1239352821" sldId="151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48.913" v="29586"/>
          <ac:spMkLst>
            <pc:docMk/>
            <pc:sldMk cId="1239352821" sldId="151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57.817" v="29587"/>
          <ac:spMkLst>
            <pc:docMk/>
            <pc:sldMk cId="1239352821" sldId="1514"/>
            <ac:spMk id="86" creationId="{0BE189BD-D6B0-69D9-7346-734AB629C6AD}"/>
          </ac:spMkLst>
        </pc:spChg>
      </pc:sldChg>
      <pc:sldChg chg="delSp modSp add del modAnim">
        <pc:chgData name="塩谷 晃弘 / Akihiro Shiotani" userId="50aef054-9327-40af-9729-b525352b79f1" providerId="ADAL" clId="{F0EE3A61-1F92-493A-9FD8-212B796A5596}" dt="2022-12-26T10:22:36.995" v="29651" actId="47"/>
        <pc:sldMkLst>
          <pc:docMk/>
          <pc:sldMk cId="2912472967" sldId="1515"/>
        </pc:sldMkLst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7" creationId="{0BD596FC-6D6B-433C-BE69-1CF1E576582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6" creationId="{3A490A5F-9761-F85C-D2CD-9EEF71875ED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0" creationId="{5375156C-42B8-BD3D-2960-BE023D62CA4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F0EE3A61-1F92-493A-9FD8-212B796A5596}" dt="2022-12-26T10:11:39.640" v="29568"/>
          <ac:spMkLst>
            <pc:docMk/>
            <pc:sldMk cId="2912472967" sldId="1515"/>
            <ac:spMk id="57" creationId="{FEB12A8F-4ED2-5E51-F35B-4EA0063EFFD9}"/>
          </ac:spMkLst>
        </pc:sp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5" creationId="{61F0D33C-0000-BC90-C48A-D60F1946F595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8" creationId="{FC902757-A3E5-036F-0ADB-C6632820D0DF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0" creationId="{CA27B074-5D5E-B029-3C52-4A6C3F9A8294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1" creationId="{A9FC9423-AD31-45E4-718B-BE79AA11C50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7" creationId="{313BB58B-902E-A00A-4064-C2F38A0F930B}"/>
          </ac:picMkLst>
        </pc:pic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1" creationId="{8B299E9C-3029-A285-BA4F-059604A7B473}"/>
          </ac:cxnSpMkLst>
        </pc:cxnChg>
      </pc:sldChg>
      <pc:sldChg chg="delSp modSp add mod delAnim modAnim modNotesTx">
        <pc:chgData name="塩谷 晃弘 / Akihiro Shiotani" userId="50aef054-9327-40af-9729-b525352b79f1" providerId="ADAL" clId="{F0EE3A61-1F92-493A-9FD8-212B796A5596}" dt="2022-12-26T23:45:24.902" v="35668" actId="20577"/>
        <pc:sldMkLst>
          <pc:docMk/>
          <pc:sldMk cId="1403213321" sldId="1516"/>
        </pc:sldMkLst>
        <pc:spChg chg="mod">
          <ac:chgData name="塩谷 晃弘 / Akihiro Shiotani" userId="50aef054-9327-40af-9729-b525352b79f1" providerId="ADAL" clId="{F0EE3A61-1F92-493A-9FD8-212B796A5596}" dt="2022-12-26T11:27:20.604" v="31193"/>
          <ac:spMkLst>
            <pc:docMk/>
            <pc:sldMk cId="1403213321" sldId="1516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4" creationId="{83F25E67-CC96-3E07-47EB-B4BD767A260E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1" creationId="{C4CD74AA-C366-5991-E5A1-FF75516B3AF0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10:13:49.328" v="29579"/>
          <ac:spMkLst>
            <pc:docMk/>
            <pc:sldMk cId="1403213321" sldId="151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3:59.419" v="29580"/>
          <ac:spMkLst>
            <pc:docMk/>
            <pc:sldMk cId="1403213321" sldId="151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11.625" v="29582"/>
          <ac:spMkLst>
            <pc:docMk/>
            <pc:sldMk cId="1403213321" sldId="151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17.343" v="29583"/>
          <ac:spMkLst>
            <pc:docMk/>
            <pc:sldMk cId="1403213321" sldId="151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5" creationId="{57D2734E-70E4-6222-C2A5-CCB70B8C4F1E}"/>
          </ac:picMkLst>
        </pc:pic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26" creationId="{39E20402-156C-4B17-BDBD-8A4522831382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49.182" v="29659" actId="47"/>
        <pc:sldMkLst>
          <pc:docMk/>
          <pc:sldMk cId="3962978048" sldId="1517"/>
        </pc:sldMkLst>
      </pc:sldChg>
      <pc:sldChg chg="add del">
        <pc:chgData name="塩谷 晃弘 / Akihiro Shiotani" userId="50aef054-9327-40af-9729-b525352b79f1" providerId="ADAL" clId="{F0EE3A61-1F92-493A-9FD8-212B796A5596}" dt="2022-12-26T10:23:49.666" v="29660" actId="47"/>
        <pc:sldMkLst>
          <pc:docMk/>
          <pc:sldMk cId="3781616541" sldId="1518"/>
        </pc:sldMkLst>
      </pc:sldChg>
      <pc:sldChg chg="add del">
        <pc:chgData name="塩谷 晃弘 / Akihiro Shiotani" userId="50aef054-9327-40af-9729-b525352b79f1" providerId="ADAL" clId="{F0EE3A61-1F92-493A-9FD8-212B796A5596}" dt="2022-12-26T10:23:50.197" v="29661" actId="47"/>
        <pc:sldMkLst>
          <pc:docMk/>
          <pc:sldMk cId="2847808463" sldId="1519"/>
        </pc:sldMkLst>
      </pc:sldChg>
      <pc:sldChg chg="add modAnim modNotesTx">
        <pc:chgData name="塩谷 晃弘 / Akihiro Shiotani" userId="50aef054-9327-40af-9729-b525352b79f1" providerId="ADAL" clId="{F0EE3A61-1F92-493A-9FD8-212B796A5596}" dt="2022-12-26T10:18:15.209" v="29607"/>
        <pc:sldMkLst>
          <pc:docMk/>
          <pc:sldMk cId="2489875405" sldId="1520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3:22.524" v="35363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F0EE3A61-1F92-493A-9FD8-212B796A5596}" dt="2022-12-26T11:27:16.401" v="31191"/>
          <ac:spMkLst>
            <pc:docMk/>
            <pc:sldMk cId="3497377164" sldId="1521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4" creationId="{B4961BF3-F586-72AD-D347-1994D7FBF2F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6" creationId="{78A397DF-190B-C742-4F06-606AA52AD692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7" creationId="{D56E70D3-5EA4-020F-B142-4F7E7F9F8BF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9" creationId="{A086B184-03D5-11BA-4E80-438722CB9A0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0" creationId="{214906D1-F14E-E7C8-BF60-136B7355658E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2" creationId="{D9588067-3298-9FFA-D4C1-2075F365AD68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3" creationId="{A1B1A8D7-384E-4ED3-DC39-7C5331917F5A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5" creationId="{61D66E06-97A0-94DC-54B4-B9246B35BC0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6" creationId="{5DE3107E-43AE-97B8-3B26-0765A694D4E0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7" creationId="{D1178839-CA6E-1601-3B73-2F594FD5646D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9" creationId="{06E65A22-9DE8-CF5F-1959-9F1750BE1E28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0" creationId="{D6D1625B-CC4C-E371-4286-E20B3028C5A9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5" creationId="{6C1B6AEE-2D66-A565-1C20-56D0B206312E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6" creationId="{C650F0A9-4FDA-FBF8-32A6-EAE0D93CC54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7" creationId="{B07E4439-BF42-5F76-FE8D-C3F5ABC2DB3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3" creationId="{4D35B91E-9A5E-2480-E3A0-91395222CFE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6" creationId="{855713A5-A165-0701-4E75-1E696827FCCA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7" creationId="{081F5AF4-9339-FF3E-6C5B-32EF62BB9FA9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8" creationId="{CEBB9720-6703-2539-735D-88657B7C77F5}"/>
          </ac:spMkLst>
        </pc:spChg>
        <pc:spChg chg="del mod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1" creationId="{E33B36A6-47A0-056F-000D-034777EEE06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6" creationId="{18C5AC1E-71E9-DC43-5555-58FCB7B2CD8F}"/>
          </ac:spMkLst>
        </pc:s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5" creationId="{BC25D1F9-3551-DB04-D619-443B1645750E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8" creationId="{3BADDA76-07C1-5906-130D-23ACAC02E778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1" creationId="{4D47C11C-AA3D-E920-6EE9-BEE9340DD8CC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4" creationId="{485232AE-A42B-8F35-687B-1E1194D32107}"/>
          </ac:picMkLst>
        </pc:pic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5" creationId="{98D89537-5EBA-6B8E-51F1-BF28488AADB6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3" creationId="{5AF36AFD-E77C-8348-5063-6099F6836FC6}"/>
          </ac:picMkLst>
        </pc:pic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18" creationId="{4D45F1C5-C2D7-2F70-A2A5-847275DCF3C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2" creationId="{ECB79DE4-250C-CC9A-CB15-B65A4E1C372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3" creationId="{6256F7F5-14AC-9EF4-967A-A02DABFE42C7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0:45.645" v="29640"/>
        <pc:sldMkLst>
          <pc:docMk/>
          <pc:sldMk cId="3556342327" sldId="1521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4:36.064" v="3560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F0EE3A61-1F92-493A-9FD8-212B796A5596}" dt="2022-12-26T11:27:18.554" v="31192"/>
          <ac:spMkLst>
            <pc:docMk/>
            <pc:sldMk cId="1117541590" sldId="152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4" creationId="{B4961BF3-F586-72AD-D347-1994D7FBF2F0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7" creationId="{D1178839-CA6E-1601-3B73-2F594FD5646D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9" creationId="{06E65A22-9DE8-CF5F-1959-9F1750BE1E28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0" creationId="{D6D1625B-CC4C-E371-4286-E20B3028C5A9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45:55.473" v="31611" actId="1038"/>
          <ac:spMkLst>
            <pc:docMk/>
            <pc:sldMk cId="1117541590" sldId="1522"/>
            <ac:spMk id="27" creationId="{7D33BF52-3CD4-74E9-ED5D-7AEC4ED1BFA6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3" creationId="{EB1BF0FD-E395-D322-4C62-686DFA512D55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4" creationId="{9DA6A0E0-FA2B-D2B0-C9EF-89F8B9CF1DE1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5" creationId="{261250AB-3D13-23BF-2D71-62DBB8E2CD62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6" creationId="{FAB10A80-A49D-FABC-ACF9-B2A57A6514B3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9" creationId="{E30119A5-B5BE-6BA2-6C5A-2E4D4FD07228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0" creationId="{3AA6E7E8-97BF-F111-636F-90971790597E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1" creationId="{F029B30E-83A5-E747-C205-4467A86C6C4E}"/>
          </ac:spMkLst>
        </pc:spChg>
        <pc:spChg chg="add mod">
          <ac:chgData name="塩谷 晃弘 / Akihiro Shiotani" userId="50aef054-9327-40af-9729-b525352b79f1" providerId="ADAL" clId="{F0EE3A61-1F92-493A-9FD8-212B796A5596}" dt="2022-12-26T11:46:02.405" v="31621" actId="1037"/>
          <ac:spMkLst>
            <pc:docMk/>
            <pc:sldMk cId="1117541590" sldId="1522"/>
            <ac:spMk id="44" creationId="{BA344AD3-8796-F9D3-8146-6AC8670976F7}"/>
          </ac:spMkLst>
        </pc:spChg>
        <pc:spChg chg="add del mod">
          <ac:chgData name="塩谷 晃弘 / Akihiro Shiotani" userId="50aef054-9327-40af-9729-b525352b79f1" providerId="ADAL" clId="{F0EE3A61-1F92-493A-9FD8-212B796A5596}" dt="2022-12-26T11:45:50.061" v="31593" actId="1076"/>
          <ac:spMkLst>
            <pc:docMk/>
            <pc:sldMk cId="1117541590" sldId="1522"/>
            <ac:spMk id="45" creationId="{594E44A2-8D7F-548C-C986-3CA03A70955B}"/>
          </ac:spMkLst>
        </pc:spChg>
        <pc:spChg chg="add del mod">
          <ac:chgData name="塩谷 晃弘 / Akihiro Shiotani" userId="50aef054-9327-40af-9729-b525352b79f1" providerId="ADAL" clId="{F0EE3A61-1F92-493A-9FD8-212B796A5596}" dt="2022-12-26T11:45:46.507" v="31592" actId="11529"/>
          <ac:spMkLst>
            <pc:docMk/>
            <pc:sldMk cId="1117541590" sldId="1522"/>
            <ac:spMk id="46" creationId="{FA9671B7-F973-6356-BC92-32541B9B2536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6" creationId="{18C5AC1E-71E9-DC43-5555-58FCB7B2CD8F}"/>
          </ac:spMkLst>
        </pc:s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5" creationId="{BC25D1F9-3551-DB04-D619-443B1645750E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8" creationId="{3BADDA76-07C1-5906-130D-23ACAC02E778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1" creationId="{4D47C11C-AA3D-E920-6EE9-BEE9340DD8CC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45:55.473" v="31611" actId="1038"/>
          <ac:picMkLst>
            <pc:docMk/>
            <pc:sldMk cId="1117541590" sldId="1522"/>
            <ac:picMk id="26" creationId="{38A07052-EF8A-A8A0-99C7-3D5C27B094BA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7" creationId="{33BC56AA-9B7C-9444-B608-BA42210F8E14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8" creationId="{AD554566-3BAE-B2EC-BCFB-A8B911696FE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6.707" v="31545"/>
          <ac:picMkLst>
            <pc:docMk/>
            <pc:sldMk cId="1117541590" sldId="1522"/>
            <ac:picMk id="42" creationId="{66953A85-8541-BEAA-1271-88A1E7FCAE09}"/>
          </ac:picMkLst>
        </pc:picChg>
        <pc:picChg chg="add mod">
          <ac:chgData name="塩谷 晃弘 / Akihiro Shiotani" userId="50aef054-9327-40af-9729-b525352b79f1" providerId="ADAL" clId="{F0EE3A61-1F92-493A-9FD8-212B796A5596}" dt="2022-12-26T11:46:02.405" v="31621" actId="1037"/>
          <ac:picMkLst>
            <pc:docMk/>
            <pc:sldMk cId="1117541590" sldId="1522"/>
            <ac:picMk id="43" creationId="{7758EF07-DFA9-D21F-91DC-6454318EBC07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3" creationId="{5AF36AFD-E77C-8348-5063-6099F6836FC6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7:01.247" v="31326" actId="478"/>
          <ac:picMkLst>
            <pc:docMk/>
            <pc:sldMk cId="1117541590" sldId="1522"/>
            <ac:picMk id="2050" creationId="{013F6926-46BA-DC51-8604-59C0072FD8B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19.075" v="31539" actId="478"/>
          <ac:picMkLst>
            <pc:docMk/>
            <pc:sldMk cId="1117541590" sldId="1522"/>
            <ac:picMk id="2052" creationId="{8DA9A4E1-B265-B743-EDE8-6864061648C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8.091" v="31547" actId="478"/>
          <ac:picMkLst>
            <pc:docMk/>
            <pc:sldMk cId="1117541590" sldId="1522"/>
            <ac:picMk id="2054" creationId="{C652B3BC-C70A-010B-3368-7BA36F43DE0F}"/>
          </ac:picMkLst>
        </pc:pic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18" creationId="{4D45F1C5-C2D7-2F70-A2A5-847275DCF3C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2" creationId="{ECB79DE4-250C-CC9A-CB15-B65A4E1C372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3" creationId="{6256F7F5-14AC-9EF4-967A-A02DABFE42C7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27.937" v="29657"/>
        <pc:sldMkLst>
          <pc:docMk/>
          <pc:sldMk cId="641589613" sldId="1523"/>
        </pc:sldMkLst>
      </pc:sldChg>
      <pc:sldChg chg="addSp delSp modSp add mod delAnim modNotesTx">
        <pc:chgData name="塩谷 晃弘 / Akihiro Shiotani" userId="50aef054-9327-40af-9729-b525352b79f1" providerId="ADAL" clId="{F0EE3A61-1F92-493A-9FD8-212B796A5596}" dt="2022-12-26T23:47:43.592" v="35766" actId="20577"/>
        <pc:sldMkLst>
          <pc:docMk/>
          <pc:sldMk cId="3999140338" sldId="1523"/>
        </pc:sldMkLst>
        <pc:spChg chg="mod">
          <ac:chgData name="塩谷 晃弘 / Akihiro Shiotani" userId="50aef054-9327-40af-9729-b525352b79f1" providerId="ADAL" clId="{F0EE3A61-1F92-493A-9FD8-212B796A5596}" dt="2022-12-26T11:27:22.481" v="31194"/>
          <ac:spMkLst>
            <pc:docMk/>
            <pc:sldMk cId="3999140338" sldId="152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8" creationId="{15CBDC04-3ECF-0967-18EF-43A4C227C8F3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1" creationId="{1BCADF1E-DB41-BFD8-F735-9AF2B67AD6B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5" creationId="{67C0E5B8-0E42-FD1A-B14F-4132541D012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2" creationId="{95712BEB-805F-E040-2E1B-C15ACB5D75A6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3" creationId="{49C197B8-29EE-221B-F80F-8544635E6045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4" creationId="{86DC422B-78D5-CA53-28C8-E2A2E4E2918D}"/>
          </ac:spMkLst>
        </pc:spChg>
        <pc:spChg chg="add mod">
          <ac:chgData name="塩谷 晃弘 / Akihiro Shiotani" userId="50aef054-9327-40af-9729-b525352b79f1" providerId="ADAL" clId="{F0EE3A61-1F92-493A-9FD8-212B796A5596}" dt="2022-12-26T10:24:38.857" v="29711" actId="14100"/>
          <ac:spMkLst>
            <pc:docMk/>
            <pc:sldMk cId="3999140338" sldId="1523"/>
            <ac:spMk id="25" creationId="{C80CF301-EB08-10AB-6B4F-FAE2A762FA17}"/>
          </ac:spMkLst>
        </pc:spChg>
        <pc:spChg chg="add del mod">
          <ac:chgData name="塩谷 晃弘 / Akihiro Shiotani" userId="50aef054-9327-40af-9729-b525352b79f1" providerId="ADAL" clId="{F0EE3A61-1F92-493A-9FD8-212B796A5596}" dt="2022-12-26T10:24:16.378" v="29705" actId="478"/>
          <ac:spMkLst>
            <pc:docMk/>
            <pc:sldMk cId="3999140338" sldId="1523"/>
            <ac:spMk id="28" creationId="{91A01991-ED38-128C-BD58-CCA20A86C0A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0:26:42.500" v="29755" actId="1076"/>
          <ac:spMkLst>
            <pc:docMk/>
            <pc:sldMk cId="3999140338" sldId="1523"/>
            <ac:spMk id="32" creationId="{94BF274B-8AB2-EACA-4E76-1F5564E2E7E6}"/>
          </ac:spMkLst>
        </pc:spChg>
        <pc:spChg chg="add mod">
          <ac:chgData name="塩谷 晃弘 / Akihiro Shiotani" userId="50aef054-9327-40af-9729-b525352b79f1" providerId="ADAL" clId="{F0EE3A61-1F92-493A-9FD8-212B796A5596}" dt="2022-12-26T23:47:00.458" v="35698" actId="1076"/>
          <ac:spMkLst>
            <pc:docMk/>
            <pc:sldMk cId="3999140338" sldId="1523"/>
            <ac:spMk id="35" creationId="{CDA76A7D-A00F-2B21-44C0-459E4E79A5EE}"/>
          </ac:spMkLst>
        </pc:spChg>
        <pc:spChg chg="add mod">
          <ac:chgData name="塩谷 晃弘 / Akihiro Shiotani" userId="50aef054-9327-40af-9729-b525352b79f1" providerId="ADAL" clId="{F0EE3A61-1F92-493A-9FD8-212B796A5596}" dt="2022-12-26T10:27:09.962" v="29772" actId="1036"/>
          <ac:spMkLst>
            <pc:docMk/>
            <pc:sldMk cId="3999140338" sldId="1523"/>
            <ac:spMk id="36" creationId="{2D231C54-0F36-198D-637A-9C59986A5B19}"/>
          </ac:spMkLst>
        </pc:spChg>
        <pc:spChg chg="add mod">
          <ac:chgData name="塩谷 晃弘 / Akihiro Shiotani" userId="50aef054-9327-40af-9729-b525352b79f1" providerId="ADAL" clId="{F0EE3A61-1F92-493A-9FD8-212B796A5596}" dt="2022-12-26T10:26:31.925" v="29753" actId="1076"/>
          <ac:spMkLst>
            <pc:docMk/>
            <pc:sldMk cId="3999140338" sldId="1523"/>
            <ac:spMk id="37" creationId="{E5BF7212-77C8-97FC-768F-0DE64FFE14E7}"/>
          </ac:spMkLst>
        </pc:spChg>
        <pc:spChg chg="add mod">
          <ac:chgData name="塩谷 晃弘 / Akihiro Shiotani" userId="50aef054-9327-40af-9729-b525352b79f1" providerId="ADAL" clId="{F0EE3A61-1F92-493A-9FD8-212B796A5596}" dt="2022-12-26T23:47:11.772" v="35703" actId="14100"/>
          <ac:spMkLst>
            <pc:docMk/>
            <pc:sldMk cId="3999140338" sldId="1523"/>
            <ac:spMk id="38" creationId="{6E4551BF-707A-A606-B2C5-5F4E98788E16}"/>
          </ac:spMkLst>
        </pc:spChg>
        <pc:spChg chg="add del mod">
          <ac:chgData name="塩谷 晃弘 / Akihiro Shiotani" userId="50aef054-9327-40af-9729-b525352b79f1" providerId="ADAL" clId="{F0EE3A61-1F92-493A-9FD8-212B796A5596}" dt="2022-12-26T23:46:16.926" v="35682" actId="478"/>
          <ac:spMkLst>
            <pc:docMk/>
            <pc:sldMk cId="3999140338" sldId="1523"/>
            <ac:spMk id="39" creationId="{53516AD7-10CA-4A90-E0C1-004BA6330A95}"/>
          </ac:spMkLst>
        </pc:spChg>
        <pc:spChg chg="add mod">
          <ac:chgData name="塩谷 晃弘 / Akihiro Shiotani" userId="50aef054-9327-40af-9729-b525352b79f1" providerId="ADAL" clId="{F0EE3A61-1F92-493A-9FD8-212B796A5596}" dt="2022-12-26T23:46:22.180" v="35684" actId="1076"/>
          <ac:spMkLst>
            <pc:docMk/>
            <pc:sldMk cId="3999140338" sldId="1523"/>
            <ac:spMk id="41" creationId="{95EACB6A-9F70-9AD1-930B-1DDB161305F1}"/>
          </ac:spMkLst>
        </pc:spChg>
        <pc:spChg chg="add mod">
          <ac:chgData name="塩谷 晃弘 / Akihiro Shiotani" userId="50aef054-9327-40af-9729-b525352b79f1" providerId="ADAL" clId="{F0EE3A61-1F92-493A-9FD8-212B796A5596}" dt="2022-12-26T23:46:30.056" v="35686" actId="1076"/>
          <ac:spMkLst>
            <pc:docMk/>
            <pc:sldMk cId="3999140338" sldId="1523"/>
            <ac:spMk id="43" creationId="{962E75DD-222C-99B1-EDFA-B40ACAF1AE6C}"/>
          </ac:spMkLst>
        </pc:spChg>
        <pc:spChg chg="add mod">
          <ac:chgData name="塩谷 晃弘 / Akihiro Shiotani" userId="50aef054-9327-40af-9729-b525352b79f1" providerId="ADAL" clId="{F0EE3A61-1F92-493A-9FD8-212B796A5596}" dt="2022-12-26T23:46:52.697" v="35696" actId="14100"/>
          <ac:spMkLst>
            <pc:docMk/>
            <pc:sldMk cId="3999140338" sldId="1523"/>
            <ac:spMk id="44" creationId="{9C0F5E57-6E84-487F-6747-57AA9F957926}"/>
          </ac:spMkLst>
        </pc:spChg>
        <pc:spChg chg="mod">
          <ac:chgData name="塩谷 晃弘 / Akihiro Shiotani" userId="50aef054-9327-40af-9729-b525352b79f1" providerId="ADAL" clId="{F0EE3A61-1F92-493A-9FD8-212B796A5596}" dt="2022-12-26T11:46:30.893" v="31622"/>
          <ac:spMkLst>
            <pc:docMk/>
            <pc:sldMk cId="3999140338" sldId="152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5.438" v="31626"/>
          <ac:spMkLst>
            <pc:docMk/>
            <pc:sldMk cId="3999140338" sldId="152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4.783" v="31630"/>
          <ac:spMkLst>
            <pc:docMk/>
            <pc:sldMk cId="3999140338" sldId="1523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4.702" v="31634"/>
          <ac:spMkLst>
            <pc:docMk/>
            <pc:sldMk cId="3999140338" sldId="1523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0:25:47.825" v="29727" actId="167"/>
          <ac:picMkLst>
            <pc:docMk/>
            <pc:sldMk cId="3999140338" sldId="1523"/>
            <ac:picMk id="27" creationId="{FA8D097D-E430-3B75-E27D-8A666873524C}"/>
          </ac:picMkLst>
        </pc:picChg>
        <pc:picChg chg="add mod">
          <ac:chgData name="塩谷 晃弘 / Akihiro Shiotani" userId="50aef054-9327-40af-9729-b525352b79f1" providerId="ADAL" clId="{F0EE3A61-1F92-493A-9FD8-212B796A5596}" dt="2022-12-26T10:26:47.171" v="29756" actId="1076"/>
          <ac:picMkLst>
            <pc:docMk/>
            <pc:sldMk cId="3999140338" sldId="1523"/>
            <ac:picMk id="31" creationId="{132D2B5E-7940-324F-D91A-D6B7E1E441BE}"/>
          </ac:picMkLst>
        </pc:picChg>
        <pc:picChg chg="add mod">
          <ac:chgData name="塩谷 晃弘 / Akihiro Shiotani" userId="50aef054-9327-40af-9729-b525352b79f1" providerId="ADAL" clId="{F0EE3A61-1F92-493A-9FD8-212B796A5596}" dt="2022-12-26T10:27:18.117" v="29774" actId="14100"/>
          <ac:picMkLst>
            <pc:docMk/>
            <pc:sldMk cId="3999140338" sldId="1523"/>
            <ac:picMk id="33" creationId="{1DB2AFDB-1776-BA33-C29A-72323CC56032}"/>
          </ac:picMkLst>
        </pc:picChg>
        <pc:picChg chg="add del mod">
          <ac:chgData name="塩谷 晃弘 / Akihiro Shiotani" userId="50aef054-9327-40af-9729-b525352b79f1" providerId="ADAL" clId="{F0EE3A61-1F92-493A-9FD8-212B796A5596}" dt="2022-12-26T23:45:54.484" v="35672" actId="478"/>
          <ac:picMkLst>
            <pc:docMk/>
            <pc:sldMk cId="3999140338" sldId="1523"/>
            <ac:picMk id="34" creationId="{40367CB5-E66C-1AD7-0700-B9AE8518A402}"/>
          </ac:picMkLst>
        </pc:picChg>
        <pc:picChg chg="add mod">
          <ac:chgData name="塩谷 晃弘 / Akihiro Shiotani" userId="50aef054-9327-40af-9729-b525352b79f1" providerId="ADAL" clId="{F0EE3A61-1F92-493A-9FD8-212B796A5596}" dt="2022-12-26T23:46:09.079" v="35680" actId="1076"/>
          <ac:picMkLst>
            <pc:docMk/>
            <pc:sldMk cId="3999140338" sldId="1523"/>
            <ac:picMk id="40" creationId="{20AFB811-AFC8-2AFE-F56F-39AB11617DB1}"/>
          </ac:picMkLst>
        </pc:picChg>
        <pc:picChg chg="add mod">
          <ac:chgData name="塩谷 晃弘 / Akihiro Shiotani" userId="50aef054-9327-40af-9729-b525352b79f1" providerId="ADAL" clId="{F0EE3A61-1F92-493A-9FD8-212B796A5596}" dt="2022-12-26T23:46:30.056" v="35686" actId="1076"/>
          <ac:picMkLst>
            <pc:docMk/>
            <pc:sldMk cId="3999140338" sldId="1523"/>
            <ac:picMk id="42" creationId="{D5DAA76E-64A0-22CA-8E36-60A82B38ABE4}"/>
          </ac:picMkLst>
        </pc:pic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2:13:21.484" v="33523" actId="20577"/>
        <pc:sldMkLst>
          <pc:docMk/>
          <pc:sldMk cId="1690953201" sldId="1524"/>
        </pc:sldMkLst>
        <pc:spChg chg="mod">
          <ac:chgData name="塩谷 晃弘 / Akihiro Shiotani" userId="50aef054-9327-40af-9729-b525352b79f1" providerId="ADAL" clId="{F0EE3A61-1F92-493A-9FD8-212B796A5596}" dt="2022-12-26T11:27:24.783" v="31195"/>
          <ac:spMkLst>
            <pc:docMk/>
            <pc:sldMk cId="1690953201" sldId="1524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9" creationId="{87DAA310-E351-1AF6-D9A0-44CF030E8725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10" creationId="{CD8F440D-43EF-3AE3-2724-D5C3197F2BC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11" creationId="{EDF15C41-F821-447A-9A50-8B99CBA5A022}"/>
          </ac:spMkLst>
        </pc:spChg>
        <pc:spChg chg="add del mod">
          <ac:chgData name="塩谷 晃弘 / Akihiro Shiotani" userId="50aef054-9327-40af-9729-b525352b79f1" providerId="ADAL" clId="{F0EE3A61-1F92-493A-9FD8-212B796A5596}" dt="2022-12-26T10:31:38.354" v="29828" actId="478"/>
          <ac:spMkLst>
            <pc:docMk/>
            <pc:sldMk cId="1690953201" sldId="1524"/>
            <ac:spMk id="12" creationId="{9EEB5285-CB4A-0A8A-FFFD-DA349F3EDC25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3" creationId="{35D76781-CD83-3979-1BF8-D92A1A743BEE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4" creationId="{06348444-4007-49E9-DC9E-A965FB5E0EDD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5" creationId="{0A136F53-CFE4-0E80-2191-F9B2CD3EE22F}"/>
          </ac:spMkLst>
        </pc:spChg>
        <pc:spChg chg="add del mod">
          <ac:chgData name="塩谷 晃弘 / Akihiro Shiotani" userId="50aef054-9327-40af-9729-b525352b79f1" providerId="ADAL" clId="{F0EE3A61-1F92-493A-9FD8-212B796A5596}" dt="2022-12-26T11:33:40.112" v="31313" actId="478"/>
          <ac:spMkLst>
            <pc:docMk/>
            <pc:sldMk cId="1690953201" sldId="1524"/>
            <ac:spMk id="16" creationId="{FEB190F6-85AA-1955-488D-AD5FE10F6F3E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11:28:20.420" v="31198" actId="478"/>
          <ac:spMkLst>
            <pc:docMk/>
            <pc:sldMk cId="1690953201" sldId="1524"/>
            <ac:spMk id="25" creationId="{7285E26E-0307-36ED-2019-5A7AE9DC6ECF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4" creationId="{A09F0C96-45B5-0349-0BFB-897ED18A37BC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5" creationId="{5FD06533-97FA-2A99-8BAB-0D83BC8D8DEB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6" creationId="{F28B9604-F699-5AB6-484D-CE9252182354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7" creationId="{0618F02C-EBB2-8354-EA81-3227EEE852F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8" creationId="{9E9765DF-3D32-0FDA-B243-7B5BDC513485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9" creationId="{EDEE314E-6981-A8A0-18EA-F71F0BB13A3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1" creationId="{2E8D66DD-850F-E2AA-CD8E-7161CC359870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4" creationId="{4C77AFA6-8987-545F-E248-9C16BC1CB88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6" creationId="{1D78ADE0-F5CC-9923-834F-0C2DB99A185A}"/>
          </ac:spMkLst>
        </pc:spChg>
        <pc:spChg chg="add del mod">
          <ac:chgData name="塩谷 晃弘 / Akihiro Shiotani" userId="50aef054-9327-40af-9729-b525352b79f1" providerId="ADAL" clId="{F0EE3A61-1F92-493A-9FD8-212B796A5596}" dt="2022-12-26T11:49:56.484" v="31694" actId="478"/>
          <ac:spMkLst>
            <pc:docMk/>
            <pc:sldMk cId="1690953201" sldId="1524"/>
            <ac:spMk id="49" creationId="{562D893A-5DAD-EBF3-96CA-1AC326CBBF38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0" creationId="{21BD2C95-E468-DBEE-3AA2-54AFE631696F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8" creationId="{974A538C-ED1D-EE5F-9142-D86846091882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0" creationId="{125AAFDD-B28A-2753-617A-ECC1C0887B90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3" creationId="{F0D4CEE1-9487-D1D4-0429-ACD905762513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4" creationId="{7CBAE81C-9935-E1B0-CB37-D15A9EDDC77D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5" creationId="{BAC3D840-C9B5-BA06-853D-6C3CAD27B6C7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6" creationId="{FC3E5C9F-09DB-72B8-40F4-ABBA4FF748D4}"/>
          </ac:spMkLst>
        </pc:spChg>
        <pc:spChg chg="add del mod">
          <ac:chgData name="塩谷 晃弘 / Akihiro Shiotani" userId="50aef054-9327-40af-9729-b525352b79f1" providerId="ADAL" clId="{F0EE3A61-1F92-493A-9FD8-212B796A5596}" dt="2022-12-26T11:49:23.215" v="31687" actId="478"/>
          <ac:spMkLst>
            <pc:docMk/>
            <pc:sldMk cId="1690953201" sldId="1524"/>
            <ac:spMk id="67" creationId="{2B1F59A7-DD26-C031-1499-658931233D81}"/>
          </ac:spMkLst>
        </pc:spChg>
        <pc:spChg chg="add mod">
          <ac:chgData name="塩谷 晃弘 / Akihiro Shiotani" userId="50aef054-9327-40af-9729-b525352b79f1" providerId="ADAL" clId="{F0EE3A61-1F92-493A-9FD8-212B796A5596}" dt="2022-12-26T12:13:21.484" v="33523" actId="20577"/>
          <ac:spMkLst>
            <pc:docMk/>
            <pc:sldMk cId="1690953201" sldId="1524"/>
            <ac:spMk id="68" creationId="{9A74CA6F-8380-0230-B88C-303C9D2D7E28}"/>
          </ac:spMkLst>
        </pc:spChg>
        <pc:spChg chg="add mod">
          <ac:chgData name="塩谷 晃弘 / Akihiro Shiotani" userId="50aef054-9327-40af-9729-b525352b79f1" providerId="ADAL" clId="{F0EE3A61-1F92-493A-9FD8-212B796A5596}" dt="2022-12-26T11:50:30.229" v="31700" actId="1076"/>
          <ac:spMkLst>
            <pc:docMk/>
            <pc:sldMk cId="1690953201" sldId="1524"/>
            <ac:spMk id="71" creationId="{73627C1F-413A-9C6D-41A3-0400D8693592}"/>
          </ac:spMkLst>
        </pc:spChg>
        <pc:spChg chg="mod">
          <ac:chgData name="塩谷 晃弘 / Akihiro Shiotani" userId="50aef054-9327-40af-9729-b525352b79f1" providerId="ADAL" clId="{F0EE3A61-1F92-493A-9FD8-212B796A5596}" dt="2022-12-26T11:46:33.293" v="31623"/>
          <ac:spMkLst>
            <pc:docMk/>
            <pc:sldMk cId="1690953201" sldId="152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7.421" v="31627"/>
          <ac:spMkLst>
            <pc:docMk/>
            <pc:sldMk cId="1690953201" sldId="152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6.598" v="31631"/>
          <ac:spMkLst>
            <pc:docMk/>
            <pc:sldMk cId="1690953201" sldId="152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7.079" v="31635"/>
          <ac:spMkLst>
            <pc:docMk/>
            <pc:sldMk cId="1690953201" sldId="1524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5" creationId="{B73C6126-B843-FD27-FB17-41533BAF2B5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6" creationId="{1FB45ACF-6044-78FF-8320-2AB191DB8AF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7" creationId="{972A54D7-7DD7-3036-435F-576761A933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8" creationId="{7F4F50A9-A414-E566-D541-29656C99FDA1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0" creationId="{E07B9EE3-E8E2-B095-3AF7-347A0FC56E8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3:13.316" v="29852" actId="478"/>
          <ac:picMkLst>
            <pc:docMk/>
            <pc:sldMk cId="1690953201" sldId="1524"/>
            <ac:picMk id="42" creationId="{4422C9DE-C467-7F07-7195-E0DA4BD209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3" creationId="{229804E1-E53C-BFE5-03D4-FD34962E0EE4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45" creationId="{446FDF09-8357-6B9C-AC50-F1CC5C4AE4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56.484" v="31694" actId="478"/>
          <ac:picMkLst>
            <pc:docMk/>
            <pc:sldMk cId="1690953201" sldId="1524"/>
            <ac:picMk id="47" creationId="{EC73AF17-0443-95AB-792F-B4382EC55F9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26.422" v="31689" actId="478"/>
          <ac:picMkLst>
            <pc:docMk/>
            <pc:sldMk cId="1690953201" sldId="1524"/>
            <ac:picMk id="48" creationId="{14AEC26B-38F2-91AD-B872-96317978BD29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1" creationId="{4DF2F495-657F-485D-EAE0-16F5A0EB8132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9" creationId="{F00390FF-0221-AA4C-95C8-8DFB5638EA7F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62" creationId="{BED73577-908E-E6A7-B3BC-35B6B860F60F}"/>
          </ac:picMkLst>
        </pc:picChg>
        <pc:picChg chg="add mod">
          <ac:chgData name="塩谷 晃弘 / Akihiro Shiotani" userId="50aef054-9327-40af-9729-b525352b79f1" providerId="ADAL" clId="{F0EE3A61-1F92-493A-9FD8-212B796A5596}" dt="2022-12-26T11:50:30.229" v="31700" actId="1076"/>
          <ac:picMkLst>
            <pc:docMk/>
            <pc:sldMk cId="1690953201" sldId="1524"/>
            <ac:picMk id="70" creationId="{65F2D1C1-0D57-5BC9-F662-27E6AFF0160F}"/>
          </ac:picMkLst>
        </pc:pic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17" creationId="{9D773F1E-5825-68B9-40B0-C13AF8E0C0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0" creationId="{754430C2-BA71-95C6-DE4A-3EEB8C6F6347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2" creationId="{CDACC24E-7F38-0F2D-FC27-80645FAE0C22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52:40.661" v="31761" actId="1076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F0EE3A61-1F92-493A-9FD8-212B796A5596}" dt="2022-12-26T11:27:26.959" v="31196"/>
          <ac:spMkLst>
            <pc:docMk/>
            <pc:sldMk cId="3735086349" sldId="1525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51:01.694" v="31705" actId="478"/>
          <ac:spMkLst>
            <pc:docMk/>
            <pc:sldMk cId="3735086349" sldId="1525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50:59.218" v="31704" actId="478"/>
          <ac:spMkLst>
            <pc:docMk/>
            <pc:sldMk cId="3735086349" sldId="1525"/>
            <ac:spMk id="19" creationId="{9918A997-654A-44F9-9188-E86CAB2E3190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3" creationId="{7A90EA80-7C1B-3A5B-71E0-1963C4A9542A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4" creationId="{BF0E4A23-C1F6-51E7-B371-8DFABC07CED3}"/>
          </ac:spMkLst>
        </pc:spChg>
        <pc:spChg chg="add mod">
          <ac:chgData name="塩谷 晃弘 / Akihiro Shiotani" userId="50aef054-9327-40af-9729-b525352b79f1" providerId="ADAL" clId="{F0EE3A61-1F92-493A-9FD8-212B796A5596}" dt="2022-12-26T11:52:10.319" v="31745" actId="1076"/>
          <ac:spMkLst>
            <pc:docMk/>
            <pc:sldMk cId="3735086349" sldId="1525"/>
            <ac:spMk id="27" creationId="{5ACE369D-A783-4C8B-09F6-057A5B5A5C0B}"/>
          </ac:spMkLst>
        </pc:spChg>
        <pc:spChg chg="mod">
          <ac:chgData name="塩谷 晃弘 / Akihiro Shiotani" userId="50aef054-9327-40af-9729-b525352b79f1" providerId="ADAL" clId="{F0EE3A61-1F92-493A-9FD8-212B796A5596}" dt="2022-12-26T11:46:35.347" v="31624"/>
          <ac:spMkLst>
            <pc:docMk/>
            <pc:sldMk cId="3735086349" sldId="152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9.214" v="31628"/>
          <ac:spMkLst>
            <pc:docMk/>
            <pc:sldMk cId="3735086349" sldId="152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8.651" v="31632"/>
          <ac:spMkLst>
            <pc:docMk/>
            <pc:sldMk cId="3735086349" sldId="1525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9.310" v="31636"/>
          <ac:spMkLst>
            <pc:docMk/>
            <pc:sldMk cId="3735086349" sldId="1525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0:59.218" v="31704" actId="478"/>
          <ac:picMkLst>
            <pc:docMk/>
            <pc:sldMk cId="3735086349" sldId="1525"/>
            <ac:picMk id="18" creationId="{3ADFE259-14D0-13BD-5720-F14F035F1A92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0" creationId="{05752001-B798-4717-32BB-F3660A65C08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1" creationId="{FCDD0FDD-C958-BE2B-0B3D-AF3C4C45CF1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2" creationId="{C3508685-D6B0-9D37-B213-9594104F9E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1:17.388" v="31708" actId="478"/>
          <ac:picMkLst>
            <pc:docMk/>
            <pc:sldMk cId="3735086349" sldId="1525"/>
            <ac:picMk id="25" creationId="{C4902025-99C1-4DC4-F651-432B3FE4A672}"/>
          </ac:picMkLst>
        </pc:picChg>
        <pc:picChg chg="add mod">
          <ac:chgData name="塩谷 晃弘 / Akihiro Shiotani" userId="50aef054-9327-40af-9729-b525352b79f1" providerId="ADAL" clId="{F0EE3A61-1F92-493A-9FD8-212B796A5596}" dt="2022-12-26T11:52:40.661" v="31761" actId="1076"/>
          <ac:picMkLst>
            <pc:docMk/>
            <pc:sldMk cId="3735086349" sldId="1525"/>
            <ac:picMk id="26" creationId="{382599B2-86F3-FA9D-DBC6-CA6391E0F323}"/>
          </ac:picMkLst>
        </pc:pic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12" creationId="{849A0210-4085-5653-91AE-D27ECCA9F988}"/>
          </ac:cxnSpMkLst>
        </pc:cxnChg>
      </pc:sldChg>
      <pc:sldChg chg="delSp modSp add mod">
        <pc:chgData name="塩谷 晃弘 / Akihiro Shiotani" userId="50aef054-9327-40af-9729-b525352b79f1" providerId="ADAL" clId="{F0EE3A61-1F92-493A-9FD8-212B796A5596}" dt="2022-12-26T11:53:07.673" v="31766" actId="478"/>
        <pc:sldMkLst>
          <pc:docMk/>
          <pc:sldMk cId="3932777866" sldId="1526"/>
        </pc:sldMkLst>
        <pc:spChg chg="mod">
          <ac:chgData name="塩谷 晃弘 / Akihiro Shiotani" userId="50aef054-9327-40af-9729-b525352b79f1" providerId="ADAL" clId="{F0EE3A61-1F92-493A-9FD8-212B796A5596}" dt="2022-12-26T11:27:29.023" v="31197"/>
          <ac:spMkLst>
            <pc:docMk/>
            <pc:sldMk cId="3932777866" sldId="1526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46:38.374" v="31625"/>
          <ac:spMkLst>
            <pc:docMk/>
            <pc:sldMk cId="3932777866" sldId="152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50.977" v="31629"/>
          <ac:spMkLst>
            <pc:docMk/>
            <pc:sldMk cId="3932777866" sldId="152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7:00.657" v="31633"/>
          <ac:spMkLst>
            <pc:docMk/>
            <pc:sldMk cId="3932777866" sldId="152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11.429" v="31637"/>
          <ac:spMkLst>
            <pc:docMk/>
            <pc:sldMk cId="3932777866" sldId="152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1" creationId="{83B32774-822D-0350-EBBA-F9A39416A747}"/>
          </ac:picMkLst>
        </pc:picChg>
      </pc:sldChg>
      <pc:sldChg chg="addSp delSp modSp add mod ord modNotesTx">
        <pc:chgData name="塩谷 晃弘 / Akihiro Shiotani" userId="50aef054-9327-40af-9729-b525352b79f1" providerId="ADAL" clId="{F0EE3A61-1F92-493A-9FD8-212B796A5596}" dt="2022-12-26T11:58:47.165" v="32328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F0EE3A61-1F92-493A-9FD8-212B796A5596}" dt="2022-12-26T11:15:35.109" v="30992" actId="20577"/>
          <ac:spMkLst>
            <pc:docMk/>
            <pc:sldMk cId="4275588006" sldId="1527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10:36:42.265" v="29924" actId="478"/>
          <ac:spMkLst>
            <pc:docMk/>
            <pc:sldMk cId="4275588006" sldId="1527"/>
            <ac:spMk id="10" creationId="{96D5EE7C-0012-11C0-5481-67B61E7CFE82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1" creationId="{4213CF17-EE3F-D84B-039E-E7C73A417DBD}"/>
          </ac:spMkLst>
        </pc:spChg>
        <pc:spChg chg="add mod">
          <ac:chgData name="塩谷 晃弘 / Akihiro Shiotani" userId="50aef054-9327-40af-9729-b525352b79f1" providerId="ADAL" clId="{F0EE3A61-1F92-493A-9FD8-212B796A5596}" dt="2022-12-26T10:38:01.621" v="29989" actId="1076"/>
          <ac:spMkLst>
            <pc:docMk/>
            <pc:sldMk cId="4275588006" sldId="1527"/>
            <ac:spMk id="13" creationId="{3F0F9E56-B1A5-840B-EFAB-AA15F6DCAA26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16" creationId="{2C035517-8287-15FC-627C-B0862E91D155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7" creationId="{717F1B44-0F94-541F-C027-C28BC9A28A5B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9" creationId="{B7EB6B07-8932-B751-506A-824BDC3C8691}"/>
          </ac:spMkLst>
        </pc:spChg>
        <pc:spChg chg="add del mod">
          <ac:chgData name="塩谷 晃弘 / Akihiro Shiotani" userId="50aef054-9327-40af-9729-b525352b79f1" providerId="ADAL" clId="{F0EE3A61-1F92-493A-9FD8-212B796A5596}" dt="2022-12-26T10:37:02.573" v="29927" actId="478"/>
          <ac:spMkLst>
            <pc:docMk/>
            <pc:sldMk cId="4275588006" sldId="1527"/>
            <ac:spMk id="25" creationId="{A2AB9F03-1652-7317-CAFF-454B6D33C557}"/>
          </ac:spMkLst>
        </pc:spChg>
        <pc:spChg chg="mod">
          <ac:chgData name="塩谷 晃弘 / Akihiro Shiotani" userId="50aef054-9327-40af-9729-b525352b79f1" providerId="ADAL" clId="{F0EE3A61-1F92-493A-9FD8-212B796A5596}" dt="2022-12-26T11:07:46.130" v="30639" actId="20577"/>
          <ac:spMkLst>
            <pc:docMk/>
            <pc:sldMk cId="4275588006" sldId="1527"/>
            <ac:spMk id="26" creationId="{1910887C-06DE-BD80-01D0-14E4D31A815A}"/>
          </ac:spMkLst>
        </pc:spChg>
        <pc:spChg chg="mod">
          <ac:chgData name="塩谷 晃弘 / Akihiro Shiotani" userId="50aef054-9327-40af-9729-b525352b79f1" providerId="ADAL" clId="{F0EE3A61-1F92-493A-9FD8-212B796A5596}" dt="2022-12-26T10:35:57.213" v="29920" actId="14100"/>
          <ac:spMkLst>
            <pc:docMk/>
            <pc:sldMk cId="4275588006" sldId="1527"/>
            <ac:spMk id="27" creationId="{D6C7790C-4C47-7E81-200E-7C4E1F2DE6FE}"/>
          </ac:spMkLst>
        </pc:spChg>
        <pc:spChg chg="add mod">
          <ac:chgData name="塩谷 晃弘 / Akihiro Shiotani" userId="50aef054-9327-40af-9729-b525352b79f1" providerId="ADAL" clId="{F0EE3A61-1F92-493A-9FD8-212B796A5596}" dt="2022-12-26T10:37:55.904" v="29988" actId="1076"/>
          <ac:spMkLst>
            <pc:docMk/>
            <pc:sldMk cId="4275588006" sldId="1527"/>
            <ac:spMk id="28" creationId="{A5A2B401-0287-C4D5-063D-53A80663391C}"/>
          </ac:spMkLst>
        </pc:spChg>
        <pc:spChg chg="add del mod">
          <ac:chgData name="塩谷 晃弘 / Akihiro Shiotani" userId="50aef054-9327-40af-9729-b525352b79f1" providerId="ADAL" clId="{F0EE3A61-1F92-493A-9FD8-212B796A5596}" dt="2022-12-26T10:37:15.413" v="29931" actId="478"/>
          <ac:spMkLst>
            <pc:docMk/>
            <pc:sldMk cId="4275588006" sldId="1527"/>
            <ac:spMk id="29" creationId="{BE57C1F3-D949-61C4-369C-12C18B6EC21B}"/>
          </ac:spMkLst>
        </pc:spChg>
        <pc:spChg chg="add mod">
          <ac:chgData name="塩谷 晃弘 / Akihiro Shiotani" userId="50aef054-9327-40af-9729-b525352b79f1" providerId="ADAL" clId="{F0EE3A61-1F92-493A-9FD8-212B796A5596}" dt="2022-12-26T10:37:33.862" v="29936" actId="1076"/>
          <ac:spMkLst>
            <pc:docMk/>
            <pc:sldMk cId="4275588006" sldId="1527"/>
            <ac:spMk id="30" creationId="{9124309E-2A0B-4643-4CB6-4544F2F4599E}"/>
          </ac:spMkLst>
        </pc:spChg>
        <pc:spChg chg="add mod">
          <ac:chgData name="塩谷 晃弘 / Akihiro Shiotani" userId="50aef054-9327-40af-9729-b525352b79f1" providerId="ADAL" clId="{F0EE3A61-1F92-493A-9FD8-212B796A5596}" dt="2022-12-26T10:37:50.452" v="29987" actId="1036"/>
          <ac:spMkLst>
            <pc:docMk/>
            <pc:sldMk cId="4275588006" sldId="1527"/>
            <ac:spMk id="31" creationId="{56A79238-85A0-4B7C-1D0F-54DC5460AA50}"/>
          </ac:spMkLst>
        </pc:spChg>
        <pc:spChg chg="add mod">
          <ac:chgData name="塩谷 晃弘 / Akihiro Shiotani" userId="50aef054-9327-40af-9729-b525352b79f1" providerId="ADAL" clId="{F0EE3A61-1F92-493A-9FD8-212B796A5596}" dt="2022-12-26T10:37:42.860" v="29958" actId="1035"/>
          <ac:spMkLst>
            <pc:docMk/>
            <pc:sldMk cId="4275588006" sldId="1527"/>
            <ac:spMk id="32" creationId="{66541B04-FD18-DBCC-A434-E2B4846A29E6}"/>
          </ac:spMkLst>
        </pc:spChg>
        <pc:spChg chg="add mod">
          <ac:chgData name="塩谷 晃弘 / Akihiro Shiotani" userId="50aef054-9327-40af-9729-b525352b79f1" providerId="ADAL" clId="{F0EE3A61-1F92-493A-9FD8-212B796A5596}" dt="2022-12-26T10:37:38.767" v="29948" actId="1035"/>
          <ac:spMkLst>
            <pc:docMk/>
            <pc:sldMk cId="4275588006" sldId="1527"/>
            <ac:spMk id="33" creationId="{6E31053F-E318-5DB2-710C-689634C17224}"/>
          </ac:spMkLst>
        </pc:spChg>
        <pc:spChg chg="add mod">
          <ac:chgData name="塩谷 晃弘 / Akihiro Shiotani" userId="50aef054-9327-40af-9729-b525352b79f1" providerId="ADAL" clId="{F0EE3A61-1F92-493A-9FD8-212B796A5596}" dt="2022-12-26T10:36:52.403" v="29925" actId="1076"/>
          <ac:spMkLst>
            <pc:docMk/>
            <pc:sldMk cId="4275588006" sldId="1527"/>
            <ac:spMk id="34" creationId="{C4F7B86E-9B87-A7D3-89C7-A73C6E39F39D}"/>
          </ac:spMkLst>
        </pc:spChg>
        <pc:spChg chg="add del mod">
          <ac:chgData name="塩谷 晃弘 / Akihiro Shiotani" userId="50aef054-9327-40af-9729-b525352b79f1" providerId="ADAL" clId="{F0EE3A61-1F92-493A-9FD8-212B796A5596}" dt="2022-12-26T10:42:36.009" v="30046" actId="478"/>
          <ac:spMkLst>
            <pc:docMk/>
            <pc:sldMk cId="4275588006" sldId="1527"/>
            <ac:spMk id="37" creationId="{B27A51FE-6195-5581-5101-EB65DE89C703}"/>
          </ac:spMkLst>
        </pc:spChg>
        <pc:spChg chg="add mod">
          <ac:chgData name="塩谷 晃弘 / Akihiro Shiotani" userId="50aef054-9327-40af-9729-b525352b79f1" providerId="ADAL" clId="{F0EE3A61-1F92-493A-9FD8-212B796A5596}" dt="2022-12-26T10:37:09.477" v="29929" actId="1076"/>
          <ac:spMkLst>
            <pc:docMk/>
            <pc:sldMk cId="4275588006" sldId="1527"/>
            <ac:spMk id="38" creationId="{AD580A55-96E8-5A2C-BE3B-573044DC02EB}"/>
          </ac:spMkLst>
        </pc:spChg>
        <pc:spChg chg="add mod">
          <ac:chgData name="塩谷 晃弘 / Akihiro Shiotani" userId="50aef054-9327-40af-9729-b525352b79f1" providerId="ADAL" clId="{F0EE3A61-1F92-493A-9FD8-212B796A5596}" dt="2022-12-26T10:37:29.644" v="29935" actId="1076"/>
          <ac:spMkLst>
            <pc:docMk/>
            <pc:sldMk cId="4275588006" sldId="1527"/>
            <ac:spMk id="40" creationId="{F222010A-A083-1DE2-E1E3-D1BDE87E852D}"/>
          </ac:spMkLst>
        </pc:spChg>
        <pc:spChg chg="del">
          <ac:chgData name="塩谷 晃弘 / Akihiro Shiotani" userId="50aef054-9327-40af-9729-b525352b79f1" providerId="ADAL" clId="{F0EE3A61-1F92-493A-9FD8-212B796A5596}" dt="2022-12-26T10:35:19.847" v="29864" actId="478"/>
          <ac:spMkLst>
            <pc:docMk/>
            <pc:sldMk cId="4275588006" sldId="1527"/>
            <ac:spMk id="53" creationId="{CBB8F15D-7899-CE58-5AC7-AC4C835E326D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4" creationId="{1FD0994F-0CDC-64EB-31D4-6E90BDE7597C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6" creationId="{AA63C189-C7F3-8B7A-2730-A79DF072759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7" creationId="{4614811D-FE4A-EB75-9C18-A4D3CFF3867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8" creationId="{EEB32956-7A43-839A-7840-DDF60A0C24CE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9" creationId="{84EC46F8-FA79-2ED0-014D-4AB6EBF86250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3" creationId="{1D9433AA-22E9-C6F4-37A9-F21125840B5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5" creationId="{BF25AA97-87D0-4C4C-F203-2B7AD9044EAC}"/>
          </ac:spMkLst>
        </pc:spChg>
        <pc:spChg chg="del">
          <ac:chgData name="塩谷 晃弘 / Akihiro Shiotani" userId="50aef054-9327-40af-9729-b525352b79f1" providerId="ADAL" clId="{F0EE3A61-1F92-493A-9FD8-212B796A5596}" dt="2022-12-26T10:35:17.972" v="29863" actId="478"/>
          <ac:spMkLst>
            <pc:docMk/>
            <pc:sldMk cId="4275588006" sldId="1527"/>
            <ac:spMk id="66" creationId="{241CD407-A887-FF92-B1CD-3E78E098BA15}"/>
          </ac:spMkLst>
        </pc:spChg>
        <pc:spChg chg="add del">
          <ac:chgData name="塩谷 晃弘 / Akihiro Shiotani" userId="50aef054-9327-40af-9729-b525352b79f1" providerId="ADAL" clId="{F0EE3A61-1F92-493A-9FD8-212B796A5596}" dt="2022-12-26T10:35:34.156" v="29890" actId="478"/>
          <ac:spMkLst>
            <pc:docMk/>
            <pc:sldMk cId="4275588006" sldId="1527"/>
            <ac:spMk id="68" creationId="{2E2E72BD-3033-80EE-CA66-52207BFBE85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9" creationId="{EC9287DF-D5B3-5CE7-6BA9-D47FAC554493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1" creationId="{B46AF3FC-5CD6-74DE-29BA-160E0501242D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2" creationId="{B1FDE898-96FA-F9EA-B865-BD2EFA834747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4" creationId="{AF0E4925-269E-95D2-4AC4-57C0F6D54BE0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5" creationId="{3CC201FA-53E0-EE69-765D-5DA477F3180F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6" creationId="{DD65F03C-0580-6464-E562-378D221D6C0B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8" creationId="{7E9CA414-CB8C-56B8-B430-B6809FEA6171}"/>
          </ac:spMkLst>
        </pc:spChg>
        <pc:picChg chg="add mod">
          <ac:chgData name="塩谷 晃弘 / Akihiro Shiotani" userId="50aef054-9327-40af-9729-b525352b79f1" providerId="ADAL" clId="{F0EE3A61-1F92-493A-9FD8-212B796A5596}" dt="2022-12-26T10:37:38.767" v="29948" actId="1035"/>
          <ac:picMkLst>
            <pc:docMk/>
            <pc:sldMk cId="4275588006" sldId="1527"/>
            <ac:picMk id="4" creationId="{37D4FCDF-9574-58A0-22B2-7F091C149510}"/>
          </ac:picMkLst>
        </pc:picChg>
        <pc:picChg chg="add mod">
          <ac:chgData name="塩谷 晃弘 / Akihiro Shiotani" userId="50aef054-9327-40af-9729-b525352b79f1" providerId="ADAL" clId="{F0EE3A61-1F92-493A-9FD8-212B796A5596}" dt="2022-12-26T10:37:42.860" v="29958" actId="1035"/>
          <ac:picMkLst>
            <pc:docMk/>
            <pc:sldMk cId="4275588006" sldId="1527"/>
            <ac:picMk id="5" creationId="{B5BC8E59-E9C8-E9A5-5B75-0DB0E750EE85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" creationId="{BF9081F8-9897-D8B2-CF0D-FD709339E4B6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8" creationId="{47EB24F1-A1DA-13D6-1685-146468AAF83F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F0EE3A61-1F92-493A-9FD8-212B796A5596}" dt="2022-12-26T10:37:50.452" v="29987" actId="1036"/>
          <ac:picMkLst>
            <pc:docMk/>
            <pc:sldMk cId="4275588006" sldId="1527"/>
            <ac:picMk id="12" creationId="{71656347-DF06-9733-1879-0EB15EF2EB4C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F0EE3A61-1F92-493A-9FD8-212B796A5596}" dt="2022-12-26T10:36:52.403" v="29925" actId="1076"/>
          <ac:picMkLst>
            <pc:docMk/>
            <pc:sldMk cId="4275588006" sldId="1527"/>
            <ac:picMk id="35" creationId="{5E5B5B63-141D-8C02-F100-8B8F9E78BD19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2:36.009" v="30046" actId="478"/>
          <ac:picMkLst>
            <pc:docMk/>
            <pc:sldMk cId="4275588006" sldId="1527"/>
            <ac:picMk id="36" creationId="{5BF70FCA-2979-77EF-31B5-D9A822F80E4A}"/>
          </ac:picMkLst>
        </pc:picChg>
        <pc:picChg chg="add mod">
          <ac:chgData name="塩谷 晃弘 / Akihiro Shiotani" userId="50aef054-9327-40af-9729-b525352b79f1" providerId="ADAL" clId="{F0EE3A61-1F92-493A-9FD8-212B796A5596}" dt="2022-12-26T10:37:09.477" v="29929" actId="1076"/>
          <ac:picMkLst>
            <pc:docMk/>
            <pc:sldMk cId="4275588006" sldId="1527"/>
            <ac:picMk id="39" creationId="{5110C7D6-236F-2AD4-9836-EF8083DE3025}"/>
          </ac:picMkLst>
        </pc:picChg>
        <pc:picChg chg="add mod">
          <ac:chgData name="塩谷 晃弘 / Akihiro Shiotani" userId="50aef054-9327-40af-9729-b525352b79f1" providerId="ADAL" clId="{F0EE3A61-1F92-493A-9FD8-212B796A5596}" dt="2022-12-26T10:37:29.644" v="29935" actId="1076"/>
          <ac:picMkLst>
            <pc:docMk/>
            <pc:sldMk cId="4275588006" sldId="1527"/>
            <ac:picMk id="41" creationId="{2D68CD69-EA03-6040-0303-7163131EE3D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49" creationId="{DAE045F0-C3C7-012E-CF70-49698AB904C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0" creationId="{15608C70-D517-5F83-5E89-551A4FDE4C0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1" creationId="{D9378027-49AF-CABA-27B3-D6C4BF5D69A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2" creationId="{93817F04-B8DA-5C81-613A-368D1C003C8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0" creationId="{AC4A8AEF-DC91-27CB-0859-98110A95BDED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1" creationId="{97A43D2D-D558-2216-E7B2-D45F56BE8D8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2" creationId="{9CEB244F-EB71-9C73-4FAB-083A5E13207B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4" creationId="{9C5A57E2-2C78-3B66-E7F5-9842AE30137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7" creationId="{6FE8A772-A7F6-E3B5-7A38-659836A8A4E9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0" creationId="{2BF4BC3D-01C4-22EA-BD83-0DD1FB3CB755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3" creationId="{0CA5A36F-4175-44EF-5598-CB49FC15D267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2:01:12.502" v="32823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F0EE3A61-1F92-493A-9FD8-212B796A5596}" dt="2022-12-26T11:15:37.827" v="30993"/>
          <ac:spMkLst>
            <pc:docMk/>
            <pc:sldMk cId="1293032349" sldId="1528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8" creationId="{9C3FCD08-75E9-498F-54F1-5A5F12DDFF65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0" creationId="{DCCCD389-505D-887F-80AF-B05875272CEC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1" creationId="{F373DAC8-725B-44D4-EDFA-CF00C49F4F1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3" creationId="{E105E06F-AEA5-EAA8-8412-CFCF59BF4426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5" creationId="{A38F09CF-AE26-44C2-A9A5-9AD77D0047D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6" creationId="{ED09B3D8-4E90-8712-133B-21F6A98595B7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7" creationId="{85E10C63-0472-84C3-161D-0BD6196DF0B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8" creationId="{197272A0-10F4-D184-0BAA-7505BCF9A05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9" creationId="{57517B96-A17B-A1CB-0F0F-A54BB2BF2B11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0" creationId="{A1EC606C-C79E-B918-1AB3-FC75CA4E9D9D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1" creationId="{7592E991-DC92-0C0E-9467-FB61E6D01063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3" creationId="{096FB9D5-2AFF-4B9E-257D-8A0727DDEACF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5" creationId="{33552AC3-047E-5036-0DC3-58CDEB7DD088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27" creationId="{1E016D55-12C1-EB97-296B-CA06D2312FB9}"/>
          </ac:spMkLst>
        </pc:spChg>
        <pc:spChg chg="add mod">
          <ac:chgData name="塩谷 晃弘 / Akihiro Shiotani" userId="50aef054-9327-40af-9729-b525352b79f1" providerId="ADAL" clId="{F0EE3A61-1F92-493A-9FD8-212B796A5596}" dt="2022-12-26T11:08:47.908" v="30681"/>
          <ac:spMkLst>
            <pc:docMk/>
            <pc:sldMk cId="1293032349" sldId="1528"/>
            <ac:spMk id="35" creationId="{0A6C3EFB-D2AF-D7C1-ABE1-644BC8C958DD}"/>
          </ac:spMkLst>
        </pc:spChg>
        <pc:spChg chg="add mod">
          <ac:chgData name="塩谷 晃弘 / Akihiro Shiotani" userId="50aef054-9327-40af-9729-b525352b79f1" providerId="ADAL" clId="{F0EE3A61-1F92-493A-9FD8-212B796A5596}" dt="2022-12-26T11:07:27.884" v="30632" actId="20577"/>
          <ac:spMkLst>
            <pc:docMk/>
            <pc:sldMk cId="1293032349" sldId="1528"/>
            <ac:spMk id="36" creationId="{64E52C13-1221-82C9-54F9-90F28F36A584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7" creationId="{02952E49-0928-440D-7969-408E84DD851D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8" creationId="{F4E555F2-5035-D910-C271-3B7CF8433C8B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9" creationId="{06710B7E-9396-D819-8FAF-6693BD1FBCC5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40" creationId="{4C8EF08C-28D0-52AD-E303-B7C233B2BD7B}"/>
          </ac:spMkLst>
        </pc:spChg>
        <pc:spChg chg="add mod">
          <ac:chgData name="塩谷 晃弘 / Akihiro Shiotani" userId="50aef054-9327-40af-9729-b525352b79f1" providerId="ADAL" clId="{F0EE3A61-1F92-493A-9FD8-212B796A5596}" dt="2022-12-26T11:10:45.527" v="30706" actId="207"/>
          <ac:spMkLst>
            <pc:docMk/>
            <pc:sldMk cId="1293032349" sldId="1528"/>
            <ac:spMk id="41" creationId="{B17AF5E5-C758-F0AB-7FC0-27899F375C25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7" creationId="{06BD7356-54D1-2E72-2FA8-55C481BAB89F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8" creationId="{CE4E55E7-EA1E-7484-0287-8A15BCE42216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6" creationId="{18C5AC1E-71E9-DC43-5555-58FCB7B2CD8F}"/>
          </ac:spMkLst>
        </pc:sp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4" creationId="{78B38145-8E46-28F9-FE44-E795F27919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5" creationId="{39EDFC85-6FD9-9650-4EC3-B9AA0419CA7A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6" creationId="{62343252-42C2-AE43-FA60-038BDACC3A40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7" creationId="{0834226E-B4D3-BAF3-8F31-F75E1F8ED54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9" creationId="{CCA1B770-3E1D-70BF-73F1-AF2D29172A01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2" creationId="{868A2EB4-E50B-E954-F2E8-1C63C78DDF89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4" creationId="{E9364100-8489-EC79-37ED-DB2E98E634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2" creationId="{42F5081A-A004-C73B-5B00-F1DCF9DD40AE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4" creationId="{CE1DE562-77FB-71C3-C92B-22DCB0726465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3" creationId="{2821E94B-F2A2-2CE4-9412-884773F13FCE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4" creationId="{02612E4F-8A33-1986-1745-F72FD746981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4" creationId="{F6CE6908-F1A9-8200-ECF8-EE33E0E0407E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3" creationId="{5AF36AFD-E77C-8348-5063-6099F6836FC6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58:07.644" v="35898" actId="20577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F0EE3A61-1F92-493A-9FD8-212B796A5596}" dt="2022-12-26T11:15:39.717" v="30994"/>
          <ac:spMkLst>
            <pc:docMk/>
            <pc:sldMk cId="1547497343" sldId="1529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" creationId="{BB95DAE1-1119-A03D-A9A9-C6F41F74DEAC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5" creationId="{050A6C8A-E2C9-6F2B-29C0-86F471F819C8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6" creationId="{1E1EEF25-9EFB-8750-84E4-5FD9463CF69E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7" creationId="{BDAEC0A6-9126-E1E9-7217-FF4A187E5CB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8" creationId="{6779035D-BB08-86E6-A66F-6558C8AD58E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9" creationId="{715927D4-2CCE-DB56-30AB-037083A5FF27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0" creationId="{82AF7B69-83CB-3BF3-A672-5C90762127EB}"/>
          </ac:spMkLst>
        </pc:spChg>
        <pc:spChg chg="add mod">
          <ac:chgData name="塩谷 晃弘 / Akihiro Shiotani" userId="50aef054-9327-40af-9729-b525352b79f1" providerId="ADAL" clId="{F0EE3A61-1F92-493A-9FD8-212B796A5596}" dt="2022-12-26T11:08:42.364" v="30680" actId="20577"/>
          <ac:spMkLst>
            <pc:docMk/>
            <pc:sldMk cId="1547497343" sldId="1529"/>
            <ac:spMk id="13" creationId="{96FCB7AD-8640-6ACB-3DDC-BAE6B29D817F}"/>
          </ac:spMkLst>
        </pc:spChg>
        <pc:spChg chg="add mod">
          <ac:chgData name="塩谷 晃弘 / Akihiro Shiotani" userId="50aef054-9327-40af-9729-b525352b79f1" providerId="ADAL" clId="{F0EE3A61-1F92-493A-9FD8-212B796A5596}" dt="2022-12-26T11:07:52.410" v="30640"/>
          <ac:spMkLst>
            <pc:docMk/>
            <pc:sldMk cId="1547497343" sldId="1529"/>
            <ac:spMk id="14" creationId="{3F3B36D3-4D3C-A37F-F024-3BA5C645A49C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5" creationId="{B135DA31-B7DB-49A4-D182-907F40BA5D2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6" creationId="{AA14B1EA-408B-0A25-C7B9-49FECEB8945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7" creationId="{AC477A47-CFFD-7C6C-4240-B07B4FED146A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8" creationId="{A3B4FD95-AC95-8D78-60F3-2AB2BD118E3D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3" creationId="{CC6FE9A4-3C7B-0DDD-494F-3D61E18CF911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39.558" v="30751" actId="20577"/>
          <ac:spMkLst>
            <pc:docMk/>
            <pc:sldMk cId="1547497343" sldId="152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12:23.296" v="30738" actId="20577"/>
          <ac:spMkLst>
            <pc:docMk/>
            <pc:sldMk cId="1547497343" sldId="1529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75" creationId="{7311DADE-43F5-187D-2BE9-1BF7066B5668}"/>
          </ac:grpSpMkLst>
        </pc:grp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1" creationId="{30504BC8-0922-89E7-31E0-AE9F8A482AB9}"/>
          </ac:picMkLst>
        </pc:pic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2" creationId="{ED9CA408-B1C1-566D-AC4B-DBAEB57B565A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7T00:26:52.935" v="3648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F0EE3A61-1F92-493A-9FD8-212B796A5596}" dt="2022-12-26T11:15:41.748" v="30995"/>
          <ac:spMkLst>
            <pc:docMk/>
            <pc:sldMk cId="2359677762" sldId="1530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1" creationId="{B2A26FE5-1CB0-7E4A-077C-055360DEFE7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2" creationId="{5570E638-457A-592F-A648-C32B1AB7AE4E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3" creationId="{4DB60E8D-25B3-1E1B-14EE-29782DA2DEE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7" creationId="{E21744FA-5606-BDDE-F52C-B1B70ECDBC2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8" creationId="{A30AB372-F085-3F55-57B7-C8F063DC2730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0" creationId="{5375156C-42B8-BD3D-2960-BE023D62CA4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44" creationId="{F8A209CC-70C6-038C-9DD9-D01D8E25FA84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8" creationId="{B50447C6-0680-70EC-17CE-91BF2A2E8D65}"/>
          </ac:spMkLst>
        </pc:spChg>
        <pc:spChg chg="mod">
          <ac:chgData name="塩谷 晃弘 / Akihiro Shiotani" userId="50aef054-9327-40af-9729-b525352b79f1" providerId="ADAL" clId="{F0EE3A61-1F92-493A-9FD8-212B796A5596}" dt="2022-12-26T11:02:33.235" v="30346" actId="1076"/>
          <ac:spMkLst>
            <pc:docMk/>
            <pc:sldMk cId="2359677762" sldId="1530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1" creationId="{A1EBC1EF-DC9F-1103-EB4D-ABEB2D6F788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2" creationId="{B19FAB4F-4A41-D4C8-A7D9-2D9B1FFCB5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3" creationId="{805EC878-6928-24F5-E4A2-58DE70DB811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4" creationId="{F52924F7-E469-3471-A24C-7E8A57E61243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4" creationId="{DB6D4789-4B99-D7B3-4B04-9BAD5A71C9E0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1" creationId="{E06DF243-A3DC-35DF-3D9C-FF230A28E6D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2" creationId="{107F3153-FB49-8970-4023-BAB35665C3B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3" creationId="{04C69119-F027-0107-0F50-61162BB2CD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4" creationId="{BDCE55DF-D49D-0C1B-F8E5-D9C2CF19405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5" creationId="{C4E006C4-1F91-F1AC-D971-52703D01899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6" creationId="{B40D1C3F-C91B-78DF-DB36-93F0A41E27C8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7" creationId="{0A411C23-0EE4-39F4-8437-56129F7FF36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8" creationId="{4C5D0030-BEA7-111D-003B-1FE6E6CAB75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80" creationId="{0728971F-13D6-BB09-8875-1D6D693B8091}"/>
          </ac:spMkLst>
        </pc:spChg>
        <pc:spChg chg="add mod">
          <ac:chgData name="塩谷 晃弘 / Akihiro Shiotani" userId="50aef054-9327-40af-9729-b525352b79f1" providerId="ADAL" clId="{F0EE3A61-1F92-493A-9FD8-212B796A5596}" dt="2022-12-26T11:08:54.438" v="30682"/>
          <ac:spMkLst>
            <pc:docMk/>
            <pc:sldMk cId="2359677762" sldId="1530"/>
            <ac:spMk id="81" creationId="{25439828-4E5D-A97B-1609-4712EF1B738C}"/>
          </ac:spMkLst>
        </pc:spChg>
        <pc:spChg chg="add mod">
          <ac:chgData name="塩谷 晃弘 / Akihiro Shiotani" userId="50aef054-9327-40af-9729-b525352b79f1" providerId="ADAL" clId="{F0EE3A61-1F92-493A-9FD8-212B796A5596}" dt="2022-12-26T11:09:06.373" v="30683"/>
          <ac:spMkLst>
            <pc:docMk/>
            <pc:sldMk cId="2359677762" sldId="1530"/>
            <ac:spMk id="82" creationId="{D6D8CE51-06BF-E321-15AD-951F96DEE758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3" creationId="{A4EFF32E-4EA0-7915-C6DF-9FF7595431DE}"/>
          </ac:spMkLst>
        </pc:spChg>
        <pc:spChg chg="add mod">
          <ac:chgData name="塩谷 晃弘 / Akihiro Shiotani" userId="50aef054-9327-40af-9729-b525352b79f1" providerId="ADAL" clId="{F0EE3A61-1F92-493A-9FD8-212B796A5596}" dt="2022-12-26T11:00:29.561" v="30282" actId="14100"/>
          <ac:spMkLst>
            <pc:docMk/>
            <pc:sldMk cId="2359677762" sldId="1530"/>
            <ac:spMk id="84" creationId="{C13D2046-C2F6-3D56-9B43-885F2F362232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5" creationId="{04C957EF-E304-C662-965D-87C599B8FA70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6" creationId="{21FDD36C-1754-EB42-126F-57D1486867AF}"/>
          </ac:spMkLst>
        </pc:spChg>
        <pc:spChg chg="add mod">
          <ac:chgData name="塩谷 晃弘 / Akihiro Shiotani" userId="50aef054-9327-40af-9729-b525352b79f1" providerId="ADAL" clId="{F0EE3A61-1F92-493A-9FD8-212B796A5596}" dt="2022-12-26T11:03:25.410" v="30382" actId="1035"/>
          <ac:spMkLst>
            <pc:docMk/>
            <pc:sldMk cId="2359677762" sldId="1530"/>
            <ac:spMk id="88" creationId="{A9C8C686-639A-91B2-6D0E-A1EB2556F809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90" creationId="{BBA04674-5D32-6539-5D81-E1CC49D1C2C4}"/>
          </ac:spMkLst>
        </pc:spChg>
        <pc:spChg chg="add mod">
          <ac:chgData name="塩谷 晃弘 / Akihiro Shiotani" userId="50aef054-9327-40af-9729-b525352b79f1" providerId="ADAL" clId="{F0EE3A61-1F92-493A-9FD8-212B796A5596}" dt="2022-12-26T11:02:18.410" v="30335" actId="1037"/>
          <ac:spMkLst>
            <pc:docMk/>
            <pc:sldMk cId="2359677762" sldId="1530"/>
            <ac:spMk id="94" creationId="{DC89BC12-D32B-9525-2527-65EED1436E01}"/>
          </ac:spMkLst>
        </pc:spChg>
        <pc:spChg chg="add mod">
          <ac:chgData name="塩谷 晃弘 / Akihiro Shiotani" userId="50aef054-9327-40af-9729-b525352b79f1" providerId="ADAL" clId="{F0EE3A61-1F92-493A-9FD8-212B796A5596}" dt="2022-12-26T11:28:59.877" v="31203" actId="1037"/>
          <ac:spMkLst>
            <pc:docMk/>
            <pc:sldMk cId="2359677762" sldId="1530"/>
            <ac:spMk id="95" creationId="{34A87847-F4D2-DCC5-392E-5D76C95CBBAB}"/>
          </ac:spMkLst>
        </pc:spChg>
        <pc:spChg chg="add mod">
          <ac:chgData name="塩谷 晃弘 / Akihiro Shiotani" userId="50aef054-9327-40af-9729-b525352b79f1" providerId="ADAL" clId="{F0EE3A61-1F92-493A-9FD8-212B796A5596}" dt="2022-12-26T11:02:07.788" v="30325" actId="1038"/>
          <ac:spMkLst>
            <pc:docMk/>
            <pc:sldMk cId="2359677762" sldId="1530"/>
            <ac:spMk id="96" creationId="{06B1C6AC-B771-04A6-3BB9-5D924FCE1EB5}"/>
          </ac:spMkLst>
        </pc:spChg>
        <pc:spChg chg="add mod">
          <ac:chgData name="塩谷 晃弘 / Akihiro Shiotani" userId="50aef054-9327-40af-9729-b525352b79f1" providerId="ADAL" clId="{F0EE3A61-1F92-493A-9FD8-212B796A5596}" dt="2022-12-26T11:03:27.863" v="30383" actId="1076"/>
          <ac:spMkLst>
            <pc:docMk/>
            <pc:sldMk cId="2359677762" sldId="1530"/>
            <ac:spMk id="103" creationId="{B03D84CF-C5CD-4F1B-4A81-6AE845D30AF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4" creationId="{2546D07C-B988-9B3E-5541-773F62FC01D1}"/>
          </ac:spMkLst>
        </pc:spChg>
        <pc:spChg chg="add mod">
          <ac:chgData name="塩谷 晃弘 / Akihiro Shiotani" userId="50aef054-9327-40af-9729-b525352b79f1" providerId="ADAL" clId="{F0EE3A61-1F92-493A-9FD8-212B796A5596}" dt="2022-12-26T11:01:56.337" v="30318" actId="1076"/>
          <ac:spMkLst>
            <pc:docMk/>
            <pc:sldMk cId="2359677762" sldId="1530"/>
            <ac:spMk id="105" creationId="{387E673A-1AC6-A539-55BB-F7F22C3A83CB}"/>
          </ac:spMkLst>
        </pc:spChg>
        <pc:spChg chg="add del mod">
          <ac:chgData name="塩谷 晃弘 / Akihiro Shiotani" userId="50aef054-9327-40af-9729-b525352b79f1" providerId="ADAL" clId="{F0EE3A61-1F92-493A-9FD8-212B796A5596}" dt="2022-12-26T11:01:31" v="30288" actId="478"/>
          <ac:spMkLst>
            <pc:docMk/>
            <pc:sldMk cId="2359677762" sldId="1530"/>
            <ac:spMk id="106" creationId="{EF1408A7-1668-A4AE-A04D-500F6ED82013}"/>
          </ac:spMkLst>
        </pc:spChg>
        <pc:spChg chg="add mod">
          <ac:chgData name="塩谷 晃弘 / Akihiro Shiotani" userId="50aef054-9327-40af-9729-b525352b79f1" providerId="ADAL" clId="{F0EE3A61-1F92-493A-9FD8-212B796A5596}" dt="2022-12-26T11:02:29.204" v="30345" actId="1037"/>
          <ac:spMkLst>
            <pc:docMk/>
            <pc:sldMk cId="2359677762" sldId="1530"/>
            <ac:spMk id="108" creationId="{7FD970A9-C282-95DF-5BC4-BEB600C5F8C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9" creationId="{7C1EEA63-E947-2879-3BE2-776D7FF1DDA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2" creationId="{ABF60FB8-0353-C880-B42B-58212EE9EAD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3" creationId="{050B9AA2-9531-634C-4032-0F14883E6A4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5" creationId="{532B65EC-0498-D485-ADED-E5987D20AF5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7" creationId="{A44CB114-D94D-602B-422A-98512BEB2E86}"/>
          </ac:spMkLst>
        </pc:spChg>
        <pc:spChg chg="add mod">
          <ac:chgData name="塩谷 晃弘 / Akihiro Shiotani" userId="50aef054-9327-40af-9729-b525352b79f1" providerId="ADAL" clId="{F0EE3A61-1F92-493A-9FD8-212B796A5596}" dt="2022-12-26T11:03:17.240" v="30378" actId="20577"/>
          <ac:spMkLst>
            <pc:docMk/>
            <pc:sldMk cId="2359677762" sldId="1530"/>
            <ac:spMk id="119" creationId="{1A81BF07-43F1-098D-8639-682C946EB47C}"/>
          </ac:spMkLst>
        </pc:spChg>
        <pc:spChg chg="add mod">
          <ac:chgData name="塩谷 晃弘 / Akihiro Shiotani" userId="50aef054-9327-40af-9729-b525352b79f1" providerId="ADAL" clId="{F0EE3A61-1F92-493A-9FD8-212B796A5596}" dt="2022-12-26T11:03:22.176" v="30379" actId="1076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" creationId="{209EB684-C832-7F54-058D-99750C4DDD2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19" creationId="{267A1D62-A8EA-50F7-1235-2B4D6DBCEFFE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24" creationId="{0D95B5A8-9334-31CE-0B2E-96A72B8FA174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1" creationId="{A9FC9423-AD31-45E4-718B-BE79AA11C508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2" creationId="{88AFFF81-710A-9476-DD6D-AE94CE9C96B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3" creationId="{C58C46DC-DD5D-DD73-6534-F7C5F315BC1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5" creationId="{B2136D99-92CE-3818-0898-57467721EF63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7" creationId="{313BB58B-902E-A00A-4064-C2F38A0F930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0" creationId="{9C5E3F0E-75AD-31C5-3059-286FB80EAD2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5" creationId="{A6DF949F-70FD-C343-0610-CB88F273775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8" creationId="{C1DAABCC-E0DE-04D8-100F-449EF8B00206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9" creationId="{DE1E87E2-F349-A54E-5778-62F859FD85E2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0" creationId="{DDFBBB91-7B23-EE1C-84A3-6E08745FACB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9" creationId="{FC509486-C1E2-22D2-A2A1-AC7D45D53ED8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7" creationId="{8D5D6D6B-954C-EF54-FC4D-81761B69F414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9" creationId="{430283C3-9331-79C5-7E3A-B09B992DAD2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1" creationId="{84099C65-0E55-5B8A-4C5C-2064EFDACEDE}"/>
          </ac:picMkLst>
        </pc:picChg>
        <pc:picChg chg="add mod">
          <ac:chgData name="塩谷 晃弘 / Akihiro Shiotani" userId="50aef054-9327-40af-9729-b525352b79f1" providerId="ADAL" clId="{F0EE3A61-1F92-493A-9FD8-212B796A5596}" dt="2022-12-26T11:03:42.796" v="30384" actId="1076"/>
          <ac:picMkLst>
            <pc:docMk/>
            <pc:sldMk cId="2359677762" sldId="1530"/>
            <ac:picMk id="92" creationId="{2E539BAD-3C8A-F8B0-8CE0-26D52786EDD8}"/>
          </ac:picMkLst>
        </pc:picChg>
        <pc:picChg chg="add mod">
          <ac:chgData name="塩谷 晃弘 / Akihiro Shiotani" userId="50aef054-9327-40af-9729-b525352b79f1" providerId="ADAL" clId="{F0EE3A61-1F92-493A-9FD8-212B796A5596}" dt="2022-12-26T11:02:18.410" v="30335" actId="1037"/>
          <ac:picMkLst>
            <pc:docMk/>
            <pc:sldMk cId="2359677762" sldId="1530"/>
            <ac:picMk id="93" creationId="{C8A9E506-7E9A-FF97-E521-A21E64BD7D7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7" creationId="{13A4E2ED-C196-27DB-7F61-AFC1AE8A8DDA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1" creationId="{DA0B611F-4E5F-38E3-8AB6-37D4AA25F76D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2" creationId="{C38501E5-DEDE-C3D7-997A-ED32B91EC2B5}"/>
          </ac:picMkLst>
        </pc:picChg>
        <pc:picChg chg="add mod">
          <ac:chgData name="塩谷 晃弘 / Akihiro Shiotani" userId="50aef054-9327-40af-9729-b525352b79f1" providerId="ADAL" clId="{F0EE3A61-1F92-493A-9FD8-212B796A5596}" dt="2022-12-26T11:02:29.204" v="30345" actId="1037"/>
          <ac:picMkLst>
            <pc:docMk/>
            <pc:sldMk cId="2359677762" sldId="1530"/>
            <ac:picMk id="107" creationId="{1752147D-D1BF-394C-9491-CC2822062461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0" creationId="{38EB6E68-C648-FC8D-9A0A-D85BB266213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1" creationId="{BB23DA41-D0D7-4CFA-D4F9-2DD4E748828E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4" creationId="{F4EE122A-36A9-124A-7046-BD5DD704D2D9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6" creationId="{ECD40F2C-EA45-C59D-A5D4-4638CDBABF6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8" creationId="{D311AEC0-9AC7-ED4A-13C9-CD575BEB01FA}"/>
          </ac:picMkLst>
        </pc:pic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1" creationId="{8B299E9C-3029-A285-BA4F-059604A7B473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5" creationId="{C4DA5199-D3C9-FBA5-B578-7F71CE6037AA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6" creationId="{44E5407F-96BD-CA2A-C4AA-715A8164B055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7" creationId="{90F341F9-C261-7A4C-3A92-5E3C063F9E3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8" creationId="{61ED09BA-ACCA-CDF6-559B-16EFC74E47A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9" creationId="{3EF247D3-44C1-3099-CB72-8043CB59FCF6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Sp add mod">
        <pc:chgData name="塩谷 晃弘 / Akihiro Shiotani" userId="50aef054-9327-40af-9729-b525352b79f1" providerId="ADAL" clId="{F0EE3A61-1F92-493A-9FD8-212B796A5596}" dt="2022-12-26T11:15:43.663" v="30996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F0EE3A61-1F92-493A-9FD8-212B796A5596}" dt="2022-12-26T11:15:43.663" v="30996"/>
          <ac:spMkLst>
            <pc:docMk/>
            <pc:sldMk cId="3949469545" sldId="1531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11:16.770" v="30708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46.578" v="30726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1.684" v="30731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add mod delAnim">
        <pc:chgData name="塩谷 晃弘 / Akihiro Shiotani" userId="50aef054-9327-40af-9729-b525352b79f1" providerId="ADAL" clId="{F0EE3A61-1F92-493A-9FD8-212B796A5596}" dt="2022-12-26T11:20:29.144" v="31066" actId="1036"/>
        <pc:sldMkLst>
          <pc:docMk/>
          <pc:sldMk cId="2350814425" sldId="1532"/>
        </pc:sldMkLst>
        <pc:spChg chg="mod">
          <ac:chgData name="塩谷 晃弘 / Akihiro Shiotani" userId="50aef054-9327-40af-9729-b525352b79f1" providerId="ADAL" clId="{F0EE3A61-1F92-493A-9FD8-212B796A5596}" dt="2022-12-26T11:15:46.396" v="30997"/>
          <ac:spMkLst>
            <pc:docMk/>
            <pc:sldMk cId="2350814425" sldId="153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2" creationId="{AC7F2795-1160-3877-F698-807F2D93CFA7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3" creationId="{7366DEEC-A71B-4D84-953D-005C18F51336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4" creationId="{8AB2D610-CB76-2C57-B829-3CB5B78B2DC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2" creationId="{0496F5D4-AC5D-D997-0C85-490805E6CC3B}"/>
          </ac:spMkLst>
        </pc:spChg>
        <pc:spChg chg="add del mod">
          <ac:chgData name="塩谷 晃弘 / Akihiro Shiotani" userId="50aef054-9327-40af-9729-b525352b79f1" providerId="ADAL" clId="{F0EE3A61-1F92-493A-9FD8-212B796A5596}" dt="2022-12-26T11:17:37.426" v="31003" actId="478"/>
          <ac:spMkLst>
            <pc:docMk/>
            <pc:sldMk cId="2350814425" sldId="1532"/>
            <ac:spMk id="33" creationId="{C58A7954-0A69-5517-61B6-A95ADFE6509A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4" creationId="{2472644A-CDDA-D990-7600-62AAFF9E792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6.355" v="31010" actId="478"/>
          <ac:spMkLst>
            <pc:docMk/>
            <pc:sldMk cId="2350814425" sldId="1532"/>
            <ac:spMk id="35" creationId="{869E1AE2-035E-9D5E-F7C6-96475E43E835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6" creationId="{554E23A6-816D-4BDE-0AF7-A91BDCEC1A5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7" creationId="{F8241AA8-B88B-C503-8DA3-732951B6DB9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1.105" v="31007"/>
          <ac:spMkLst>
            <pc:docMk/>
            <pc:sldMk cId="2350814425" sldId="1532"/>
            <ac:spMk id="39" creationId="{88B6E961-67C3-BD10-D371-CC672010996D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1" creationId="{444BDEF7-36C2-E60A-AB39-A9E4AC7A5B63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3" creationId="{3A2410F1-3829-992F-BD70-FDE80C46B8D8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4" creationId="{409DDB4E-8DC9-475A-0723-404251E8CA0F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F0EE3A61-1F92-493A-9FD8-212B796A5596}" dt="2022-12-26T11:11:18.988" v="30709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0.717" v="30727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5.292" v="30732"/>
          <ac:spMkLst>
            <pc:docMk/>
            <pc:sldMk cId="2350814425" sldId="1532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8" creationId="{438A6DC1-DBAC-036F-28B3-096297604AC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11" creationId="{0C165513-75B9-46E8-0309-77DDC6A57B05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8" creationId="{B7D1B5BB-DF9E-5BD7-85E8-16771DEA4F9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31" creationId="{B7761A76-B9A1-7089-987A-59B81E027301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7:41.105" v="31007"/>
          <ac:picMkLst>
            <pc:docMk/>
            <pc:sldMk cId="2350814425" sldId="1532"/>
            <ac:picMk id="38" creationId="{D26409CE-2DDD-5752-AFA1-4EDF880AD191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0" creationId="{77E87A8A-F3DB-EDB5-EF1F-DD5AB143C5D4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2" creationId="{CC7BFF7E-0C1D-ABA1-F878-1B69F267FA2F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5" creationId="{DD7251BE-3346-A048-518D-A6C1885166D6}"/>
          </ac:picMkLst>
        </pc:pic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1:54:38.092" v="31777" actId="1038"/>
        <pc:sldMkLst>
          <pc:docMk/>
          <pc:sldMk cId="3128600955" sldId="1533"/>
        </pc:sldMkLst>
        <pc:spChg chg="mod">
          <ac:chgData name="塩谷 晃弘 / Akihiro Shiotani" userId="50aef054-9327-40af-9729-b525352b79f1" providerId="ADAL" clId="{F0EE3A61-1F92-493A-9FD8-212B796A5596}" dt="2022-12-26T11:15:48.724" v="30998"/>
          <ac:spMkLst>
            <pc:docMk/>
            <pc:sldMk cId="3128600955" sldId="1533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20:39.920" v="31067" actId="478"/>
          <ac:spMkLst>
            <pc:docMk/>
            <pc:sldMk cId="3128600955" sldId="1533"/>
            <ac:spMk id="6" creationId="{8BE7AAB1-E2B7-E193-709C-E81AD50AA127}"/>
          </ac:spMkLst>
        </pc:spChg>
        <pc:spChg chg="add del mod">
          <ac:chgData name="塩谷 晃弘 / Akihiro Shiotani" userId="50aef054-9327-40af-9729-b525352b79f1" providerId="ADAL" clId="{F0EE3A61-1F92-493A-9FD8-212B796A5596}" dt="2022-12-26T11:20:41.778" v="31068" actId="478"/>
          <ac:spMkLst>
            <pc:docMk/>
            <pc:sldMk cId="3128600955" sldId="1533"/>
            <ac:spMk id="7" creationId="{3C631ED0-DCE0-23ED-D399-9BE3779C151A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9" creationId="{73DC3130-915F-094A-FAFA-D87FECAAD104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0" creationId="{3B026071-45B5-C30D-1900-FDD2D2BCDD64}"/>
          </ac:spMkLst>
        </pc:spChg>
        <pc:spChg chg="add del mod">
          <ac:chgData name="塩谷 晃弘 / Akihiro Shiotani" userId="50aef054-9327-40af-9729-b525352b79f1" providerId="ADAL" clId="{F0EE3A61-1F92-493A-9FD8-212B796A5596}" dt="2022-12-26T11:20:52.026" v="31072" actId="478"/>
          <ac:spMkLst>
            <pc:docMk/>
            <pc:sldMk cId="3128600955" sldId="1533"/>
            <ac:spMk id="11" creationId="{3145C426-94D1-BE28-CBD0-757C1F22F9EB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3" creationId="{97E013C3-2C91-88B7-32EC-BE15CDD2FB0C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5" creationId="{219557F3-D686-F70B-54A9-D21BD35C2F55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11:11:21.972" v="3071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3.217" v="30728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8.229" v="30733"/>
          <ac:spMkLst>
            <pc:docMk/>
            <pc:sldMk cId="3128600955" sldId="1533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8" creationId="{72D4C06D-1EE2-B56F-21E2-2F6E2EF9E74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0:52.026" v="31072" actId="478"/>
          <ac:picMkLst>
            <pc:docMk/>
            <pc:sldMk cId="3128600955" sldId="1533"/>
            <ac:picMk id="12" creationId="{4EBF9542-81C0-DCFD-7634-74A545CE19E9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14" creationId="{652F616F-4505-CA07-4E35-1AA380F1C1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45" creationId="{446FDF09-8357-6B9C-AC50-F1CC5C4AE42A}"/>
          </ac:picMkLst>
        </pc:picChg>
      </pc:sldChg>
      <pc:sldChg chg="addSp delSp modSp add mod">
        <pc:chgData name="塩谷 晃弘 / Akihiro Shiotani" userId="50aef054-9327-40af-9729-b525352b79f1" providerId="ADAL" clId="{F0EE3A61-1F92-493A-9FD8-212B796A5596}" dt="2022-12-26T11:26:41.499" v="31187" actId="478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F0EE3A61-1F92-493A-9FD8-212B796A5596}" dt="2022-12-26T11:15:50.958" v="30999"/>
          <ac:spMkLst>
            <pc:docMk/>
            <pc:sldMk cId="1904695112" sldId="1534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13:46.761" v="30850" actId="478"/>
          <ac:spMkLst>
            <pc:docMk/>
            <pc:sldMk cId="1904695112" sldId="1534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0" creationId="{00E1B2C3-7B66-1150-BFAF-14AF801D7F42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1" creationId="{4B3B55FD-E735-B594-466B-F76655EDA59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2" creationId="{29871CCC-CB68-9A4B-C628-D102BB5CE26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4" creationId="{52E7D1F7-1BDE-CF06-7807-A0455536DBD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5" creationId="{64DB97B6-3C04-FC32-BE2D-81231841D64F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6" creationId="{780CF7CC-1368-7ADF-BA0E-9B91E985DF89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8" creationId="{2BCA1015-7893-899F-95F4-90CD1276DDBB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9" creationId="{5EE942C3-94F2-9586-378F-9F24F856E75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0" creationId="{F4946F84-9815-5CBF-7A8B-CD7B1F7E2DA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1" creationId="{709A210B-6683-3446-234B-365608EF7EA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2" creationId="{6B9A7376-637F-1A0A-D62F-06029B159DBC}"/>
          </ac:spMkLst>
        </pc:spChg>
        <pc:spChg chg="add mod">
          <ac:chgData name="塩谷 晃弘 / Akihiro Shiotani" userId="50aef054-9327-40af-9729-b525352b79f1" providerId="ADAL" clId="{F0EE3A61-1F92-493A-9FD8-212B796A5596}" dt="2022-12-26T11:24:13.403" v="31141" actId="20577"/>
          <ac:spMkLst>
            <pc:docMk/>
            <pc:sldMk cId="1904695112" sldId="1534"/>
            <ac:spMk id="35" creationId="{B5701494-AE9D-982F-7292-55E8EA36E0E4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6" creationId="{F5884A6A-21C4-58B6-A761-5F510983A587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7" creationId="{A2B57484-720B-08EF-4A33-8741CB80D122}"/>
          </ac:spMkLst>
        </pc:spChg>
        <pc:spChg chg="add del mod">
          <ac:chgData name="塩谷 晃弘 / Akihiro Shiotani" userId="50aef054-9327-40af-9729-b525352b79f1" providerId="ADAL" clId="{F0EE3A61-1F92-493A-9FD8-212B796A5596}" dt="2022-12-26T11:22:01.361" v="31087" actId="478"/>
          <ac:spMkLst>
            <pc:docMk/>
            <pc:sldMk cId="1904695112" sldId="1534"/>
            <ac:spMk id="39" creationId="{571C07FD-0776-2D6B-7095-6A0DD09E5BF6}"/>
          </ac:spMkLst>
        </pc:spChg>
        <pc:spChg chg="add mod">
          <ac:chgData name="塩谷 晃弘 / Akihiro Shiotani" userId="50aef054-9327-40af-9729-b525352b79f1" providerId="ADAL" clId="{F0EE3A61-1F92-493A-9FD8-212B796A5596}" dt="2022-12-26T11:24:07.946" v="31138" actId="1076"/>
          <ac:spMkLst>
            <pc:docMk/>
            <pc:sldMk cId="1904695112" sldId="1534"/>
            <ac:spMk id="40" creationId="{2A16C4FD-8142-5989-E82C-C4440BC927DF}"/>
          </ac:spMkLst>
        </pc:spChg>
        <pc:spChg chg="add mod">
          <ac:chgData name="塩谷 晃弘 / Akihiro Shiotani" userId="50aef054-9327-40af-9729-b525352b79f1" providerId="ADAL" clId="{F0EE3A61-1F92-493A-9FD8-212B796A5596}" dt="2022-12-26T11:23:37.063" v="31128" actId="1076"/>
          <ac:spMkLst>
            <pc:docMk/>
            <pc:sldMk cId="1904695112" sldId="1534"/>
            <ac:spMk id="41" creationId="{0793ED77-09D8-14F2-E3BC-0710D3B9D795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43" creationId="{0C62A6EC-6EFC-EFC2-39C5-6B98974FEE7A}"/>
          </ac:spMkLst>
        </pc:spChg>
        <pc:spChg chg="add mod">
          <ac:chgData name="塩谷 晃弘 / Akihiro Shiotani" userId="50aef054-9327-40af-9729-b525352b79f1" providerId="ADAL" clId="{F0EE3A61-1F92-493A-9FD8-212B796A5596}" dt="2022-12-26T11:23:46.365" v="31129" actId="1076"/>
          <ac:spMkLst>
            <pc:docMk/>
            <pc:sldMk cId="1904695112" sldId="1534"/>
            <ac:spMk id="44" creationId="{C9D03EFA-E7A5-4F23-D6F7-B8DBE7502D9D}"/>
          </ac:spMkLst>
        </pc:spChg>
        <pc:spChg chg="add del mod">
          <ac:chgData name="塩谷 晃弘 / Akihiro Shiotani" userId="50aef054-9327-40af-9729-b525352b79f1" providerId="ADAL" clId="{F0EE3A61-1F92-493A-9FD8-212B796A5596}" dt="2022-12-26T11:23:04.873" v="31106" actId="478"/>
          <ac:spMkLst>
            <pc:docMk/>
            <pc:sldMk cId="1904695112" sldId="1534"/>
            <ac:spMk id="45" creationId="{DD5D2E73-5F3D-5DE7-C5F2-91436C4990AF}"/>
          </ac:spMkLst>
        </pc:spChg>
        <pc:spChg chg="add del mod">
          <ac:chgData name="塩谷 晃弘 / Akihiro Shiotani" userId="50aef054-9327-40af-9729-b525352b79f1" providerId="ADAL" clId="{F0EE3A61-1F92-493A-9FD8-212B796A5596}" dt="2022-12-26T11:21:52.715" v="31083" actId="478"/>
          <ac:spMkLst>
            <pc:docMk/>
            <pc:sldMk cId="1904695112" sldId="1534"/>
            <ac:spMk id="46" creationId="{8143FE84-7ED3-CF42-F6F0-F2F4FF8B38D4}"/>
          </ac:spMkLst>
        </pc:spChg>
        <pc:spChg chg="add del mod">
          <ac:chgData name="塩谷 晃弘 / Akihiro Shiotani" userId="50aef054-9327-40af-9729-b525352b79f1" providerId="ADAL" clId="{F0EE3A61-1F92-493A-9FD8-212B796A5596}" dt="2022-12-26T11:22:20.531" v="31093" actId="478"/>
          <ac:spMkLst>
            <pc:docMk/>
            <pc:sldMk cId="1904695112" sldId="1534"/>
            <ac:spMk id="47" creationId="{7EE092CA-F214-F5B4-6E43-37B44B165D10}"/>
          </ac:spMkLst>
        </pc:spChg>
        <pc:spChg chg="add del mod">
          <ac:chgData name="塩谷 晃弘 / Akihiro Shiotani" userId="50aef054-9327-40af-9729-b525352b79f1" providerId="ADAL" clId="{F0EE3A61-1F92-493A-9FD8-212B796A5596}" dt="2022-12-26T11:24:42.126" v="31144" actId="478"/>
          <ac:spMkLst>
            <pc:docMk/>
            <pc:sldMk cId="1904695112" sldId="1534"/>
            <ac:spMk id="49" creationId="{AF37BB84-0593-A9AC-364E-62239FCA6C52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1" creationId="{D70F784B-82FC-5757-0039-111B97DC377D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9" creationId="{78ACCAE7-FBE1-6A4B-EE44-DBDF47630227}"/>
          </ac:spMkLst>
        </pc:spChg>
        <pc:spChg chg="add mod">
          <ac:chgData name="塩谷 晃弘 / Akihiro Shiotani" userId="50aef054-9327-40af-9729-b525352b79f1" providerId="ADAL" clId="{F0EE3A61-1F92-493A-9FD8-212B796A5596}" dt="2022-12-26T11:26:27.246" v="31185" actId="1037"/>
          <ac:spMkLst>
            <pc:docMk/>
            <pc:sldMk cId="1904695112" sldId="1534"/>
            <ac:spMk id="60" creationId="{12E17AA7-FB19-2533-DCD6-F4883447D447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4" creationId="{7BF6ECA5-3778-963B-2EE8-F3BD39BCA674}"/>
          </ac:spMkLst>
        </pc:spChg>
        <pc:spChg chg="add mod">
          <ac:chgData name="塩谷 晃弘 / Akihiro Shiotani" userId="50aef054-9327-40af-9729-b525352b79f1" providerId="ADAL" clId="{F0EE3A61-1F92-493A-9FD8-212B796A5596}" dt="2022-12-26T11:24:57.735" v="31146" actId="1076"/>
          <ac:spMkLst>
            <pc:docMk/>
            <pc:sldMk cId="1904695112" sldId="1534"/>
            <ac:spMk id="65" creationId="{7F8C58F0-56EC-1850-9FE8-ED6015D485C3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7" creationId="{A07DBBFD-64EF-7FD8-7BE2-00DFD8B548AF}"/>
          </ac:spMkLst>
        </pc:spChg>
        <pc:spChg chg="add mod">
          <ac:chgData name="塩谷 晃弘 / Akihiro Shiotani" userId="50aef054-9327-40af-9729-b525352b79f1" providerId="ADAL" clId="{F0EE3A61-1F92-493A-9FD8-212B796A5596}" dt="2022-12-26T11:25:33.018" v="31164" actId="14100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F0EE3A61-1F92-493A-9FD8-212B796A5596}" dt="2022-12-26T11:11:23.440" v="30711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5.169" v="30729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0.400" v="30734"/>
          <ac:spMkLst>
            <pc:docMk/>
            <pc:sldMk cId="1904695112" sldId="1534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8" creationId="{7DFAB8D0-97D9-0ECD-AC22-6EBFBC4FA097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9" creationId="{B5576BCB-FD3D-26C9-48A3-9495E3B3045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3" creationId="{8BEC3AD1-4FCE-EBAB-AAD7-68CF65345C4C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7" creationId="{84219DBA-E25C-7454-8AFE-80E1A0622DB8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3" creationId="{430ACDB0-05FD-1746-24E9-DA9167FAA23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4" creationId="{95940197-F6DB-F38C-045C-B1B54892ECF0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8" creationId="{F75E7562-55F7-E2CD-6E67-646A9F3DCCDC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42" creationId="{9823CBC0-9262-5635-15D0-DA56510DE15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4:42.126" v="31144" actId="478"/>
          <ac:picMkLst>
            <pc:docMk/>
            <pc:sldMk cId="1904695112" sldId="1534"/>
            <ac:picMk id="48" creationId="{39EE4327-FB54-790C-EA1A-E879D759166D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0" creationId="{C24FDB89-7928-0541-73FA-86E9185ED09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8" creationId="{9A932AEF-8462-9D31-2DEB-BB619416805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2:52.582" v="31101" actId="478"/>
          <ac:picMkLst>
            <pc:docMk/>
            <pc:sldMk cId="1904695112" sldId="1534"/>
            <ac:picMk id="62" creationId="{75F8E6EE-E380-E867-74CB-E1CCC868D3CE}"/>
          </ac:picMkLst>
        </pc:picChg>
        <pc:picChg chg="add mod">
          <ac:chgData name="塩谷 晃弘 / Akihiro Shiotani" userId="50aef054-9327-40af-9729-b525352b79f1" providerId="ADAL" clId="{F0EE3A61-1F92-493A-9FD8-212B796A5596}" dt="2022-12-26T11:26:09.033" v="31178" actId="1036"/>
          <ac:picMkLst>
            <pc:docMk/>
            <pc:sldMk cId="1904695112" sldId="1534"/>
            <ac:picMk id="63" creationId="{5D0E8FEF-6E83-C1AA-075E-84F319BC1A8F}"/>
          </ac:picMkLst>
        </pc:picChg>
        <pc:picChg chg="add mod">
          <ac:chgData name="塩谷 晃弘 / Akihiro Shiotani" userId="50aef054-9327-40af-9729-b525352b79f1" providerId="ADAL" clId="{F0EE3A61-1F92-493A-9FD8-212B796A5596}" dt="2022-12-26T11:24:57.735" v="31146" actId="1076"/>
          <ac:picMkLst>
            <pc:docMk/>
            <pc:sldMk cId="1904695112" sldId="1534"/>
            <ac:picMk id="66" creationId="{06658561-3591-D8F0-5CFF-B98B8C0635E1}"/>
          </ac:picMkLst>
        </pc:picChg>
        <pc:picChg chg="add mod">
          <ac:chgData name="塩谷 晃弘 / Akihiro Shiotani" userId="50aef054-9327-40af-9729-b525352b79f1" providerId="ADAL" clId="{F0EE3A61-1F92-493A-9FD8-212B796A5596}" dt="2022-12-26T11:25:34.205" v="31165" actId="1076"/>
          <ac:picMkLst>
            <pc:docMk/>
            <pc:sldMk cId="1904695112" sldId="1534"/>
            <ac:picMk id="70" creationId="{CD5AED48-D73B-D2D8-6BBD-53084FAD264B}"/>
          </ac:picMkLst>
        </pc:pic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12" creationId="{849A0210-4085-5653-91AE-D27ECCA9F988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15:57.909" v="3100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F0EE3A61-1F92-493A-9FD8-212B796A5596}" dt="2022-12-26T11:15:57.909" v="31002"/>
          <ac:spMkLst>
            <pc:docMk/>
            <pc:sldMk cId="1635141860" sldId="1535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F0EE3A61-1F92-493A-9FD8-212B796A5596}" dt="2022-12-26T11:15:56.441" v="31001" actId="22"/>
          <ac:spMkLst>
            <pc:docMk/>
            <pc:sldMk cId="1635141860" sldId="1535"/>
            <ac:spMk id="7" creationId="{BB43B499-CF31-64BD-FB82-04DEB4BED06C}"/>
          </ac:spMkLst>
        </pc:spChg>
        <pc:spChg chg="mod">
          <ac:chgData name="塩谷 晃弘 / Akihiro Shiotani" userId="50aef054-9327-40af-9729-b525352b79f1" providerId="ADAL" clId="{F0EE3A61-1F92-493A-9FD8-212B796A5596}" dt="2022-12-26T11:11:25.206" v="30712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7.528" v="30730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2.572" v="30735"/>
          <ac:spMkLst>
            <pc:docMk/>
            <pc:sldMk cId="1635141860" sldId="1535"/>
            <ac:spMk id="85" creationId="{809A2465-1769-3F78-8CB5-E8055D76B1D9}"/>
          </ac:spMkLst>
        </pc:spChg>
        <pc:picChg chg="add mod modCrop">
          <ac:chgData name="塩谷 晃弘 / Akihiro Shiotani" userId="50aef054-9327-40af-9729-b525352b79f1" providerId="ADAL" clId="{F0EE3A61-1F92-493A-9FD8-212B796A5596}" dt="2022-12-26T11:14:15.489" v="30884" actId="1076"/>
          <ac:picMkLst>
            <pc:docMk/>
            <pc:sldMk cId="1635141860" sldId="1535"/>
            <ac:picMk id="5" creationId="{89D88767-B106-B11B-0035-6279CF8D005E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1" creationId="{83B32774-822D-0350-EBBA-F9A39416A74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11:53:02.277" v="31765" actId="47"/>
        <pc:sldMkLst>
          <pc:docMk/>
          <pc:sldMk cId="3903152949" sldId="1536"/>
        </pc:sldMkLst>
      </pc:sldChg>
      <pc:sldMasterChg chg="addSldLayout delSldLayout modSldLayout sldLayoutOrd">
        <pc:chgData name="塩谷 晃弘 / Akihiro Shiotani" userId="50aef054-9327-40af-9729-b525352b79f1" providerId="ADAL" clId="{F0EE3A61-1F92-493A-9FD8-212B796A5596}" dt="2022-12-26T01:43:28.797" v="16645" actId="14100"/>
        <pc:sldMasterMkLst>
          <pc:docMk/>
          <pc:sldMasterMk cId="3083818472" sldId="2147483660"/>
        </pc:sldMasterMkLst>
        <pc:sldLayoutChg chg="addSp delSp modSp mod">
          <pc:chgData name="塩谷 晃弘 / Akihiro Shiotani" userId="50aef054-9327-40af-9729-b525352b79f1" providerId="ADAL" clId="{F0EE3A61-1F92-493A-9FD8-212B796A5596}" dt="2022-12-26T01:28:26.410" v="16335" actId="113"/>
          <pc:sldLayoutMkLst>
            <pc:docMk/>
            <pc:sldMasterMk cId="3083818472" sldId="2147483660"/>
            <pc:sldLayoutMk cId="1868470976" sldId="2147483661"/>
          </pc:sldLayoutMkLst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4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6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5:32.296" v="16045" actId="478"/>
            <ac:spMkLst>
              <pc:docMk/>
              <pc:sldMasterMk cId="3083818472" sldId="2147483660"/>
              <pc:sldLayoutMk cId="1868470976" sldId="2147483661"/>
              <ac:spMk id="7" creationId="{4D1D0B65-E819-29DD-EDD2-C137F76701C4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8" creationId="{04F5B190-0DA6-F9C4-5BDE-6569FD83600F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11" creationId="{911FA61C-2002-2ED1-792C-3D5EF98252A1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8:01.151" v="16319" actId="478"/>
            <ac:spMkLst>
              <pc:docMk/>
              <pc:sldMasterMk cId="3083818472" sldId="2147483660"/>
              <pc:sldLayoutMk cId="1868470976" sldId="2147483661"/>
              <ac:spMk id="12" creationId="{45FCDB7F-28AB-52F9-0C4D-9C3DA0F2E50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8:26.410" v="16335" actId="113"/>
            <ac:spMkLst>
              <pc:docMk/>
              <pc:sldMasterMk cId="3083818472" sldId="2147483660"/>
              <pc:sldLayoutMk cId="1868470976" sldId="2147483661"/>
              <ac:spMk id="19" creationId="{91CBBF7E-5FAE-1339-7E60-77DBD429BE18}"/>
            </ac:spMkLst>
          </pc:spChg>
          <pc:grpChg chg="add mod">
            <ac:chgData name="塩谷 晃弘 / Akihiro Shiotani" userId="50aef054-9327-40af-9729-b525352b79f1" providerId="ADAL" clId="{F0EE3A61-1F92-493A-9FD8-212B796A5596}" dt="2022-12-26T01:15:28.988" v="16044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0" creationId="{B280050A-B2F4-94D4-D948-6B3AD162E3D8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4" creationId="{EE041C85-48E0-6419-F02D-5F977660187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5" creationId="{DC238D4E-EBEA-8A87-2C20-7AF973A8B85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6" creationId="{FF23E564-5F7F-24FC-0291-D9C2CAA3CF22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7" creationId="{6E5A37D7-85DA-6730-1FCA-3C5B0B949798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15:28.988" v="16044"/>
            <ac:cxnSpMkLst>
              <pc:docMk/>
              <pc:sldMasterMk cId="3083818472" sldId="2147483660"/>
              <pc:sldLayoutMk cId="1868470976" sldId="2147483661"/>
              <ac:cxnSpMk id="9" creationId="{6027B7B7-C546-8DF6-8C1C-7C65D6054CF5}"/>
            </ac:cxnSpMkLst>
          </pc:cxnChg>
        </pc:sldLayoutChg>
        <pc:sldLayoutChg chg="addSp delSp modSp mod setBg">
          <pc:chgData name="塩谷 晃弘 / Akihiro Shiotani" userId="50aef054-9327-40af-9729-b525352b79f1" providerId="ADAL" clId="{F0EE3A61-1F92-493A-9FD8-212B796A5596}" dt="2022-12-26T01:43:28.797" v="16645" actId="14100"/>
          <pc:sldLayoutMkLst>
            <pc:docMk/>
            <pc:sldMasterMk cId="3083818472" sldId="2147483660"/>
            <pc:sldLayoutMk cId="3698855872" sldId="2147483662"/>
          </pc:sldLayoutMkLst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3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4" creationId="{6D645421-109C-2622-F67D-612F8E9BD01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7" creationId="{56F76164-0C98-ECD4-25F6-936753C902BB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8" creationId="{70B9E274-E410-86D0-93D4-8D9F763D3AFF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9" creationId="{4A6BE680-35D8-59AF-4B32-4C2A85577E66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2" creationId="{F53509D9-4F41-F61C-0629-FC327877016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3" creationId="{B955B2DD-FB6D-C77D-E54B-56A0C16B9896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4:11.588" v="16471" actId="14100"/>
            <ac:spMkLst>
              <pc:docMk/>
              <pc:sldMasterMk cId="3083818472" sldId="2147483660"/>
              <pc:sldLayoutMk cId="3698855872" sldId="2147483662"/>
              <ac:spMk id="14" creationId="{E74A5BAF-0369-A0FD-0A0C-F1478CF4AC3A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43:28.797" v="16645" actId="14100"/>
            <ac:spMkLst>
              <pc:docMk/>
              <pc:sldMasterMk cId="3083818472" sldId="2147483660"/>
              <pc:sldLayoutMk cId="3698855872" sldId="2147483662"/>
              <ac:spMk id="17" creationId="{F2137430-B613-B532-663B-EFDD655B8250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5:09.762" v="16480" actId="1036"/>
            <ac:spMkLst>
              <pc:docMk/>
              <pc:sldMasterMk cId="3083818472" sldId="2147483660"/>
              <pc:sldLayoutMk cId="3698855872" sldId="2147483662"/>
              <ac:spMk id="18" creationId="{59DF9BB4-D4B0-91BE-4912-6C736B47CC95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19" creationId="{14E377D0-BCB0-B440-7989-37B07A4605C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2" creationId="{F5E9D095-3FAF-E17D-C1DB-5C5CDF6167B8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3" creationId="{7ECBD5F4-30C0-3118-56C4-8265DA1328E0}"/>
            </ac:spMkLst>
          </pc:spChg>
          <pc:picChg chg="add del mod">
            <ac:chgData name="塩谷 晃弘 / Akihiro Shiotani" userId="50aef054-9327-40af-9729-b525352b79f1" providerId="ADAL" clId="{F0EE3A61-1F92-493A-9FD8-212B796A5596}" dt="2022-12-26T01:17:23.407" v="16112" actId="478"/>
            <ac:picMkLst>
              <pc:docMk/>
              <pc:sldMasterMk cId="3083818472" sldId="2147483660"/>
              <pc:sldLayoutMk cId="3698855872" sldId="2147483662"/>
              <ac:picMk id="5" creationId="{0BF17942-68CB-AA52-F595-C9102CCD532F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7:20.330" v="16111"/>
            <ac:picMkLst>
              <pc:docMk/>
              <pc:sldMasterMk cId="3083818472" sldId="2147483660"/>
              <pc:sldLayoutMk cId="3698855872" sldId="2147483662"/>
              <ac:picMk id="10" creationId="{33A72ADF-AC78-B08B-B0AD-8739C696F79B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8:12.825" v="16170" actId="1037"/>
            <ac:picMkLst>
              <pc:docMk/>
              <pc:sldMasterMk cId="3083818472" sldId="2147483660"/>
              <pc:sldLayoutMk cId="3698855872" sldId="2147483662"/>
              <ac:picMk id="15" creationId="{16162F7C-5DB1-9E98-0216-02DA68F8048E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9:21.411" v="16177"/>
            <ac:picMkLst>
              <pc:docMk/>
              <pc:sldMasterMk cId="3083818472" sldId="2147483660"/>
              <pc:sldLayoutMk cId="3698855872" sldId="2147483662"/>
              <ac:picMk id="20" creationId="{CEE011F3-85AA-DC72-1061-A1DF1B4AA324}"/>
            </ac:picMkLst>
          </pc:picChg>
          <pc:cxnChg chg="add del mod">
            <ac:chgData name="塩谷 晃弘 / Akihiro Shiotani" userId="50aef054-9327-40af-9729-b525352b79f1" providerId="ADAL" clId="{F0EE3A61-1F92-493A-9FD8-212B796A5596}" dt="2022-12-26T01:17:23.407" v="16112" actId="478"/>
            <ac:cxnSpMkLst>
              <pc:docMk/>
              <pc:sldMasterMk cId="3083818472" sldId="2147483660"/>
              <pc:sldLayoutMk cId="3698855872" sldId="2147483662"/>
              <ac:cxnSpMk id="6" creationId="{D8494D64-93BE-2599-B0D5-D3230F06F28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7:20.330" v="16111"/>
            <ac:cxnSpMkLst>
              <pc:docMk/>
              <pc:sldMasterMk cId="3083818472" sldId="2147483660"/>
              <pc:sldLayoutMk cId="3698855872" sldId="2147483662"/>
              <ac:cxnSpMk id="11" creationId="{B1248B45-0BE7-FD78-7697-EDF4900AB1ED}"/>
            </ac:cxnSpMkLst>
          </pc:cxnChg>
          <pc:cxnChg chg="add mod">
            <ac:chgData name="塩谷 晃弘 / Akihiro Shiotani" userId="50aef054-9327-40af-9729-b525352b79f1" providerId="ADAL" clId="{F0EE3A61-1F92-493A-9FD8-212B796A5596}" dt="2022-12-26T01:18:12.825" v="16170" actId="1037"/>
            <ac:cxnSpMkLst>
              <pc:docMk/>
              <pc:sldMasterMk cId="3083818472" sldId="2147483660"/>
              <pc:sldLayoutMk cId="3698855872" sldId="2147483662"/>
              <ac:cxnSpMk id="16" creationId="{02BC6B12-E082-1EA6-8B5A-B6044A2C372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9:21.411" v="16177"/>
            <ac:cxnSpMkLst>
              <pc:docMk/>
              <pc:sldMasterMk cId="3083818472" sldId="2147483660"/>
              <pc:sldLayoutMk cId="3698855872" sldId="2147483662"/>
              <ac:cxnSpMk id="21" creationId="{650623B6-3E29-42CF-EF54-177100C80F2F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5.305" v="16067" actId="2696"/>
          <pc:sldLayoutMkLst>
            <pc:docMk/>
            <pc:sldMasterMk cId="3083818472" sldId="2147483660"/>
            <pc:sldLayoutMk cId="1533414647" sldId="2147483663"/>
          </pc:sldLayoutMkLst>
        </pc:sldLayoutChg>
        <pc:sldLayoutChg chg="modSp mod setBg">
          <pc:chgData name="塩谷 晃弘 / Akihiro Shiotani" userId="50aef054-9327-40af-9729-b525352b79f1" providerId="ADAL" clId="{F0EE3A61-1F92-493A-9FD8-212B796A5596}" dt="2022-12-26T01:23:02.100" v="16187" actId="2711"/>
          <pc:sldLayoutMkLst>
            <pc:docMk/>
            <pc:sldMasterMk cId="3083818472" sldId="2147483660"/>
            <pc:sldLayoutMk cId="3317269348" sldId="2147483663"/>
          </pc:sldLayoutMkLst>
          <pc:spChg chg="mod">
            <ac:chgData name="塩谷 晃弘 / Akihiro Shiotani" userId="50aef054-9327-40af-9729-b525352b79f1" providerId="ADAL" clId="{F0EE3A61-1F92-493A-9FD8-212B796A5596}" dt="2022-12-26T01:21:55.705" v="16181" actId="207"/>
            <ac:spMkLst>
              <pc:docMk/>
              <pc:sldMasterMk cId="3083818472" sldId="2147483660"/>
              <pc:sldLayoutMk cId="3317269348" sldId="2147483663"/>
              <ac:spMk id="17" creationId="{F2137430-B613-B532-663B-EFDD655B8250}"/>
            </ac:spMkLst>
          </pc:spChg>
          <pc:spChg chg="mod">
            <ac:chgData name="塩谷 晃弘 / Akihiro Shiotani" userId="50aef054-9327-40af-9729-b525352b79f1" providerId="ADAL" clId="{F0EE3A61-1F92-493A-9FD8-212B796A5596}" dt="2022-12-26T01:23:02.100" v="16187" actId="2711"/>
            <ac:spMkLst>
              <pc:docMk/>
              <pc:sldMasterMk cId="3083818472" sldId="2147483660"/>
              <pc:sldLayoutMk cId="3317269348" sldId="2147483663"/>
              <ac:spMk id="18" creationId="{59DF9BB4-D4B0-91BE-4912-6C736B47CC95}"/>
            </ac:spMkLst>
          </pc:spChg>
          <pc:cxnChg chg="mod">
            <ac:chgData name="塩谷 晃弘 / Akihiro Shiotani" userId="50aef054-9327-40af-9729-b525352b79f1" providerId="ADAL" clId="{F0EE3A61-1F92-493A-9FD8-212B796A5596}" dt="2022-12-26T01:22:43.235" v="16185" actId="14100"/>
            <ac:cxnSpMkLst>
              <pc:docMk/>
              <pc:sldMasterMk cId="3083818472" sldId="2147483660"/>
              <pc:sldLayoutMk cId="3317269348" sldId="2147483663"/>
              <ac:cxnSpMk id="16" creationId="{02BC6B12-E082-1EA6-8B5A-B6044A2C372E}"/>
            </ac:cxnSpMkLst>
          </pc:cxnChg>
        </pc:sldLayoutChg>
        <pc:sldLayoutChg chg="addSp delSp modSp new mod ord">
          <pc:chgData name="塩谷 晃弘 / Akihiro Shiotani" userId="50aef054-9327-40af-9729-b525352b79f1" providerId="ADAL" clId="{F0EE3A61-1F92-493A-9FD8-212B796A5596}" dt="2022-12-26T01:27:09.151" v="16307" actId="255"/>
          <pc:sldLayoutMkLst>
            <pc:docMk/>
            <pc:sldMasterMk cId="3083818472" sldId="2147483660"/>
            <pc:sldLayoutMk cId="366444686" sldId="2147483664"/>
          </pc:sldLayoutMkLst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2" creationId="{A073C48B-9AD3-4856-E0DA-6C6CADE7D12D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3" creationId="{ED86893F-8272-97C4-E3CD-8BAFF9B47771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4" creationId="{7AEC8DA7-6300-F8B4-4D59-6FBC91957BF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7" creationId="{00CCC9E2-84B0-B78C-E0E4-B3D5F776C9D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6:06.287" v="16239" actId="478"/>
            <ac:spMkLst>
              <pc:docMk/>
              <pc:sldMasterMk cId="3083818472" sldId="2147483660"/>
              <pc:sldLayoutMk cId="366444686" sldId="2147483664"/>
              <ac:spMk id="9" creationId="{A7B344CB-ED12-288F-2909-D8CE9323EDEC}"/>
            </ac:spMkLst>
          </pc:spChg>
          <pc:spChg chg="add del">
            <ac:chgData name="塩谷 晃弘 / Akihiro Shiotani" userId="50aef054-9327-40af-9729-b525352b79f1" providerId="ADAL" clId="{F0EE3A61-1F92-493A-9FD8-212B796A5596}" dt="2022-12-26T01:25:38.819" v="16232" actId="11529"/>
            <ac:spMkLst>
              <pc:docMk/>
              <pc:sldMasterMk cId="3083818472" sldId="2147483660"/>
              <pc:sldLayoutMk cId="366444686" sldId="2147483664"/>
              <ac:spMk id="10" creationId="{DCB2CB96-D246-A6E5-AB2A-F4EE09D7F9C5}"/>
            </ac:spMkLst>
          </pc:spChg>
          <pc:spChg chg="add del mod ord">
            <ac:chgData name="塩谷 晃弘 / Akihiro Shiotani" userId="50aef054-9327-40af-9729-b525352b79f1" providerId="ADAL" clId="{F0EE3A61-1F92-493A-9FD8-212B796A5596}" dt="2022-12-26T01:27:09.151" v="16307" actId="255"/>
            <ac:spMkLst>
              <pc:docMk/>
              <pc:sldMasterMk cId="3083818472" sldId="2147483660"/>
              <pc:sldLayoutMk cId="366444686" sldId="2147483664"/>
              <ac:spMk id="11" creationId="{A53F7D6A-ABAF-F6E8-DDBE-EB1B05D7F361}"/>
            </ac:spMkLst>
          </pc:spChg>
          <pc:picChg chg="add mod">
            <ac:chgData name="塩谷 晃弘 / Akihiro Shiotani" userId="50aef054-9327-40af-9729-b525352b79f1" providerId="ADAL" clId="{F0EE3A61-1F92-493A-9FD8-212B796A5596}" dt="2022-12-26T01:24:12.852" v="16193"/>
            <ac:picMkLst>
              <pc:docMk/>
              <pc:sldMasterMk cId="3083818472" sldId="2147483660"/>
              <pc:sldLayoutMk cId="366444686" sldId="2147483664"/>
              <ac:picMk id="8" creationId="{0DB7DC4E-B3F3-CDD9-52AB-3CCA0A19576B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24:12.852" v="16193"/>
            <ac:cxnSpMkLst>
              <pc:docMk/>
              <pc:sldMasterMk cId="3083818472" sldId="2147483660"/>
              <pc:sldLayoutMk cId="366444686" sldId="2147483664"/>
              <ac:cxnSpMk id="5" creationId="{3CA52573-C5BF-453D-ACA0-724221F22508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8.208" v="16068" actId="2696"/>
          <pc:sldLayoutMkLst>
            <pc:docMk/>
            <pc:sldMasterMk cId="3083818472" sldId="2147483660"/>
            <pc:sldLayoutMk cId="2972895033" sldId="2147483664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446" v="16069" actId="2696"/>
          <pc:sldLayoutMkLst>
            <pc:docMk/>
            <pc:sldMasterMk cId="3083818472" sldId="2147483660"/>
            <pc:sldLayoutMk cId="3025779336" sldId="2147483665"/>
          </pc:sldLayoutMkLst>
        </pc:sldLayoutChg>
        <pc:sldLayoutChg chg="new del mod">
          <pc:chgData name="塩谷 晃弘 / Akihiro Shiotani" userId="50aef054-9327-40af-9729-b525352b79f1" providerId="ADAL" clId="{F0EE3A61-1F92-493A-9FD8-212B796A5596}" dt="2022-12-26T01:25:31.574" v="16231" actId="11236"/>
          <pc:sldLayoutMkLst>
            <pc:docMk/>
            <pc:sldMasterMk cId="3083818472" sldId="2147483660"/>
            <pc:sldLayoutMk cId="3448656344" sldId="2147483665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893" v="16070" actId="2696"/>
          <pc:sldLayoutMkLst>
            <pc:docMk/>
            <pc:sldMasterMk cId="3083818472" sldId="2147483660"/>
            <pc:sldLayoutMk cId="4057827505" sldId="2147483666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3.722" v="16075" actId="2696"/>
          <pc:sldLayoutMkLst>
            <pc:docMk/>
            <pc:sldMasterMk cId="3083818472" sldId="2147483660"/>
            <pc:sldLayoutMk cId="3783306952" sldId="2147483667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363" v="16071" actId="2696"/>
          <pc:sldLayoutMkLst>
            <pc:docMk/>
            <pc:sldMasterMk cId="3083818472" sldId="2147483660"/>
            <pc:sldLayoutMk cId="9456434" sldId="2147483668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711" v="16072" actId="2696"/>
          <pc:sldLayoutMkLst>
            <pc:docMk/>
            <pc:sldMasterMk cId="3083818472" sldId="2147483660"/>
            <pc:sldLayoutMk cId="322391263" sldId="2147483669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0.350" v="16073" actId="2696"/>
          <pc:sldLayoutMkLst>
            <pc:docMk/>
            <pc:sldMasterMk cId="3083818472" sldId="2147483660"/>
            <pc:sldLayoutMk cId="216343288" sldId="2147483670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1.014" v="16074" actId="2696"/>
          <pc:sldLayoutMkLst>
            <pc:docMk/>
            <pc:sldMasterMk cId="3083818472" sldId="2147483660"/>
            <pc:sldLayoutMk cId="3958879475" sldId="2147483671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F0EE3A61-1F92-493A-9FD8-212B796A5596}" dt="2022-12-26T01:24:05.193" v="16189" actId="6938"/>
        <pc:sldMasterMkLst>
          <pc:docMk/>
          <pc:sldMasterMk cId="3215001266" sldId="2147483664"/>
        </pc:sldMasterMkLst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859733582" sldId="2147483665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379314129" sldId="2147483666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786914332" sldId="2147483667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848723792" sldId="2147483668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116125555" sldId="2147483669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10173988" sldId="2147483670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05914858" sldId="2147483671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79059655" sldId="2147483672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52020544" sldId="2147483673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67987133" sldId="2147483674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868770181" sldId="2147483675"/>
          </pc:sldLayoutMkLst>
        </pc:sldLayoutChg>
      </pc:sldMasterChg>
    </pc:docChg>
  </pc:docChgLst>
  <pc:docChgLst>
    <pc:chgData name="塩谷 晃弘 / Akihiro Shiotani" userId="50aef054-9327-40af-9729-b525352b79f1" providerId="ADAL" clId="{E02AC13A-D8D0-445D-9718-91A6CF5965C2}"/>
    <pc:docChg chg="undo custSel addSld delSld modSld sldOrd">
      <pc:chgData name="塩谷 晃弘 / Akihiro Shiotani" userId="50aef054-9327-40af-9729-b525352b79f1" providerId="ADAL" clId="{E02AC13A-D8D0-445D-9718-91A6CF5965C2}" dt="2023-01-04T05:51:12.563" v="1665" actId="20577"/>
      <pc:docMkLst>
        <pc:docMk/>
      </pc:docMkLst>
      <pc:sldChg chg="modNotesTx">
        <pc:chgData name="塩谷 晃弘 / Akihiro Shiotani" userId="50aef054-9327-40af-9729-b525352b79f1" providerId="ADAL" clId="{E02AC13A-D8D0-445D-9718-91A6CF5965C2}" dt="2023-01-04T04:15:34.115" v="10" actId="20577"/>
        <pc:sldMkLst>
          <pc:docMk/>
          <pc:sldMk cId="1539989145" sldId="1459"/>
        </pc:sldMkLst>
      </pc:sldChg>
      <pc:sldChg chg="modNotesTx">
        <pc:chgData name="塩谷 晃弘 / Akihiro Shiotani" userId="50aef054-9327-40af-9729-b525352b79f1" providerId="ADAL" clId="{E02AC13A-D8D0-445D-9718-91A6CF5965C2}" dt="2023-01-04T05:04:36.722" v="235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E02AC13A-D8D0-445D-9718-91A6CF5965C2}" dt="2023-01-04T05:04:50.495" v="248" actId="20577"/>
        <pc:sldMkLst>
          <pc:docMk/>
          <pc:sldMk cId="419034762" sldId="1462"/>
        </pc:sldMkLst>
      </pc:sldChg>
      <pc:sldChg chg="del">
        <pc:chgData name="塩谷 晃弘 / Akihiro Shiotani" userId="50aef054-9327-40af-9729-b525352b79f1" providerId="ADAL" clId="{E02AC13A-D8D0-445D-9718-91A6CF5965C2}" dt="2023-01-04T05:26:03.044" v="689" actId="47"/>
        <pc:sldMkLst>
          <pc:docMk/>
          <pc:sldMk cId="2503310808" sldId="1463"/>
        </pc:sldMkLst>
      </pc:sldChg>
      <pc:sldChg chg="modNotesTx">
        <pc:chgData name="塩谷 晃弘 / Akihiro Shiotani" userId="50aef054-9327-40af-9729-b525352b79f1" providerId="ADAL" clId="{E02AC13A-D8D0-445D-9718-91A6CF5965C2}" dt="2023-01-04T05:27:50.063" v="789" actId="20577"/>
        <pc:sldMkLst>
          <pc:docMk/>
          <pc:sldMk cId="230292125" sldId="1467"/>
        </pc:sldMkLst>
      </pc:sldChg>
      <pc:sldChg chg="delSp modSp mod modNotesTx">
        <pc:chgData name="塩谷 晃弘 / Akihiro Shiotani" userId="50aef054-9327-40af-9729-b525352b79f1" providerId="ADAL" clId="{E02AC13A-D8D0-445D-9718-91A6CF5965C2}" dt="2023-01-04T05:36:11.619" v="940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E02AC13A-D8D0-445D-9718-91A6CF5965C2}" dt="2023-01-04T05:34:41.929" v="794" actId="1076"/>
          <ac:spMkLst>
            <pc:docMk/>
            <pc:sldMk cId="3581501425" sldId="1469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E02AC13A-D8D0-445D-9718-91A6CF5965C2}" dt="2023-01-04T05:34:31.121" v="793" actId="478"/>
          <ac:spMkLst>
            <pc:docMk/>
            <pc:sldMk cId="3581501425" sldId="1469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E02AC13A-D8D0-445D-9718-91A6CF5965C2}" dt="2023-01-04T05:34:23.908" v="790" actId="478"/>
          <ac:spMkLst>
            <pc:docMk/>
            <pc:sldMk cId="3581501425" sldId="1469"/>
            <ac:spMk id="59" creationId="{84EC46F8-FA79-2ED0-014D-4AB6EBF86250}"/>
          </ac:spMkLst>
        </pc:spChg>
        <pc:picChg chg="mod">
          <ac:chgData name="塩谷 晃弘 / Akihiro Shiotani" userId="50aef054-9327-40af-9729-b525352b79f1" providerId="ADAL" clId="{E02AC13A-D8D0-445D-9718-91A6CF5965C2}" dt="2023-01-04T05:34:26.619" v="791" actId="1076"/>
          <ac:picMkLst>
            <pc:docMk/>
            <pc:sldMk cId="3581501425" sldId="1469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E02AC13A-D8D0-445D-9718-91A6CF5965C2}" dt="2023-01-04T05:34:23.908" v="790" actId="478"/>
          <ac:picMkLst>
            <pc:docMk/>
            <pc:sldMk cId="3581501425" sldId="1469"/>
            <ac:picMk id="50" creationId="{15608C70-D517-5F83-5E89-551A4FDE4C08}"/>
          </ac:picMkLst>
        </pc:picChg>
      </pc:sldChg>
      <pc:sldChg chg="modNotesTx">
        <pc:chgData name="塩谷 晃弘 / Akihiro Shiotani" userId="50aef054-9327-40af-9729-b525352b79f1" providerId="ADAL" clId="{E02AC13A-D8D0-445D-9718-91A6CF5965C2}" dt="2023-01-04T05:40:27.701" v="1220" actId="20577"/>
        <pc:sldMkLst>
          <pc:docMk/>
          <pc:sldMk cId="3556978653" sldId="1496"/>
        </pc:sldMkLst>
      </pc:sldChg>
      <pc:sldChg chg="modNotesTx">
        <pc:chgData name="塩谷 晃弘 / Akihiro Shiotani" userId="50aef054-9327-40af-9729-b525352b79f1" providerId="ADAL" clId="{E02AC13A-D8D0-445D-9718-91A6CF5965C2}" dt="2023-01-04T05:47:05.786" v="1526" actId="20577"/>
        <pc:sldMkLst>
          <pc:docMk/>
          <pc:sldMk cId="3610642305" sldId="1498"/>
        </pc:sldMkLst>
      </pc:sldChg>
      <pc:sldChg chg="ord modNotesTx">
        <pc:chgData name="塩谷 晃弘 / Akihiro Shiotani" userId="50aef054-9327-40af-9729-b525352b79f1" providerId="ADAL" clId="{E02AC13A-D8D0-445D-9718-91A6CF5965C2}" dt="2023-01-04T05:43:17.346" v="1355" actId="20577"/>
        <pc:sldMkLst>
          <pc:docMk/>
          <pc:sldMk cId="2260515089" sldId="1500"/>
        </pc:sldMkLst>
      </pc:sldChg>
      <pc:sldChg chg="modNotesTx">
        <pc:chgData name="塩谷 晃弘 / Akihiro Shiotani" userId="50aef054-9327-40af-9729-b525352b79f1" providerId="ADAL" clId="{E02AC13A-D8D0-445D-9718-91A6CF5965C2}" dt="2023-01-04T05:47:25.851" v="1532" actId="20577"/>
        <pc:sldMkLst>
          <pc:docMk/>
          <pc:sldMk cId="1433399797" sldId="1508"/>
        </pc:sldMkLst>
      </pc:sldChg>
      <pc:sldChg chg="modNotesTx">
        <pc:chgData name="塩谷 晃弘 / Akihiro Shiotani" userId="50aef054-9327-40af-9729-b525352b79f1" providerId="ADAL" clId="{E02AC13A-D8D0-445D-9718-91A6CF5965C2}" dt="2023-01-04T05:51:12.563" v="1665" actId="20577"/>
        <pc:sldMkLst>
          <pc:docMk/>
          <pc:sldMk cId="612706211" sldId="1513"/>
        </pc:sldMkLst>
      </pc:sldChg>
      <pc:sldChg chg="modNotesTx">
        <pc:chgData name="塩谷 晃弘 / Akihiro Shiotani" userId="50aef054-9327-40af-9729-b525352b79f1" providerId="ADAL" clId="{E02AC13A-D8D0-445D-9718-91A6CF5965C2}" dt="2023-01-04T05:36:47.108" v="967" actId="20577"/>
        <pc:sldMkLst>
          <pc:docMk/>
          <pc:sldMk cId="1293032349" sldId="1528"/>
        </pc:sldMkLst>
      </pc:sldChg>
      <pc:sldChg chg="addSp delSp modSp add mod delAnim modAnim modNotesTx">
        <pc:chgData name="塩谷 晃弘 / Akihiro Shiotani" userId="50aef054-9327-40af-9729-b525352b79f1" providerId="ADAL" clId="{E02AC13A-D8D0-445D-9718-91A6CF5965C2}" dt="2023-01-04T05:27:15.184" v="704" actId="20577"/>
        <pc:sldMkLst>
          <pc:docMk/>
          <pc:sldMk cId="203663408" sldId="1539"/>
        </pc:sldMkLst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" creationId="{06FB08A0-CF14-6C25-99AC-81B4EC511C0A}"/>
          </ac:spMkLst>
        </pc:spChg>
        <pc:spChg chg="add mod">
          <ac:chgData name="塩谷 晃弘 / Akihiro Shiotani" userId="50aef054-9327-40af-9729-b525352b79f1" providerId="ADAL" clId="{E02AC13A-D8D0-445D-9718-91A6CF5965C2}" dt="2023-01-04T05:24:15.115" v="629" actId="1036"/>
          <ac:spMkLst>
            <pc:docMk/>
            <pc:sldMk cId="203663408" sldId="1539"/>
            <ac:spMk id="11" creationId="{C865F2C8-D5B5-B11B-7FF5-86A9081B7179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12" creationId="{1567AEDE-A481-2EB3-17AA-CB747DF2EF00}"/>
          </ac:spMkLst>
        </pc:spChg>
        <pc:spChg chg="add mod">
          <ac:chgData name="塩谷 晃弘 / Akihiro Shiotani" userId="50aef054-9327-40af-9729-b525352b79f1" providerId="ADAL" clId="{E02AC13A-D8D0-445D-9718-91A6CF5965C2}" dt="2023-01-04T05:06:30.986" v="257" actId="571"/>
          <ac:spMkLst>
            <pc:docMk/>
            <pc:sldMk cId="203663408" sldId="1539"/>
            <ac:spMk id="14" creationId="{AA8B14C7-5446-3904-0C3B-87E097E10995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6" creationId="{33CA4CED-FC76-09F0-F557-ABD9EB3FFED6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7" creationId="{399D55F6-8E1E-F5E6-4681-09D76BD6A616}"/>
          </ac:spMkLst>
        </pc:spChg>
        <pc:spChg chg="add mod">
          <ac:chgData name="塩谷 晃弘 / Akihiro Shiotani" userId="50aef054-9327-40af-9729-b525352b79f1" providerId="ADAL" clId="{E02AC13A-D8D0-445D-9718-91A6CF5965C2}" dt="2023-01-04T05:10:00.246" v="376" actId="20577"/>
          <ac:spMkLst>
            <pc:docMk/>
            <pc:sldMk cId="203663408" sldId="1539"/>
            <ac:spMk id="19" creationId="{9FC7B05B-9449-0BDB-E5A3-AB0368EA90CB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0" creationId="{58278D2F-4634-F9DE-30E5-D054D17B5876}"/>
          </ac:spMkLst>
        </pc:spChg>
        <pc:spChg chg="add mod">
          <ac:chgData name="塩谷 晃弘 / Akihiro Shiotani" userId="50aef054-9327-40af-9729-b525352b79f1" providerId="ADAL" clId="{E02AC13A-D8D0-445D-9718-91A6CF5965C2}" dt="2023-01-04T05:10:03.265" v="383" actId="20577"/>
          <ac:spMkLst>
            <pc:docMk/>
            <pc:sldMk cId="203663408" sldId="1539"/>
            <ac:spMk id="22" creationId="{D4079328-CBF1-672E-786F-54892B014A7C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3" creationId="{D502CFC3-10A0-5F67-3592-7D181B670670}"/>
          </ac:spMkLst>
        </pc:spChg>
        <pc:spChg chg="add mod">
          <ac:chgData name="塩谷 晃弘 / Akihiro Shiotani" userId="50aef054-9327-40af-9729-b525352b79f1" providerId="ADAL" clId="{E02AC13A-D8D0-445D-9718-91A6CF5965C2}" dt="2023-01-04T05:10:07.100" v="390" actId="20577"/>
          <ac:spMkLst>
            <pc:docMk/>
            <pc:sldMk cId="203663408" sldId="1539"/>
            <ac:spMk id="25" creationId="{44CB3A33-6460-5AED-6A00-90B581E81578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6" creationId="{12E12E8D-80AD-E750-2E53-AAA0207F0C64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E02AC13A-D8D0-445D-9718-91A6CF5965C2}" dt="2023-01-04T05:06:04.565" v="250" actId="478"/>
          <ac:spMkLst>
            <pc:docMk/>
            <pc:sldMk cId="203663408" sldId="1539"/>
            <ac:spMk id="36" creationId="{117CFD8B-5499-811E-69FD-BA4019DA9C8F}"/>
          </ac:spMkLst>
        </pc:spChg>
        <pc:spChg chg="mod">
          <ac:chgData name="塩谷 晃弘 / Akihiro Shiotani" userId="50aef054-9327-40af-9729-b525352b79f1" providerId="ADAL" clId="{E02AC13A-D8D0-445D-9718-91A6CF5965C2}" dt="2023-01-04T05:24:57.547" v="643" actId="1035"/>
          <ac:spMkLst>
            <pc:docMk/>
            <pc:sldMk cId="203663408" sldId="1539"/>
            <ac:spMk id="38" creationId="{9339A27F-3A06-AD77-DDFD-B360EF355D58}"/>
          </ac:spMkLst>
        </pc:spChg>
        <pc:spChg chg="mod">
          <ac:chgData name="塩谷 晃弘 / Akihiro Shiotani" userId="50aef054-9327-40af-9729-b525352b79f1" providerId="ADAL" clId="{E02AC13A-D8D0-445D-9718-91A6CF5965C2}" dt="2023-01-04T05:24:24.626" v="632" actId="1076"/>
          <ac:spMkLst>
            <pc:docMk/>
            <pc:sldMk cId="203663408" sldId="1539"/>
            <ac:spMk id="39" creationId="{8B884E10-82EC-9CAC-7EF5-95AA24E101D6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47" creationId="{9BF9B750-CBEC-6B06-6D4B-134F8BFB42F2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8" creationId="{50C4E7A6-5D85-ACB4-F407-3948F6E45AC2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50" creationId="{59518388-8681-BAE3-6850-3736A962BADE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1" creationId="{51348BD4-F10B-CADE-2672-75EAA2BF0229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3" creationId="{4EC542C8-F12C-41FA-1596-EFFB7E43535A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4" creationId="{D72FE58B-5DFF-2F41-CFC5-939276258743}"/>
          </ac:spMkLst>
        </pc:spChg>
        <pc:spChg chg="add del mod">
          <ac:chgData name="塩谷 晃弘 / Akihiro Shiotani" userId="50aef054-9327-40af-9729-b525352b79f1" providerId="ADAL" clId="{E02AC13A-D8D0-445D-9718-91A6CF5965C2}" dt="2023-01-04T05:12:03.139" v="431" actId="478"/>
          <ac:spMkLst>
            <pc:docMk/>
            <pc:sldMk cId="203663408" sldId="1539"/>
            <ac:spMk id="57" creationId="{73D3170A-2014-72AF-7B2C-B05310670223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8" creationId="{33AC4407-1C2C-B92A-0456-A6B89CCBBFD3}"/>
          </ac:spMkLst>
        </pc:spChg>
        <pc:spChg chg="del mod">
          <ac:chgData name="塩谷 晃弘 / Akihiro Shiotani" userId="50aef054-9327-40af-9729-b525352b79f1" providerId="ADAL" clId="{E02AC13A-D8D0-445D-9718-91A6CF5965C2}" dt="2023-01-04T05:15:46.251" v="477" actId="478"/>
          <ac:spMkLst>
            <pc:docMk/>
            <pc:sldMk cId="203663408" sldId="1539"/>
            <ac:spMk id="63" creationId="{527824A8-BF85-5F47-D6D0-378F1C130576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5" creationId="{E21F25D1-5F2B-A469-71DF-D087A6F2536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6" creationId="{94C9E8F4-D8E6-AA28-EF4B-52F34F24E332}"/>
          </ac:spMkLst>
        </pc:spChg>
        <pc:spChg chg="add del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7" creationId="{E263AD87-0C3A-5BC4-AF38-C1CA01832B40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3" creationId="{5135EB04-EE83-D547-17A1-3876E2E035A3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5" creationId="{809F0004-C129-925D-AE24-8C64FC7F465B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6" creationId="{3C400659-6D0C-0294-4D46-375570FB9BA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1" creationId="{08C6246F-E813-4376-7AB1-B9291235412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3" creationId="{CAB897F1-947F-0C0E-7615-176B44229FF3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4" creationId="{1235B0D0-D6CD-59AF-C568-7AAE43438352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8" creationId="{70BB6305-805E-11F6-3F99-ED899D111B67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0" creationId="{EF07846D-8AE3-BB45-D359-FF521F93C52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1" creationId="{0A91290D-D505-DF6A-7144-69CF3EA7F1A8}"/>
          </ac:spMkLst>
        </pc:s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7" creationId="{94358E45-7B3D-FFDF-E5E9-C78536EEAECE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8" creationId="{1207515B-BFC4-94A0-57FA-94A270E676D9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55" creationId="{1B7E6916-04F8-E47B-A327-421223FA3C55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6" creationId="{82F0A9C2-BB34-76FE-487C-5D7FFB397636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9" creationId="{D661099D-603A-3850-6D1A-CB6EA0DEC39C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6:38.590" v="491" actId="478"/>
          <ac:grpSpMkLst>
            <pc:docMk/>
            <pc:sldMk cId="203663408" sldId="1539"/>
            <ac:grpSpMk id="60" creationId="{7CE6A501-12E9-2C2D-EFF6-CFA5C8E474E3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2" creationId="{2D1B8F37-9392-1A47-F7B2-ECC6C136DF8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8" creationId="{580871C7-C752-C01E-E3B6-8E4F13C64DA8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20:40.862" v="558" actId="478"/>
          <ac:grpSpMkLst>
            <pc:docMk/>
            <pc:sldMk cId="203663408" sldId="1539"/>
            <ac:grpSpMk id="69" creationId="{346F8322-C45F-670D-E16C-C2FB45B9BB8E}"/>
          </ac:grpSpMkLst>
        </pc:grpChg>
        <pc:grpChg chg="mod">
          <ac:chgData name="塩谷 晃弘 / Akihiro Shiotani" userId="50aef054-9327-40af-9729-b525352b79f1" providerId="ADAL" clId="{E02AC13A-D8D0-445D-9718-91A6CF5965C2}" dt="2023-01-04T05:18:22.251" v="525" actId="478"/>
          <ac:grpSpMkLst>
            <pc:docMk/>
            <pc:sldMk cId="203663408" sldId="1539"/>
            <ac:grpSpMk id="72" creationId="{42A84771-0E91-2C55-BEDF-066C4AB9837D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77" creationId="{EAAB8084-F6B0-DC69-82CB-C2DE0DDCDA2D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0" creationId="{F1AE10EC-FBB9-88E8-42C3-623C5AD2172A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5" creationId="{0402C399-8222-0FDB-21E7-8C19575E9C5F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7" creationId="{A4335D01-696E-3C8E-BB60-9BE98D105A5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2" creationId="{9A91B112-81F0-4FD4-5D6E-B1CA617A1B78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3" creationId="{F27B97F5-AB45-D86D-277C-665B689DCE06}"/>
          </ac:grpSpMkLst>
        </pc:grp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E02AC13A-D8D0-445D-9718-91A6CF5965C2}" dt="2023-01-04T05:06:30.986" v="257" actId="571"/>
          <ac:picMkLst>
            <pc:docMk/>
            <pc:sldMk cId="203663408" sldId="1539"/>
            <ac:picMk id="13" creationId="{C53CE486-C38C-8E87-285E-011C44E8CE77}"/>
          </ac:picMkLst>
        </pc:picChg>
        <pc:picChg chg="add del mod">
          <ac:chgData name="塩谷 晃弘 / Akihiro Shiotani" userId="50aef054-9327-40af-9729-b525352b79f1" providerId="ADAL" clId="{E02AC13A-D8D0-445D-9718-91A6CF5965C2}" dt="2023-01-04T05:09:15.492" v="359"/>
          <ac:picMkLst>
            <pc:docMk/>
            <pc:sldMk cId="203663408" sldId="1539"/>
            <ac:picMk id="15" creationId="{F0179CA2-43C9-5CF2-C42D-F36ADAF465E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18" creationId="{BD11C362-6FC2-6FD0-4684-5E5216E9D20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1" creationId="{E89073AA-5300-A551-9227-4AFEE943A027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4" creationId="{020B9CA1-D3F6-473D-97C6-95285F9228FD}"/>
          </ac:picMkLst>
        </pc:picChg>
        <pc:picChg chg="mod">
          <ac:chgData name="塩谷 晃弘 / Akihiro Shiotani" userId="50aef054-9327-40af-9729-b525352b79f1" providerId="ADAL" clId="{E02AC13A-D8D0-445D-9718-91A6CF5965C2}" dt="2023-01-04T05:25:02.595" v="647" actId="1035"/>
          <ac:picMkLst>
            <pc:docMk/>
            <pc:sldMk cId="203663408" sldId="1539"/>
            <ac:picMk id="37" creationId="{5B13485A-3E7B-B24B-AC08-CACB48407729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0" creationId="{52EA8A02-710D-3BD2-D2E6-20AFA47669B4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1" creationId="{F2EB2589-80A7-987C-37B7-1109F5B6A755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2" creationId="{8C1D23ED-69CE-9F6D-EA48-81D063E64317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3" creationId="{AA92E227-8876-CE78-87AA-609D33CAA9BE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4" creationId="{8E39993C-7C0D-48C9-1B26-CD16B8DACC6A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5" creationId="{EBAB8FBC-72D5-0A62-10AB-C4D3E054F7D0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6" creationId="{38DF3DB2-BCED-6C08-B2F2-64F515E7F83D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9" creationId="{C5A5060F-F97E-876D-6326-6004ED4BCF73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52" creationId="{43E0B2DB-4FB9-110A-4E91-12B989F0FC5C}"/>
          </ac:picMkLst>
        </pc:picChg>
        <pc:picChg chg="del mod">
          <ac:chgData name="塩谷 晃弘 / Akihiro Shiotani" userId="50aef054-9327-40af-9729-b525352b79f1" providerId="ADAL" clId="{E02AC13A-D8D0-445D-9718-91A6CF5965C2}" dt="2023-01-04T05:16:38.590" v="491" actId="478"/>
          <ac:picMkLst>
            <pc:docMk/>
            <pc:sldMk cId="203663408" sldId="1539"/>
            <ac:picMk id="61" creationId="{DF305C84-4414-CD83-9F72-0049F14B49EB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64" creationId="{69F4D664-C400-A49E-3CC2-16DA043262E2}"/>
          </ac:picMkLst>
        </pc:picChg>
        <pc:picChg chg="del mod">
          <ac:chgData name="塩谷 晃弘 / Akihiro Shiotani" userId="50aef054-9327-40af-9729-b525352b79f1" providerId="ADAL" clId="{E02AC13A-D8D0-445D-9718-91A6CF5965C2}" dt="2023-01-04T05:18:21.364" v="524" actId="478"/>
          <ac:picMkLst>
            <pc:docMk/>
            <pc:sldMk cId="203663408" sldId="1539"/>
            <ac:picMk id="70" creationId="{D598FA45-5F19-4D7C-6F39-490572DA73E7}"/>
          </ac:picMkLst>
        </pc:picChg>
        <pc:picChg chg="del 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1" creationId="{E40DBA16-6EB5-91C4-5FE0-863FC76BD4F9}"/>
          </ac:picMkLst>
        </pc:picChg>
        <pc:picChg chg="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4" creationId="{F16B1746-6720-D7F0-8D8F-286B60A10F44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8" creationId="{61E43F5F-1C9B-6A8A-A4DE-F3587E2729F1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9" creationId="{CAA1C7EF-91AE-83EC-CF7F-2A50E19150CC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2" creationId="{7299E121-9849-8580-2203-6739F8D41EFB}"/>
          </ac:picMkLst>
        </pc:picChg>
        <pc:picChg chg="del mod">
          <ac:chgData name="塩谷 晃弘 / Akihiro Shiotani" userId="50aef054-9327-40af-9729-b525352b79f1" providerId="ADAL" clId="{E02AC13A-D8D0-445D-9718-91A6CF5965C2}" dt="2023-01-04T05:21:55.932" v="588" actId="478"/>
          <ac:picMkLst>
            <pc:docMk/>
            <pc:sldMk cId="203663408" sldId="1539"/>
            <ac:picMk id="86" creationId="{17D7C305-5F22-2057-A1D8-9EF0D2FF9A30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9" creationId="{565438F5-C932-37DA-139C-1E226C832755}"/>
          </ac:picMkLst>
        </pc:picChg>
      </pc:sldChg>
    </pc:docChg>
  </pc:docChgLst>
  <pc:docChgLst>
    <pc:chgData name="塩谷 晃弘 / Akihiro Shiotani" userId="50aef054-9327-40af-9729-b525352b79f1" providerId="ADAL" clId="{B73F2DCC-2387-410B-A319-F18DEE6B9F0E}"/>
    <pc:docChg chg="undo custSel addSld modSld sldOrd">
      <pc:chgData name="塩谷 晃弘 / Akihiro Shiotani" userId="50aef054-9327-40af-9729-b525352b79f1" providerId="ADAL" clId="{B73F2DCC-2387-410B-A319-F18DEE6B9F0E}" dt="2023-01-06T00:27:21.468" v="2053" actId="20577"/>
      <pc:docMkLst>
        <pc:docMk/>
      </pc:docMkLst>
      <pc:sldChg chg="modNotesTx">
        <pc:chgData name="塩谷 晃弘 / Akihiro Shiotani" userId="50aef054-9327-40af-9729-b525352b79f1" providerId="ADAL" clId="{B73F2DCC-2387-410B-A319-F18DEE6B9F0E}" dt="2023-01-05T09:19:50.733" v="22" actId="20577"/>
        <pc:sldMkLst>
          <pc:docMk/>
          <pc:sldMk cId="3305888298" sldId="1461"/>
        </pc:sldMkLst>
      </pc:sldChg>
      <pc:sldChg chg="modSp modNotesTx">
        <pc:chgData name="塩谷 晃弘 / Akihiro Shiotani" userId="50aef054-9327-40af-9729-b525352b79f1" providerId="ADAL" clId="{B73F2DCC-2387-410B-A319-F18DEE6B9F0E}" dt="2023-01-06T00:20:34.048" v="1364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B73F2DCC-2387-410B-A319-F18DEE6B9F0E}" dt="2023-01-06T00:16:07.950" v="1344" actId="1037"/>
          <ac:spMkLst>
            <pc:docMk/>
            <pc:sldMk cId="3581501425" sldId="1469"/>
            <ac:spMk id="58" creationId="{EEB32956-7A43-839A-7840-DDF60A0C24CE}"/>
          </ac:spMkLst>
        </pc:spChg>
        <pc:picChg chg="mod">
          <ac:chgData name="塩谷 晃弘 / Akihiro Shiotani" userId="50aef054-9327-40af-9729-b525352b79f1" providerId="ADAL" clId="{B73F2DCC-2387-410B-A319-F18DEE6B9F0E}" dt="2023-01-06T00:16:07.950" v="1344" actId="1037"/>
          <ac:picMkLst>
            <pc:docMk/>
            <pc:sldMk cId="3581501425" sldId="1469"/>
            <ac:picMk id="51" creationId="{D9378027-49AF-CABA-27B3-D6C4BF5D69AA}"/>
          </ac:picMkLst>
        </pc:picChg>
      </pc:sldChg>
      <pc:sldChg chg="modNotesTx">
        <pc:chgData name="塩谷 晃弘 / Akihiro Shiotani" userId="50aef054-9327-40af-9729-b525352b79f1" providerId="ADAL" clId="{B73F2DCC-2387-410B-A319-F18DEE6B9F0E}" dt="2023-01-06T00:25:12.670" v="1872" actId="20577"/>
        <pc:sldMkLst>
          <pc:docMk/>
          <pc:sldMk cId="2209994914" sldId="1477"/>
        </pc:sldMkLst>
      </pc:sldChg>
      <pc:sldChg chg="addSp delSp modSp mod">
        <pc:chgData name="塩谷 晃弘 / Akihiro Shiotani" userId="50aef054-9327-40af-9729-b525352b79f1" providerId="ADAL" clId="{B73F2DCC-2387-410B-A319-F18DEE6B9F0E}" dt="2023-01-06T00:16:16.379" v="134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B73F2DCC-2387-410B-A319-F18DEE6B9F0E}" dt="2023-01-06T00:16:16.379" v="1346"/>
          <ac:spMkLst>
            <pc:docMk/>
            <pc:sldMk cId="3556978653" sldId="1496"/>
            <ac:spMk id="7" creationId="{50FBB251-FCCC-E465-9378-9DF62D721AC9}"/>
          </ac:spMkLst>
        </pc:spChg>
        <pc:spChg chg="del">
          <ac:chgData name="塩谷 晃弘 / Akihiro Shiotani" userId="50aef054-9327-40af-9729-b525352b79f1" providerId="ADAL" clId="{B73F2DCC-2387-410B-A319-F18DEE6B9F0E}" dt="2023-01-06T00:16:16.232" v="1345" actId="478"/>
          <ac:spMkLst>
            <pc:docMk/>
            <pc:sldMk cId="3556978653" sldId="1496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B73F2DCC-2387-410B-A319-F18DEE6B9F0E}" dt="2023-01-05T09:20:39.837" v="26" actId="478"/>
          <ac:spMkLst>
            <pc:docMk/>
            <pc:sldMk cId="3556978653" sldId="1496"/>
            <ac:spMk id="107" creationId="{06BD7356-54D1-2E72-2FA8-55C481BAB89F}"/>
          </ac:spMkLst>
        </pc:spChg>
        <pc:picChg chg="add mod">
          <ac:chgData name="塩谷 晃弘 / Akihiro Shiotani" userId="50aef054-9327-40af-9729-b525352b79f1" providerId="ADAL" clId="{B73F2DCC-2387-410B-A319-F18DEE6B9F0E}" dt="2023-01-06T00:16:16.379" v="1346"/>
          <ac:picMkLst>
            <pc:docMk/>
            <pc:sldMk cId="3556978653" sldId="1496"/>
            <ac:picMk id="6" creationId="{CB8A8C6A-E314-FD2A-4C53-0C2D09893023}"/>
          </ac:picMkLst>
        </pc:picChg>
        <pc:picChg chg="del">
          <ac:chgData name="塩谷 晃弘 / Akihiro Shiotani" userId="50aef054-9327-40af-9729-b525352b79f1" providerId="ADAL" clId="{B73F2DCC-2387-410B-A319-F18DEE6B9F0E}" dt="2023-01-06T00:16:16.232" v="1345" actId="478"/>
          <ac:picMkLst>
            <pc:docMk/>
            <pc:sldMk cId="3556978653" sldId="1496"/>
            <ac:picMk id="88" creationId="{E38679D7-6E9E-5ADD-9C3D-BEEABF58F687}"/>
          </ac:picMkLst>
        </pc:picChg>
      </pc:sldChg>
      <pc:sldChg chg="addSp delSp modSp mod modNotesTx">
        <pc:chgData name="塩谷 晃弘 / Akihiro Shiotani" userId="50aef054-9327-40af-9729-b525352b79f1" providerId="ADAL" clId="{B73F2DCC-2387-410B-A319-F18DEE6B9F0E}" dt="2023-01-06T00:23:21.788" v="1683" actId="20577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B73F2DCC-2387-410B-A319-F18DEE6B9F0E}" dt="2023-01-05T23:51:10.583" v="232" actId="1076"/>
          <ac:spMkLst>
            <pc:docMk/>
            <pc:sldMk cId="2260515089" sldId="1500"/>
            <ac:spMk id="8" creationId="{7A837AFE-D8CD-3B19-F53C-908431778E2F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3" creationId="{0A963360-E569-9706-653E-7183C00B1697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7.878" v="183" actId="478"/>
          <ac:spMkLst>
            <pc:docMk/>
            <pc:sldMk cId="2260515089" sldId="150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6.261" v="182"/>
          <ac:spMkLst>
            <pc:docMk/>
            <pc:sldMk cId="2260515089" sldId="1500"/>
            <ac:spMk id="19" creationId="{E6E35A9D-0291-DC7D-7F40-02B9D113D6E2}"/>
          </ac:spMkLst>
        </pc:spChg>
        <pc:spChg chg="add mod">
          <ac:chgData name="塩谷 晃弘 / Akihiro Shiotani" userId="50aef054-9327-40af-9729-b525352b79f1" providerId="ADAL" clId="{B73F2DCC-2387-410B-A319-F18DEE6B9F0E}" dt="2023-01-05T23:48:58.127" v="184"/>
          <ac:spMkLst>
            <pc:docMk/>
            <pc:sldMk cId="2260515089" sldId="1500"/>
            <ac:spMk id="22" creationId="{7D525631-EE74-855B-DB13-3E931FB08904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24" creationId="{E74E8311-B044-DF0B-DA8E-3936AB36F8C7}"/>
          </ac:spMkLst>
        </pc:spChg>
        <pc:spChg chg="add del">
          <ac:chgData name="塩谷 晃弘 / Akihiro Shiotani" userId="50aef054-9327-40af-9729-b525352b79f1" providerId="ADAL" clId="{B73F2DCC-2387-410B-A319-F18DEE6B9F0E}" dt="2023-01-05T09:22:08.809" v="46" actId="478"/>
          <ac:spMkLst>
            <pc:docMk/>
            <pc:sldMk cId="2260515089" sldId="1500"/>
            <ac:spMk id="26" creationId="{1AF00AEF-CFA7-C899-DADF-C951DE25CF2C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3" creationId="{E80939D1-2936-6CAE-C416-D98CBC39835D}"/>
          </ac:spMkLst>
        </pc:spChg>
        <pc:spChg chg="add del">
          <ac:chgData name="塩谷 晃弘 / Akihiro Shiotani" userId="50aef054-9327-40af-9729-b525352b79f1" providerId="ADAL" clId="{B73F2DCC-2387-410B-A319-F18DEE6B9F0E}" dt="2023-01-05T09:22:11.831" v="47" actId="478"/>
          <ac:spMkLst>
            <pc:docMk/>
            <pc:sldMk cId="2260515089" sldId="1500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B73F2DCC-2387-410B-A319-F18DEE6B9F0E}" dt="2023-01-05T23:50:27.757" v="218" actId="1076"/>
          <ac:spMkLst>
            <pc:docMk/>
            <pc:sldMk cId="2260515089" sldId="1500"/>
            <ac:spMk id="35" creationId="{6D0FB943-A2D0-2E01-A5AF-37458DB322BB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38" creationId="{B6AE0F54-6997-8C77-08BB-A52D978BE57F}"/>
          </ac:spMkLst>
        </pc:spChg>
        <pc:spChg chg="add del mod">
          <ac:chgData name="塩谷 晃弘 / Akihiro Shiotani" userId="50aef054-9327-40af-9729-b525352b79f1" providerId="ADAL" clId="{B73F2DCC-2387-410B-A319-F18DEE6B9F0E}" dt="2023-01-05T23:50:17.613" v="194" actId="14100"/>
          <ac:spMkLst>
            <pc:docMk/>
            <pc:sldMk cId="2260515089" sldId="1500"/>
            <ac:spMk id="40" creationId="{5375156C-42B8-BD3D-2960-BE023D62CA4C}"/>
          </ac:spMkLst>
        </pc:spChg>
        <pc:spChg chg="add mod">
          <ac:chgData name="塩谷 晃弘 / Akihiro Shiotani" userId="50aef054-9327-40af-9729-b525352b79f1" providerId="ADAL" clId="{B73F2DCC-2387-410B-A319-F18DEE6B9F0E}" dt="2023-01-05T23:51:45.057" v="280" actId="20577"/>
          <ac:spMkLst>
            <pc:docMk/>
            <pc:sldMk cId="2260515089" sldId="1500"/>
            <ac:spMk id="42" creationId="{0603E9A4-8A6C-12E5-4F24-457DF7BFC5F5}"/>
          </ac:spMkLst>
        </pc:spChg>
        <pc:spChg chg="add mod">
          <ac:chgData name="塩谷 晃弘 / Akihiro Shiotani" userId="50aef054-9327-40af-9729-b525352b79f1" providerId="ADAL" clId="{B73F2DCC-2387-410B-A319-F18DEE6B9F0E}" dt="2023-01-05T23:50:57.744" v="228" actId="1076"/>
          <ac:spMkLst>
            <pc:docMk/>
            <pc:sldMk cId="2260515089" sldId="1500"/>
            <ac:spMk id="44" creationId="{15644722-158C-6667-7AF9-84A5D1B8ED04}"/>
          </ac:spMkLst>
        </pc:spChg>
        <pc:spChg chg="add mod">
          <ac:chgData name="塩谷 晃弘 / Akihiro Shiotani" userId="50aef054-9327-40af-9729-b525352b79f1" providerId="ADAL" clId="{B73F2DCC-2387-410B-A319-F18DEE6B9F0E}" dt="2023-01-05T23:52:11.227" v="346" actId="1076"/>
          <ac:spMkLst>
            <pc:docMk/>
            <pc:sldMk cId="2260515089" sldId="1500"/>
            <ac:spMk id="45" creationId="{CB9AEADD-08B1-DEE2-C0DF-52A4DBAECBB8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6" creationId="{AC8D054E-1967-7C01-15D2-DF606085DA65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B73F2DCC-2387-410B-A319-F18DEE6B9F0E}" dt="2023-01-05T09:22:22.168" v="91" actId="478"/>
          <ac:spMkLst>
            <pc:docMk/>
            <pc:sldMk cId="2260515089" sldId="1500"/>
            <ac:spMk id="49" creationId="{DCE2A7E0-A73C-E982-4C42-896C996A5E7A}"/>
          </ac:spMkLst>
        </pc:sp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4" creationId="{FFDB0E05-451F-BE42-8B2D-E8AD79D2759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5" creationId="{61F0D33C-0000-BC90-C48A-D60F1946F595}"/>
          </ac:picMkLst>
        </pc:picChg>
        <pc:picChg chg="add mod">
          <ac:chgData name="塩谷 晃弘 / Akihiro Shiotani" userId="50aef054-9327-40af-9729-b525352b79f1" providerId="ADAL" clId="{B73F2DCC-2387-410B-A319-F18DEE6B9F0E}" dt="2023-01-05T23:49:36.636" v="193" actId="1076"/>
          <ac:picMkLst>
            <pc:docMk/>
            <pc:sldMk cId="2260515089" sldId="1500"/>
            <ac:picMk id="6" creationId="{D7746B5D-7120-B19A-C3FB-9C33DC540CAB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1:10.583" v="232" actId="1076"/>
          <ac:picMkLst>
            <pc:docMk/>
            <pc:sldMk cId="2260515089" sldId="1500"/>
            <ac:picMk id="7" creationId="{C71FA3E8-0FCC-B04A-776F-D7382F8A3EC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12" creationId="{40AE8B8E-0A3D-778A-96DC-27B78F7A273A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5" creationId="{38962A60-23DF-ECBB-6AE0-C1FDABD0BF67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7.878" v="183" actId="478"/>
          <ac:picMkLst>
            <pc:docMk/>
            <pc:sldMk cId="2260515089" sldId="1500"/>
            <ac:picMk id="18" creationId="{FC902757-A3E5-036F-0ADB-C6632820D0DF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6.261" v="182"/>
          <ac:picMkLst>
            <pc:docMk/>
            <pc:sldMk cId="2260515089" sldId="1500"/>
            <ac:picMk id="21" creationId="{A8694904-E158-289C-FE64-1C77DE2AD3D7}"/>
          </ac:picMkLst>
        </pc:picChg>
        <pc:picChg chg="add mod">
          <ac:chgData name="塩谷 晃弘 / Akihiro Shiotani" userId="50aef054-9327-40af-9729-b525352b79f1" providerId="ADAL" clId="{B73F2DCC-2387-410B-A319-F18DEE6B9F0E}" dt="2023-01-05T23:48:58.127" v="184"/>
          <ac:picMkLst>
            <pc:docMk/>
            <pc:sldMk cId="2260515089" sldId="1500"/>
            <ac:picMk id="23" creationId="{A112787C-A980-D743-80A5-710155354D0A}"/>
          </ac:picMkLst>
        </pc:picChg>
        <pc:picChg chg="add del">
          <ac:chgData name="塩谷 晃弘 / Akihiro Shiotani" userId="50aef054-9327-40af-9729-b525352b79f1" providerId="ADAL" clId="{B73F2DCC-2387-410B-A319-F18DEE6B9F0E}" dt="2023-01-05T09:22:08.809" v="46" actId="478"/>
          <ac:picMkLst>
            <pc:docMk/>
            <pc:sldMk cId="2260515089" sldId="1500"/>
            <ac:picMk id="25" creationId="{2CF2353D-C205-9E12-8943-A06988E56BB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38.959" v="222"/>
          <ac:picMkLst>
            <pc:docMk/>
            <pc:sldMk cId="2260515089" sldId="1500"/>
            <ac:picMk id="37" creationId="{F3225C94-0976-C70E-8507-0E63E812DB16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22.367" v="217" actId="1037"/>
          <ac:picMkLst>
            <pc:docMk/>
            <pc:sldMk cId="2260515089" sldId="1500"/>
            <ac:picMk id="39" creationId="{CBB5E7CF-13CE-8379-5AF0-51AFA99EF3F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1" creationId="{A9FC9423-AD31-45E4-718B-BE79AA11C508}"/>
          </ac:picMkLst>
        </pc:picChg>
        <pc:picChg chg="add mod">
          <ac:chgData name="塩谷 晃弘 / Akihiro Shiotani" userId="50aef054-9327-40af-9729-b525352b79f1" providerId="ADAL" clId="{B73F2DCC-2387-410B-A319-F18DEE6B9F0E}" dt="2023-01-05T23:50:57.744" v="228" actId="1076"/>
          <ac:picMkLst>
            <pc:docMk/>
            <pc:sldMk cId="2260515089" sldId="1500"/>
            <ac:picMk id="43" creationId="{05ECD774-3A7D-B307-D931-35DEC8FC5393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7" creationId="{313BB58B-902E-A00A-4064-C2F38A0F930B}"/>
          </ac:picMkLst>
        </pc:pic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9" creationId="{80C76E63-E80A-72F9-B842-694D88E9306F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0" creationId="{2DC5DE21-18E2-4ACF-5B14-48EF95B54438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1" creationId="{8B299E9C-3029-A285-BA4F-059604A7B473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27.036" v="925" actId="20577"/>
        <pc:sldMkLst>
          <pc:docMk/>
          <pc:sldMk cId="1090508359" sldId="1512"/>
        </pc:sldMkLst>
      </pc:sldChg>
      <pc:sldChg chg="modSp">
        <pc:chgData name="塩谷 晃弘 / Akihiro Shiotani" userId="50aef054-9327-40af-9729-b525352b79f1" providerId="ADAL" clId="{B73F2DCC-2387-410B-A319-F18DEE6B9F0E}" dt="2023-01-05T23:39:59.299" v="9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B73F2DCC-2387-410B-A319-F18DEE6B9F0E}" dt="2023-01-05T23:39:59.299" v="93" actId="20577"/>
          <ac:spMkLst>
            <pc:docMk/>
            <pc:sldMk cId="1117541590" sldId="1522"/>
            <ac:spMk id="34" creationId="{9DA6A0E0-FA2B-D2B0-C9EF-89F8B9CF1DE1}"/>
          </ac:spMkLst>
        </pc:spChg>
      </pc:sldChg>
      <pc:sldChg chg="delSp modSp mod ord delAnim">
        <pc:chgData name="塩谷 晃弘 / Akihiro Shiotani" userId="50aef054-9327-40af-9729-b525352b79f1" providerId="ADAL" clId="{B73F2DCC-2387-410B-A319-F18DEE6B9F0E}" dt="2023-01-06T00:27:21.468" v="2053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B73F2DCC-2387-410B-A319-F18DEE6B9F0E}" dt="2023-01-06T00:27:21.468" v="2053" actId="20577"/>
          <ac:spMkLst>
            <pc:docMk/>
            <pc:sldMk cId="2359677762" sldId="1530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B73F2DCC-2387-410B-A319-F18DEE6B9F0E}" dt="2023-01-06T00:27:09.066" v="2015" actId="478"/>
          <ac:spMkLst>
            <pc:docMk/>
            <pc:sldMk cId="2359677762" sldId="1530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1" creationId="{25439828-4E5D-A97B-1609-4712EF1B738C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2" creationId="{D6D8CE51-06BF-E321-15AD-951F96DEE758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3" creationId="{A4EFF32E-4EA0-7915-C6DF-9FF7595431DE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4" creationId="{C13D2046-C2F6-3D56-9B43-885F2F362232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5" creationId="{04C957EF-E304-C662-965D-87C599B8FA70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6" creationId="{21FDD36C-1754-EB42-126F-57D1486867AF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0" creationId="{BBA04674-5D32-6539-5D81-E1CC49D1C2C4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4" creationId="{DC89BC12-D32B-9525-2527-65EED1436E0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5" creationId="{34A87847-F4D2-DCC5-392E-5D76C95CBBA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6" creationId="{06B1C6AC-B771-04A6-3BB9-5D924FCE1EB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3" creationId="{B03D84CF-C5CD-4F1B-4A81-6AE845D30AF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4" creationId="{2546D07C-B988-9B3E-5541-773F62FC01D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5" creationId="{387E673A-1AC6-A539-55BB-F7F22C3A83C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9" creationId="{7C1EEA63-E947-2879-3BE2-776D7FF1DDA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2" creationId="{ABF60FB8-0353-C880-B42B-58212EE9EAD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3" creationId="{050B9AA2-9531-634C-4032-0F14883E6A4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5" creationId="{532B65EC-0498-D485-ADED-E5987D20AF5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7" creationId="{A44CB114-D94D-602B-422A-98512BEB2E86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9" creationId="{1A81BF07-43F1-098D-8639-682C946EB47C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1" creationId="{F96094F5-D2F7-5A73-F012-357EF1D5255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7" creationId="{8D5D6D6B-954C-EF54-FC4D-81761B69F414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9" creationId="{430283C3-9331-79C5-7E3A-B09B992DAD2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1" creationId="{84099C65-0E55-5B8A-4C5C-2064EFDACED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2" creationId="{2E539BAD-3C8A-F8B0-8CE0-26D52786EDD8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3" creationId="{C8A9E506-7E9A-FF97-E521-A21E64BD7D7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7" creationId="{13A4E2ED-C196-27DB-7F61-AFC1AE8A8DDA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1" creationId="{DA0B611F-4E5F-38E3-8AB6-37D4AA25F76D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0" creationId="{38EB6E68-C648-FC8D-9A0A-D85BB266213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1" creationId="{BB23DA41-D0D7-4CFA-D4F9-2DD4E748828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4" creationId="{F4EE122A-36A9-124A-7046-BD5DD704D2D9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6" creationId="{ECD40F2C-EA45-C59D-A5D4-4638CDBABF6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8" creationId="{D311AEC0-9AC7-ED4A-13C9-CD575BEB01FA}"/>
          </ac:picMkLst>
        </pc:pic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8" creationId="{61ED09BA-ACCA-CDF6-559B-16EFC74E47AD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9" creationId="{3EF247D3-44C1-3099-CB72-8043CB59FCF6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39.905" v="926"/>
        <pc:sldMkLst>
          <pc:docMk/>
          <pc:sldMk cId="1635141860" sldId="1535"/>
        </pc:sldMkLst>
      </pc:sldChg>
      <pc:sldChg chg="addSp delSp modSp add mod ord delAnim modNotesTx">
        <pc:chgData name="塩谷 晃弘 / Akihiro Shiotani" userId="50aef054-9327-40af-9729-b525352b79f1" providerId="ADAL" clId="{B73F2DCC-2387-410B-A319-F18DEE6B9F0E}" dt="2023-01-06T00:25:50.894" v="2005" actId="20577"/>
        <pc:sldMkLst>
          <pc:docMk/>
          <pc:sldMk cId="794394375" sldId="1543"/>
        </pc:sldMkLst>
        <pc:spChg chg="add mod">
          <ac:chgData name="塩谷 晃弘 / Akihiro Shiotani" userId="50aef054-9327-40af-9729-b525352b79f1" providerId="ADAL" clId="{B73F2DCC-2387-410B-A319-F18DEE6B9F0E}" dt="2023-01-06T00:24:34.076" v="1778" actId="20577"/>
          <ac:spMkLst>
            <pc:docMk/>
            <pc:sldMk cId="794394375" sldId="1543"/>
            <ac:spMk id="6" creationId="{6F12B6F3-F6BC-E185-9062-3AFB1B78A5A8}"/>
          </ac:spMkLst>
        </pc:spChg>
        <pc:spChg chg="mod">
          <ac:chgData name="塩谷 晃弘 / Akihiro Shiotani" userId="50aef054-9327-40af-9729-b525352b79f1" providerId="ADAL" clId="{B73F2DCC-2387-410B-A319-F18DEE6B9F0E}" dt="2023-01-06T00:14:43.630" v="1311" actId="1076"/>
          <ac:spMkLst>
            <pc:docMk/>
            <pc:sldMk cId="794394375" sldId="1543"/>
            <ac:spMk id="8" creationId="{7A837AFE-D8CD-3B19-F53C-908431778E2F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3" creationId="{0A963360-E569-9706-653E-7183C00B1697}"/>
          </ac:spMkLst>
        </pc:spChg>
        <pc:spChg chg="mod">
          <ac:chgData name="塩谷 晃弘 / Akihiro Shiotani" userId="50aef054-9327-40af-9729-b525352b79f1" providerId="ADAL" clId="{B73F2DCC-2387-410B-A319-F18DEE6B9F0E}" dt="2023-01-06T00:14:37.597" v="1309" actId="1076"/>
          <ac:spMkLst>
            <pc:docMk/>
            <pc:sldMk cId="794394375" sldId="1543"/>
            <ac:spMk id="14" creationId="{FC50E268-EC0C-5F01-75A6-6F9C7C1FF948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7" creationId="{0BD596FC-6D6B-433C-BE69-1CF1E576582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26" creationId="{1AF00AEF-CFA7-C899-DADF-C951DE25CF2C}"/>
          </ac:spMkLst>
        </pc:spChg>
        <pc:spChg chg="mod">
          <ac:chgData name="塩谷 晃弘 / Akihiro Shiotani" userId="50aef054-9327-40af-9729-b525352b79f1" providerId="ADAL" clId="{B73F2DCC-2387-410B-A319-F18DEE6B9F0E}" dt="2023-01-05T23:41:07.220" v="109" actId="20577"/>
          <ac:spMkLst>
            <pc:docMk/>
            <pc:sldMk cId="794394375" sldId="1543"/>
            <ac:spMk id="31" creationId="{0694953C-583A-DA46-153C-F9B936D2FD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3" creationId="{E80939D1-2936-6CAE-C416-D98CBC39835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4" creationId="{C1C16D91-D514-B9E1-C99D-0346AE0F737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5" creationId="{6D0FB943-A2D0-2E01-A5AF-37458DB322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6" creationId="{AC8D054E-1967-7C01-15D2-DF606085DA65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B73F2DCC-2387-410B-A319-F18DEE6B9F0E}" dt="2023-01-06T00:13:43.860" v="1126" actId="478"/>
          <ac:spMkLst>
            <pc:docMk/>
            <pc:sldMk cId="794394375" sldId="1543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4" creationId="{DB6D4789-4B99-D7B3-4B04-9BAD5A71C9E0}"/>
          </ac:spMkLst>
        </pc:sp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" creationId="{FFDB0E05-451F-BE42-8B2D-E8AD79D2759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5" creationId="{61F0D33C-0000-BC90-C48A-D60F1946F595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7" creationId="{C71FA3E8-0FCC-B04A-776F-D7382F8A3EC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2" creationId="{40AE8B8E-0A3D-778A-96DC-27B78F7A273A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5" creationId="{38962A60-23DF-ECBB-6AE0-C1FDABD0BF67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6" creationId="{DC11A9A9-051C-ADB5-8C24-7816F09490E9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8" creationId="{FC902757-A3E5-036F-0ADB-C6632820D0DF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0" creationId="{CA27B074-5D5E-B029-3C52-4A6C3F9A8294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5" creationId="{2CF2353D-C205-9E12-8943-A06988E56BB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7" creationId="{F2ED09FD-252D-F10F-8063-6929FD0B555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39" creationId="{CBB5E7CF-13CE-8379-5AF0-51AFA99EF3F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1" creationId="{F96094F5-D2F7-5A73-F012-357EF1D52555}"/>
          </ac:picMkLst>
        </pc:pic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9" creationId="{80C76E63-E80A-72F9-B842-694D88E9306F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0" creationId="{2DC5DE21-18E2-4ACF-5B14-48EF95B54438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1" creationId="{8B299E9C-3029-A285-BA4F-059604A7B473}"/>
          </ac:cxnSpMkLst>
        </pc:cxnChg>
      </pc:sldChg>
      <pc:sldChg chg="addSp delSp modSp add mod ord">
        <pc:chgData name="塩谷 晃弘 / Akihiro Shiotani" userId="50aef054-9327-40af-9729-b525352b79f1" providerId="ADAL" clId="{B73F2DCC-2387-410B-A319-F18DEE6B9F0E}" dt="2023-01-06T00:26:49.864" v="2013" actId="1076"/>
        <pc:sldMkLst>
          <pc:docMk/>
          <pc:sldMk cId="3752588064" sldId="1544"/>
        </pc:sldMkLst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5" creationId="{83B8E395-11BE-FD8F-AD9A-613859CD78A0}"/>
          </ac:spMkLst>
        </pc:spChg>
        <pc:spChg chg="add del mod">
          <ac:chgData name="塩谷 晃弘 / Akihiro Shiotani" userId="50aef054-9327-40af-9729-b525352b79f1" providerId="ADAL" clId="{B73F2DCC-2387-410B-A319-F18DEE6B9F0E}" dt="2023-01-06T00:26:13.845" v="2006" actId="478"/>
          <ac:spMkLst>
            <pc:docMk/>
            <pc:sldMk cId="3752588064" sldId="1544"/>
            <ac:spMk id="7" creationId="{604D03D4-E8B0-5B13-7E80-201A5C994093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9" creationId="{6533F0AD-1C11-422F-ACE4-CFB243FD761A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1" creationId="{D4CC108A-75A0-3D16-1E1B-015C5FADA044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B73F2DCC-2387-410B-A319-F18DEE6B9F0E}" dt="2023-01-06T00:26:44.768" v="2012"/>
          <ac:spMkLst>
            <pc:docMk/>
            <pc:sldMk cId="3752588064" sldId="1544"/>
            <ac:spMk id="15" creationId="{386ACEF1-285D-3229-86FB-A8A956C99907}"/>
          </ac:spMkLst>
        </pc:spChg>
        <pc:spChg chg="del mod">
          <ac:chgData name="塩谷 晃弘 / Akihiro Shiotani" userId="50aef054-9327-40af-9729-b525352b79f1" providerId="ADAL" clId="{B73F2DCC-2387-410B-A319-F18DEE6B9F0E}" dt="2023-01-05T23:43:22.540" v="117" actId="478"/>
          <ac:spMkLst>
            <pc:docMk/>
            <pc:sldMk cId="3752588064" sldId="1544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88" creationId="{A9C8C686-639A-91B2-6D0E-A1EB2556F809}"/>
          </ac:spMkLst>
        </pc:spChg>
        <pc:spChg chg="del mod">
          <ac:chgData name="塩谷 晃弘 / Akihiro Shiotani" userId="50aef054-9327-40af-9729-b525352b79f1" providerId="ADAL" clId="{B73F2DCC-2387-410B-A319-F18DEE6B9F0E}" dt="2023-01-06T00:26:44.621" v="2011" actId="478"/>
          <ac:spMkLst>
            <pc:docMk/>
            <pc:sldMk cId="3752588064" sldId="1544"/>
            <ac:spMk id="90" creationId="{BBA04674-5D32-6539-5D81-E1CC49D1C2C4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4" creationId="{DC89BC12-D32B-9525-2527-65EED1436E0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5" creationId="{34A87847-F4D2-DCC5-392E-5D76C95CBBAB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6" creationId="{06B1C6AC-B771-04A6-3BB9-5D924FCE1EB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3" creationId="{B03D84CF-C5CD-4F1B-4A81-6AE845D30AF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4" creationId="{2546D07C-B988-9B3E-5541-773F62FC01D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5" creationId="{387E673A-1AC6-A539-55BB-F7F22C3A83CB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09" creationId="{7C1EEA63-E947-2879-3BE2-776D7FF1DDA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2" creationId="{ABF60FB8-0353-C880-B42B-58212EE9EAD5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3" creationId="{050B9AA2-9531-634C-4032-0F14883E6A47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5" creationId="{532B65EC-0498-D485-ADED-E5987D20AF5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7" creationId="{A44CB114-D94D-602B-422A-98512BEB2E86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9" creationId="{1A81BF07-43F1-098D-8639-682C946EB47C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20" creationId="{050431B5-1E42-98CE-D99B-70F45F926D8B}"/>
          </ac:spMkLst>
        </pc:sp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4" creationId="{7C41D853-F793-BC91-085B-AD05B7121118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6" creationId="{FD3F76EA-7A1C-98F0-FDA8-8DD7D6D0D40D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8" creationId="{C4928A24-A1FC-5676-12FC-3EB524034E09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" creationId="{9F8C0AED-3684-B353-401B-42A3385BE76B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2" creationId="{0FCE9038-9C69-FDBE-352D-D010BA38797A}"/>
          </ac:picMkLst>
        </pc:picChg>
        <pc:picChg chg="add mod">
          <ac:chgData name="塩谷 晃弘 / Akihiro Shiotani" userId="50aef054-9327-40af-9729-b525352b79f1" providerId="ADAL" clId="{B73F2DCC-2387-410B-A319-F18DEE6B9F0E}" dt="2023-01-06T00:26:44.768" v="2012"/>
          <ac:picMkLst>
            <pc:docMk/>
            <pc:sldMk cId="3752588064" sldId="1544"/>
            <ac:picMk id="14" creationId="{BF485D93-B362-7D63-0D8A-5F06FE97D985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87" creationId="{8D5D6D6B-954C-EF54-FC4D-81761B69F414}"/>
          </ac:picMkLst>
        </pc:picChg>
        <pc:picChg chg="del mod">
          <ac:chgData name="塩谷 晃弘 / Akihiro Shiotani" userId="50aef054-9327-40af-9729-b525352b79f1" providerId="ADAL" clId="{B73F2DCC-2387-410B-A319-F18DEE6B9F0E}" dt="2023-01-06T00:26:44.621" v="2011" actId="478"/>
          <ac:picMkLst>
            <pc:docMk/>
            <pc:sldMk cId="3752588064" sldId="1544"/>
            <ac:picMk id="89" creationId="{430283C3-9331-79C5-7E3A-B09B992DAD2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1" creationId="{84099C65-0E55-5B8A-4C5C-2064EFDACED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2" creationId="{2E539BAD-3C8A-F8B0-8CE0-26D52786EDD8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3" creationId="{C8A9E506-7E9A-FF97-E521-A21E64BD7D7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7" creationId="{13A4E2ED-C196-27DB-7F61-AFC1AE8A8DDA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1" creationId="{DA0B611F-4E5F-38E3-8AB6-37D4AA25F76D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10" creationId="{38EB6E68-C648-FC8D-9A0A-D85BB266213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1" creationId="{BB23DA41-D0D7-4CFA-D4F9-2DD4E748828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4" creationId="{F4EE122A-36A9-124A-7046-BD5DD704D2D9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6" creationId="{ECD40F2C-EA45-C59D-A5D4-4638CDBABF6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8" creationId="{D311AEC0-9AC7-ED4A-13C9-CD575BEB01FA}"/>
          </ac:picMkLst>
        </pc:pic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8" creationId="{61ED09BA-ACCA-CDF6-559B-16EFC74E47AD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9" creationId="{3EF247D3-44C1-3099-CB72-8043CB59FCF6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100" creationId="{6FA9B1D5-48B9-D586-3160-D0B348714F74}"/>
          </ac:cxnSpMkLst>
        </pc:cxnChg>
      </pc:sldChg>
    </pc:docChg>
  </pc:docChgLst>
  <pc:docChgLst>
    <pc:chgData name="塩谷 晃弘 / Akihiro Shiotani" userId="50aef054-9327-40af-9729-b525352b79f1" providerId="ADAL" clId="{DD9304A7-AA9E-4476-A2E0-07DC7D080CB0}"/>
    <pc:docChg chg="undo custSel addSld delSld modSld sldOrd">
      <pc:chgData name="塩谷 晃弘 / Akihiro Shiotani" userId="50aef054-9327-40af-9729-b525352b79f1" providerId="ADAL" clId="{DD9304A7-AA9E-4476-A2E0-07DC7D080CB0}" dt="2023-01-17T01:26:02.961" v="1228"/>
      <pc:docMkLst>
        <pc:docMk/>
      </pc:docMkLst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714889086" sldId="1451"/>
        </pc:sldMkLst>
      </pc:sldChg>
      <pc:sldChg chg="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D9304A7-AA9E-4476-A2E0-07DC7D080CB0}" dt="2023-01-16T01:17:48.117" v="692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383961549" sldId="1536"/>
        </pc:sldMkLst>
      </pc:sldChg>
      <pc:sldChg chg="addSp del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D9304A7-AA9E-4476-A2E0-07DC7D080CB0}" dt="2023-01-16T01:14:24.634" v="514" actId="20577"/>
          <ac:spMkLst>
            <pc:docMk/>
            <pc:sldMk cId="506177842" sldId="1537"/>
            <ac:spMk id="7" creationId="{EF539D6D-9A28-536E-9F58-752999C48827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9" creationId="{57365923-7BBB-3D03-6DB8-74A7443326BB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0" creationId="{3363767C-FEC3-DB85-5E10-6A0386BB719A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1" creationId="{C0A0A1C1-E25F-A6BC-DF21-3CFA2F6A662D}"/>
          </ac:spMkLst>
        </pc:spChg>
        <pc:spChg chg="add del mod">
          <ac:chgData name="塩谷 晃弘 / Akihiro Shiotani" userId="50aef054-9327-40af-9729-b525352b79f1" providerId="ADAL" clId="{DD9304A7-AA9E-4476-A2E0-07DC7D080CB0}" dt="2023-01-16T01:03:04.174" v="218" actId="478"/>
          <ac:spMkLst>
            <pc:docMk/>
            <pc:sldMk cId="506177842" sldId="1537"/>
            <ac:spMk id="12" creationId="{D111E3D5-2D8D-2595-9984-26E56DDCDB17}"/>
          </ac:spMkLst>
        </pc:spChg>
        <pc:spChg chg="add del mod">
          <ac:chgData name="塩谷 晃弘 / Akihiro Shiotani" userId="50aef054-9327-40af-9729-b525352b79f1" providerId="ADAL" clId="{DD9304A7-AA9E-4476-A2E0-07DC7D080CB0}" dt="2023-01-16T01:04:10.454" v="225" actId="478"/>
          <ac:spMkLst>
            <pc:docMk/>
            <pc:sldMk cId="506177842" sldId="1537"/>
            <ac:spMk id="13" creationId="{F37594C4-D7CD-40B8-58CC-734B93FE944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4" creationId="{7579FEAC-50AE-6EE4-8362-7EBC0CC5B092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5" creationId="{94F9DE8B-CCC1-4DF2-89C6-D322D229E66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6" creationId="{FD99F174-9E64-A217-9E11-D08A515CE269}"/>
          </ac:spMkLst>
        </pc:spChg>
        <pc:spChg chg="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228" creationId="{43F96CF5-C00D-FDE2-0BB6-4091BDD4445E}"/>
          </ac:spMkLst>
        </pc:spChg>
        <pc:graphicFrameChg chg="mod modGraphic">
          <ac:chgData name="塩谷 晃弘 / Akihiro Shiotani" userId="50aef054-9327-40af-9729-b525352b79f1" providerId="ADAL" clId="{DD9304A7-AA9E-4476-A2E0-07DC7D080CB0}" dt="2023-01-16T01:16:08.722" v="601" actId="1035"/>
          <ac:graphicFrameMkLst>
            <pc:docMk/>
            <pc:sldMk cId="506177842" sldId="1537"/>
            <ac:graphicFrameMk id="226" creationId="{7881703A-C261-9D10-3993-F23EA0A4B6C1}"/>
          </ac:graphicFrameMkLst>
        </pc:graphicFrameChg>
      </pc:sldChg>
      <pc:sldChg chg="addSp modSp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D9304A7-AA9E-4476-A2E0-07DC7D080CB0}" dt="2023-01-16T01:17:34.689" v="654" actId="20577"/>
          <ac:spMkLst>
            <pc:docMk/>
            <pc:sldMk cId="3051654705" sldId="1539"/>
            <ac:spMk id="9" creationId="{BD7E3243-2A35-2F42-9E71-86092639514F}"/>
          </ac:spMkLst>
        </pc:spChg>
      </pc:sldChg>
      <pc:sldChg chg="add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DD9304A7-AA9E-4476-A2E0-07DC7D080CB0}" dt="2023-01-16T01:19:51.542" v="756" actId="207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DD9304A7-AA9E-4476-A2E0-07DC7D080CB0}" dt="2023-01-16T01:20:34.277" v="778" actId="14100"/>
          <ac:spMkLst>
            <pc:docMk/>
            <pc:sldMk cId="1950371818" sldId="1540"/>
            <ac:spMk id="6" creationId="{75B46FC4-A1FF-308D-AAA7-35D123967904}"/>
          </ac:spMkLst>
        </pc:spChg>
        <pc:spChg chg="add mod">
          <ac:chgData name="塩谷 晃弘 / Akihiro Shiotani" userId="50aef054-9327-40af-9729-b525352b79f1" providerId="ADAL" clId="{DD9304A7-AA9E-4476-A2E0-07DC7D080CB0}" dt="2023-01-16T01:20:19.704" v="758" actId="1076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DD9304A7-AA9E-4476-A2E0-07DC7D080CB0}" dt="2023-01-16T01:18:38.226" v="695" actId="207"/>
          <ac:spMkLst>
            <pc:docMk/>
            <pc:sldMk cId="1950371818" sldId="1540"/>
            <ac:spMk id="43" creationId="{BF01F2B5-D02D-8C93-4C96-8D9528571510}"/>
          </ac:spMkLst>
        </pc:spChg>
        <pc:spChg chg="ord">
          <ac:chgData name="塩谷 晃弘 / Akihiro Shiotani" userId="50aef054-9327-40af-9729-b525352b79f1" providerId="ADAL" clId="{DD9304A7-AA9E-4476-A2E0-07DC7D080CB0}" dt="2023-01-16T01:21:43.249" v="779" actId="16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DD9304A7-AA9E-4476-A2E0-07DC7D080CB0}" dt="2023-01-16T01:19:48.189" v="755" actId="207"/>
          <ac:spMkLst>
            <pc:docMk/>
            <pc:sldMk cId="1950371818" sldId="1540"/>
            <ac:spMk id="69" creationId="{5EC1D8B3-F813-144A-8846-B3478A8E688F}"/>
          </ac:spMkLst>
        </pc:sp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48125099" sldId="1541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435508795" sldId="1542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350747290" sldId="1543"/>
        </pc:sldMkLst>
        <pc:spChg chg="mod">
          <ac:chgData name="塩谷 晃弘 / Akihiro Shiotani" userId="50aef054-9327-40af-9729-b525352b79f1" providerId="ADAL" clId="{DD9304A7-AA9E-4476-A2E0-07DC7D080CB0}" dt="2023-01-16T01:16:36.200" v="603" actId="207"/>
          <ac:spMkLst>
            <pc:docMk/>
            <pc:sldMk cId="2350747290" sldId="1543"/>
            <ac:spMk id="16" creationId="{FD99F174-9E64-A217-9E11-D08A515CE269}"/>
          </ac:spMkLst>
        </pc:spChg>
        <pc:graphicFrameChg chg="modGraphic">
          <ac:chgData name="塩谷 晃弘 / Akihiro Shiotani" userId="50aef054-9327-40af-9729-b525352b79f1" providerId="ADAL" clId="{DD9304A7-AA9E-4476-A2E0-07DC7D080CB0}" dt="2023-01-16T01:16:40.762" v="604" actId="207"/>
          <ac:graphicFrameMkLst>
            <pc:docMk/>
            <pc:sldMk cId="2350747290" sldId="1543"/>
            <ac:graphicFrameMk id="226" creationId="{7881703A-C261-9D10-3993-F23EA0A4B6C1}"/>
          </ac:graphicFrameMkLst>
        </pc:graphicFrame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170829438" sldId="1544"/>
        </pc:sldMkLst>
        <pc:spChg chg="mod">
          <ac:chgData name="塩谷 晃弘 / Akihiro Shiotani" userId="50aef054-9327-40af-9729-b525352b79f1" providerId="ADAL" clId="{DD9304A7-AA9E-4476-A2E0-07DC7D080CB0}" dt="2023-01-16T01:22:33.689" v="782" actId="207"/>
          <ac:spMkLst>
            <pc:docMk/>
            <pc:sldMk cId="3170829438" sldId="1544"/>
            <ac:spMk id="6" creationId="{98F6DB21-CEDA-3123-15CA-C11FC11CD4BA}"/>
          </ac:spMkLst>
        </pc:sp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7875852" sldId="1545"/>
        </pc:sldMkLst>
        <pc:spChg chg="mod">
          <ac:chgData name="塩谷 晃弘 / Akihiro Shiotani" userId="50aef054-9327-40af-9729-b525352b79f1" providerId="ADAL" clId="{DD9304A7-AA9E-4476-A2E0-07DC7D080CB0}" dt="2023-01-16T01:22:59.822" v="791" actId="207"/>
          <ac:spMkLst>
            <pc:docMk/>
            <pc:sldMk cId="1787875852" sldId="1545"/>
            <ac:spMk id="6" creationId="{98F6DB21-CEDA-3123-15CA-C11FC11CD4BA}"/>
          </ac:spMkLst>
        </pc:spChg>
      </pc:sldChg>
      <pc:sldChg chg="add del">
        <pc:chgData name="塩谷 晃弘 / Akihiro Shiotani" userId="50aef054-9327-40af-9729-b525352b79f1" providerId="ADAL" clId="{DD9304A7-AA9E-4476-A2E0-07DC7D080CB0}" dt="2023-01-16T01:22:44.378" v="786"/>
        <pc:sldMkLst>
          <pc:docMk/>
          <pc:sldMk cId="2650021548" sldId="1545"/>
        </pc:sldMkLst>
      </pc:sldChg>
      <pc:sldChg chg="add del">
        <pc:chgData name="塩谷 晃弘 / Akihiro Shiotani" userId="50aef054-9327-40af-9729-b525352b79f1" providerId="ADAL" clId="{DD9304A7-AA9E-4476-A2E0-07DC7D080CB0}" dt="2023-01-16T01:22:39.764" v="784"/>
        <pc:sldMkLst>
          <pc:docMk/>
          <pc:sldMk cId="3659532855" sldId="1545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2660717" sldId="1546"/>
        </pc:sldMkLst>
        <pc:spChg chg="mod">
          <ac:chgData name="塩谷 晃弘 / Akihiro Shiotani" userId="50aef054-9327-40af-9729-b525352b79f1" providerId="ADAL" clId="{DD9304A7-AA9E-4476-A2E0-07DC7D080CB0}" dt="2023-01-16T01:22:53.152" v="789" actId="207"/>
          <ac:spMkLst>
            <pc:docMk/>
            <pc:sldMk cId="3282660717" sldId="1546"/>
            <ac:spMk id="6" creationId="{98F6DB21-CEDA-3123-15CA-C11FC11CD4BA}"/>
          </ac:spMkLst>
        </pc:spChg>
      </pc:sldChg>
      <pc:sldChg chg="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81018803" sldId="1547"/>
        </pc:sldMkLst>
        <pc:spChg chg="mod">
          <ac:chgData name="塩谷 晃弘 / Akihiro Shiotani" userId="50aef054-9327-40af-9729-b525352b79f1" providerId="ADAL" clId="{DD9304A7-AA9E-4476-A2E0-07DC7D080CB0}" dt="2023-01-16T01:23:12.161" v="796" actId="207"/>
          <ac:spMkLst>
            <pc:docMk/>
            <pc:sldMk cId="4081018803" sldId="1547"/>
            <ac:spMk id="6" creationId="{98F6DB21-CEDA-3123-15CA-C11FC11CD4BA}"/>
          </ac:spMkLst>
        </pc:spChg>
      </pc:sldChg>
      <pc:sldChg chg="new del">
        <pc:chgData name="塩谷 晃弘 / Akihiro Shiotani" userId="50aef054-9327-40af-9729-b525352b79f1" providerId="ADAL" clId="{DD9304A7-AA9E-4476-A2E0-07DC7D080CB0}" dt="2023-01-16T01:23:34.437" v="798" actId="680"/>
        <pc:sldMkLst>
          <pc:docMk/>
          <pc:sldMk cId="1648095272" sldId="1548"/>
        </pc:sldMkLst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DD9304A7-AA9E-4476-A2E0-07DC7D080CB0}" dt="2023-01-16T01:23:49.795" v="846" actId="20577"/>
          <ac:spMkLst>
            <pc:docMk/>
            <pc:sldMk cId="4198976056" sldId="154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DD9304A7-AA9E-4476-A2E0-07DC7D080CB0}" dt="2023-01-16T01:24:06.200" v="850"/>
          <ac:spMkLst>
            <pc:docMk/>
            <pc:sldMk cId="4198976056" sldId="1548"/>
            <ac:spMk id="6" creationId="{A63C1720-9CB4-0319-56B7-4E7B215E0C5D}"/>
          </ac:spMkLst>
        </pc:spChg>
        <pc:spChg chg="mod">
          <ac:chgData name="塩谷 晃弘 / Akihiro Shiotani" userId="50aef054-9327-40af-9729-b525352b79f1" providerId="ADAL" clId="{DD9304A7-AA9E-4476-A2E0-07DC7D080CB0}" dt="2023-01-16T01:46:14.095" v="1110" actId="20577"/>
          <ac:spMkLst>
            <pc:docMk/>
            <pc:sldMk cId="4198976056" sldId="1548"/>
            <ac:spMk id="7" creationId="{7CC4B78E-4C39-501C-6FA4-FEE321E6BC28}"/>
          </ac:spMkLst>
        </pc:spChg>
        <pc:spChg chg="add del mod">
          <ac:chgData name="塩谷 晃弘 / Akihiro Shiotani" userId="50aef054-9327-40af-9729-b525352b79f1" providerId="ADAL" clId="{DD9304A7-AA9E-4476-A2E0-07DC7D080CB0}" dt="2023-01-16T01:45:47.211" v="1073" actId="478"/>
          <ac:spMkLst>
            <pc:docMk/>
            <pc:sldMk cId="4198976056" sldId="1548"/>
            <ac:spMk id="9" creationId="{56023829-4069-E79B-C520-30A8E17DE422}"/>
          </ac:spMkLst>
        </pc:spChg>
        <pc:spChg chg="add mod">
          <ac:chgData name="塩谷 晃弘 / Akihiro Shiotani" userId="50aef054-9327-40af-9729-b525352b79f1" providerId="ADAL" clId="{DD9304A7-AA9E-4476-A2E0-07DC7D080CB0}" dt="2023-01-16T01:46:18.773" v="1113" actId="1035"/>
          <ac:spMkLst>
            <pc:docMk/>
            <pc:sldMk cId="4198976056" sldId="1548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5" creationId="{65222DE4-C482-EB5B-D756-F60D53C712CB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6" creationId="{AD680703-2912-0A8E-C622-A9970AA1B061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7" creationId="{EFA2A833-003E-9F53-062F-91F1D710F53E}"/>
          </ac:spMkLst>
        </pc:spChg>
        <pc:spChg chg="add mod">
          <ac:chgData name="塩谷 晃弘 / Akihiro Shiotani" userId="50aef054-9327-40af-9729-b525352b79f1" providerId="ADAL" clId="{DD9304A7-AA9E-4476-A2E0-07DC7D080CB0}" dt="2023-01-16T01:47:32.422" v="1155" actId="1076"/>
          <ac:spMkLst>
            <pc:docMk/>
            <pc:sldMk cId="4198976056" sldId="154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19" creationId="{B73177E3-069D-E273-F8A7-6EC5E281E5EB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0" creationId="{68A82214-0890-70CD-1048-AD93D83D52AB}"/>
          </ac:spMkLst>
        </pc:spChg>
        <pc:spChg chg="mod">
          <ac:chgData name="塩谷 晃弘 / Akihiro Shiotani" userId="50aef054-9327-40af-9729-b525352b79f1" providerId="ADAL" clId="{DD9304A7-AA9E-4476-A2E0-07DC7D080CB0}" dt="2023-01-16T01:46:24.879" v="1114"/>
          <ac:spMkLst>
            <pc:docMk/>
            <pc:sldMk cId="4198976056" sldId="1548"/>
            <ac:spMk id="24" creationId="{F6D1AC73-B23F-A5E8-99BB-F236B2E1FDF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5" creationId="{AA931552-48CE-FB12-2B9E-C35189A77E04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6" creationId="{1755F9CD-22D9-9264-D100-98049E816AE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7" creationId="{2DD3BB7A-09B3-AA15-91BE-E44CBE098984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0" creationId="{70510651-F4A7-85BB-DBF0-C5B63A2B03B3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1" creationId="{4F8131E3-5780-32FE-25C9-ECAD5261C60D}"/>
          </ac:spMkLst>
        </pc:spChg>
        <pc:grpChg chg="add 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4" creationId="{4B4FA4CB-A959-2A1A-E340-85029173911B}"/>
          </ac:grpSpMkLst>
        </pc:grpChg>
        <pc:grpChg chg="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5" creationId="{6800621A-DC44-1E2B-CF86-C3FCBA13EEA8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13" creationId="{C210B48F-E76F-97FA-E1F2-A7AF3615BC21}"/>
          </ac:grpSpMkLst>
        </pc:grpChg>
        <pc:grpChg chg="add del mod">
          <ac:chgData name="塩谷 晃弘 / Akihiro Shiotani" userId="50aef054-9327-40af-9729-b525352b79f1" providerId="ADAL" clId="{DD9304A7-AA9E-4476-A2E0-07DC7D080CB0}" dt="2023-01-16T01:46:25.483" v="1115"/>
          <ac:grpSpMkLst>
            <pc:docMk/>
            <pc:sldMk cId="4198976056" sldId="1548"/>
            <ac:grpSpMk id="22" creationId="{B18CCCA1-CFEF-26F3-BB8F-B17EBCFA0806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8" creationId="{A6CEF516-3D68-4C58-8A11-463D42AAF140}"/>
          </ac:grpSpMkLst>
        </pc:grpChg>
        <pc:grpChg chg="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9" creationId="{0C16F505-C43B-D1D0-23F4-039BC1B24780}"/>
          </ac:grpSpMkLst>
        </pc:grpChg>
        <pc:picChg chg="add 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4" creationId="{E2616B79-BEA3-F096-3569-BBCF272CCCBB}"/>
          </ac:picMkLst>
        </pc:picChg>
        <pc:picChg chg="add del mod">
          <ac:chgData name="塩谷 晃弘 / Akihiro Shiotani" userId="50aef054-9327-40af-9729-b525352b79f1" providerId="ADAL" clId="{DD9304A7-AA9E-4476-A2E0-07DC7D080CB0}" dt="2023-01-16T01:46:25.483" v="1115"/>
          <ac:picMkLst>
            <pc:docMk/>
            <pc:sldMk cId="4198976056" sldId="1548"/>
            <ac:picMk id="21" creationId="{59F4D6B0-7691-4BF9-9BDB-E23D38D6051F}"/>
          </ac:picMkLst>
        </pc:picChg>
        <pc:picChg chg="mod">
          <ac:chgData name="塩谷 晃弘 / Akihiro Shiotani" userId="50aef054-9327-40af-9729-b525352b79f1" providerId="ADAL" clId="{DD9304A7-AA9E-4476-A2E0-07DC7D080CB0}" dt="2023-01-16T01:46:24.879" v="1114"/>
          <ac:picMkLst>
            <pc:docMk/>
            <pc:sldMk cId="4198976056" sldId="1548"/>
            <ac:picMk id="23" creationId="{A0954A13-51F9-93E7-165B-87672A351C18}"/>
          </ac:picMkLst>
        </pc:picChg>
        <pc:cxnChg chg="mod">
          <ac:chgData name="塩谷 晃弘 / Akihiro Shiotani" userId="50aef054-9327-40af-9729-b525352b79f1" providerId="ADAL" clId="{DD9304A7-AA9E-4476-A2E0-07DC7D080CB0}" dt="2023-01-16T01:24:06.200" v="850"/>
          <ac:cxnSpMkLst>
            <pc:docMk/>
            <pc:sldMk cId="4198976056" sldId="1548"/>
            <ac:cxnSpMk id="8" creationId="{AA0A20F5-3A3E-01BE-56B3-E3258BCCDC00}"/>
          </ac:cxnSpMkLst>
        </pc:cxnChg>
        <pc:cxnChg chg="mod">
          <ac:chgData name="塩谷 晃弘 / Akihiro Shiotani" userId="50aef054-9327-40af-9729-b525352b79f1" providerId="ADAL" clId="{DD9304A7-AA9E-4476-A2E0-07DC7D080CB0}" dt="2023-01-16T01:47:48.942" v="1183" actId="1036"/>
          <ac:cxnSpMkLst>
            <pc:docMk/>
            <pc:sldMk cId="4198976056" sldId="1548"/>
            <ac:cxnSpMk id="32" creationId="{6A5E3FB4-9FC4-FE01-A406-4FE71286BDE0}"/>
          </ac:cxnSpMkLst>
        </pc:cxnChg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0106050" sldId="1549"/>
        </pc:sldMkLst>
        <pc:spChg chg="mod">
          <ac:chgData name="塩谷 晃弘 / Akihiro Shiotani" userId="50aef054-9327-40af-9729-b525352b79f1" providerId="ADAL" clId="{DD9304A7-AA9E-4476-A2E0-07DC7D080CB0}" dt="2023-01-16T01:26:58.233" v="880"/>
          <ac:spMkLst>
            <pc:docMk/>
            <pc:sldMk cId="1780106050" sldId="1549"/>
            <ac:spMk id="2" creationId="{E8691BE1-908C-9C1C-BCCE-E88918FDE678}"/>
          </ac:spMkLst>
        </pc:spChg>
        <pc:spChg chg="mod">
          <ac:chgData name="塩谷 晃弘 / Akihiro Shiotani" userId="50aef054-9327-40af-9729-b525352b79f1" providerId="ADAL" clId="{DD9304A7-AA9E-4476-A2E0-07DC7D080CB0}" dt="2023-01-16T01:26:32.861" v="866"/>
          <ac:spMkLst>
            <pc:docMk/>
            <pc:sldMk cId="1780106050" sldId="1549"/>
            <ac:spMk id="8" creationId="{4A809C20-67A0-FFCF-10B4-DE8CB30334D0}"/>
          </ac:spMkLst>
        </pc:spChg>
        <pc:spChg chg="mod">
          <ac:chgData name="塩谷 晃弘 / Akihiro Shiotani" userId="50aef054-9327-40af-9729-b525352b79f1" providerId="ADAL" clId="{DD9304A7-AA9E-4476-A2E0-07DC7D080CB0}" dt="2023-01-16T01:29:10.642" v="950" actId="20577"/>
          <ac:spMkLst>
            <pc:docMk/>
            <pc:sldMk cId="1780106050" sldId="1549"/>
            <ac:spMk id="9" creationId="{BEF56211-A283-BA1F-1124-ADAF4074F30C}"/>
          </ac:spMkLst>
        </pc:spChg>
        <pc:grpChg chg="add 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6" creationId="{894FC6B1-EC59-BA60-33D7-1163526293F5}"/>
          </ac:grpSpMkLst>
        </pc:grpChg>
        <pc:grpChg chg="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7" creationId="{5557E6FF-6485-3A93-4B27-7F8F48264CDC}"/>
          </ac:grpSpMkLst>
        </pc:grpChg>
        <pc:graphicFrameChg chg="add del mod">
          <ac:chgData name="塩谷 晃弘 / Akihiro Shiotani" userId="50aef054-9327-40af-9729-b525352b79f1" providerId="ADAL" clId="{DD9304A7-AA9E-4476-A2E0-07DC7D080CB0}" dt="2023-01-16T01:25:51.771" v="859" actId="478"/>
          <ac:graphicFrameMkLst>
            <pc:docMk/>
            <pc:sldMk cId="1780106050" sldId="1549"/>
            <ac:graphicFrameMk id="4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27:22.537" v="907" actId="14100"/>
          <ac:graphicFrameMkLst>
            <pc:docMk/>
            <pc:sldMk cId="1780106050" sldId="1549"/>
            <ac:graphicFrameMk id="5" creationId="{F57C698C-92A4-76B8-1822-23DADAED8D7A}"/>
          </ac:graphicFrameMkLst>
        </pc:graphicFrameChg>
        <pc:cxnChg chg="mod">
          <ac:chgData name="塩谷 晃弘 / Akihiro Shiotani" userId="50aef054-9327-40af-9729-b525352b79f1" providerId="ADAL" clId="{DD9304A7-AA9E-4476-A2E0-07DC7D080CB0}" dt="2023-01-16T01:26:32.861" v="866"/>
          <ac:cxnSpMkLst>
            <pc:docMk/>
            <pc:sldMk cId="1780106050" sldId="1549"/>
            <ac:cxnSpMk id="10" creationId="{410D3265-A320-C6EA-601F-7CDD08AB468F}"/>
          </ac:cxnSpMkLst>
        </pc:cxn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40250482" sldId="1550"/>
        </pc:sldMkLst>
        <pc:spChg chg="mod">
          <ac:chgData name="塩谷 晃弘 / Akihiro Shiotani" userId="50aef054-9327-40af-9729-b525352b79f1" providerId="ADAL" clId="{DD9304A7-AA9E-4476-A2E0-07DC7D080CB0}" dt="2023-01-16T01:29:03.099" v="940" actId="20577"/>
          <ac:spMkLst>
            <pc:docMk/>
            <pc:sldMk cId="1540250482" sldId="1550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37:23.116" v="1052" actId="478"/>
          <ac:graphicFrameMkLst>
            <pc:docMk/>
            <pc:sldMk cId="1540250482" sldId="1550"/>
            <ac:graphicFrameMk id="4" creationId="{6FA37200-2D2A-8AB9-4BB2-70F7A163DFEB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28:30.839" v="917" actId="478"/>
          <ac:graphicFrameMkLst>
            <pc:docMk/>
            <pc:sldMk cId="1540250482" sldId="1550"/>
            <ac:graphicFrameMk id="5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7:21.143" v="1051" actId="167"/>
          <ac:graphicFrameMkLst>
            <pc:docMk/>
            <pc:sldMk cId="1540250482" sldId="1550"/>
            <ac:graphicFrameMk id="11" creationId="{A48EF19E-C013-D8DC-7B1A-380469EF2BCA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93929898" sldId="1551"/>
        </pc:sldMkLst>
        <pc:spChg chg="mod">
          <ac:chgData name="塩谷 晃弘 / Akihiro Shiotani" userId="50aef054-9327-40af-9729-b525352b79f1" providerId="ADAL" clId="{DD9304A7-AA9E-4476-A2E0-07DC7D080CB0}" dt="2023-01-16T01:32:45.358" v="1007" actId="20577"/>
          <ac:spMkLst>
            <pc:docMk/>
            <pc:sldMk cId="4093929898" sldId="1551"/>
            <ac:spMk id="9" creationId="{BEF56211-A283-BA1F-1124-ADAF4074F30C}"/>
          </ac:spMkLst>
        </pc:spChg>
        <pc:graphicFrameChg chg="del">
          <ac:chgData name="塩谷 晃弘 / Akihiro Shiotani" userId="50aef054-9327-40af-9729-b525352b79f1" providerId="ADAL" clId="{DD9304A7-AA9E-4476-A2E0-07DC7D080CB0}" dt="2023-01-16T01:30:23.404" v="952" actId="478"/>
          <ac:graphicFrameMkLst>
            <pc:docMk/>
            <pc:sldMk cId="4093929898" sldId="1551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0:26.092" v="955"/>
          <ac:graphicFrameMkLst>
            <pc:docMk/>
            <pc:sldMk cId="4093929898" sldId="1551"/>
            <ac:graphicFrameMk id="5" creationId="{DFBFCFA4-CE8D-BED5-9554-C5F8014804C9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1:37.036" v="970" actId="167"/>
          <ac:graphicFrameMkLst>
            <pc:docMk/>
            <pc:sldMk cId="4093929898" sldId="1551"/>
            <ac:graphicFrameMk id="11" creationId="{DFBFCFA4-CE8D-BED5-9554-C5F8014804C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1:38.524" v="971" actId="478"/>
          <ac:graphicFrameMkLst>
            <pc:docMk/>
            <pc:sldMk cId="4093929898" sldId="1551"/>
            <ac:graphicFrameMk id="12" creationId="{3FF9C218-758F-514E-3996-710DAB6CED6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2:55.223" v="1009"/>
          <ac:graphicFrameMkLst>
            <pc:docMk/>
            <pc:sldMk cId="4093929898" sldId="1551"/>
            <ac:graphicFrameMk id="13" creationId="{936F5ADD-C9E5-5EB6-DEF2-A4FCCC88CBB8}"/>
          </ac:graphicFrameMkLst>
        </pc:graphicFrameChg>
      </pc:sldChg>
      <pc:sldChg chg="addSp delSp 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234501239" sldId="1552"/>
        </pc:sldMkLst>
        <pc:spChg chg="mod">
          <ac:chgData name="塩谷 晃弘 / Akihiro Shiotani" userId="50aef054-9327-40af-9729-b525352b79f1" providerId="ADAL" clId="{DD9304A7-AA9E-4476-A2E0-07DC7D080CB0}" dt="2023-01-16T01:34:50.772" v="1032" actId="20577"/>
          <ac:spMkLst>
            <pc:docMk/>
            <pc:sldMk cId="4234501239" sldId="1552"/>
            <ac:spMk id="9" creationId="{BEF56211-A283-BA1F-1124-ADAF4074F30C}"/>
          </ac:spMkLst>
        </pc:spChg>
        <pc:graphicFrameChg chg="add mod">
          <ac:chgData name="塩谷 晃弘 / Akihiro Shiotani" userId="50aef054-9327-40af-9729-b525352b79f1" providerId="ADAL" clId="{DD9304A7-AA9E-4476-A2E0-07DC7D080CB0}" dt="2023-01-16T01:34:25.361" v="1026" actId="167"/>
          <ac:graphicFrameMkLst>
            <pc:docMk/>
            <pc:sldMk cId="4234501239" sldId="1552"/>
            <ac:graphicFrameMk id="4" creationId="{5725C405-C2E1-D4E2-8BCE-821ADCDD899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34:27.358" v="1027" actId="478"/>
          <ac:graphicFrameMkLst>
            <pc:docMk/>
            <pc:sldMk cId="4234501239" sldId="1552"/>
            <ac:graphicFrameMk id="11" creationId="{DFBFCFA4-CE8D-BED5-9554-C5F8014804C9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40506889" sldId="1553"/>
        </pc:sldMkLst>
        <pc:spChg chg="mod">
          <ac:chgData name="塩谷 晃弘 / Akihiro Shiotani" userId="50aef054-9327-40af-9729-b525352b79f1" providerId="ADAL" clId="{DD9304A7-AA9E-4476-A2E0-07DC7D080CB0}" dt="2023-01-16T01:37:32.526" v="1054" actId="20577"/>
          <ac:spMkLst>
            <pc:docMk/>
            <pc:sldMk cId="440506889" sldId="1553"/>
            <ac:spMk id="9" creationId="{BEF56211-A283-BA1F-1124-ADAF4074F30C}"/>
          </ac:spMkLst>
        </pc:spChg>
        <pc:graphicFrameChg chg="add del">
          <ac:chgData name="塩谷 晃弘 / Akihiro Shiotani" userId="50aef054-9327-40af-9729-b525352b79f1" providerId="ADAL" clId="{DD9304A7-AA9E-4476-A2E0-07DC7D080CB0}" dt="2023-01-16T01:36:48.262" v="1044" actId="478"/>
          <ac:graphicFrameMkLst>
            <pc:docMk/>
            <pc:sldMk cId="440506889" sldId="1553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5:49.956" v="1041" actId="167"/>
          <ac:graphicFrameMkLst>
            <pc:docMk/>
            <pc:sldMk cId="440506889" sldId="1553"/>
            <ac:graphicFrameMk id="5" creationId="{6FA37200-2D2A-8AB9-4BB2-70F7A163DFEB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849694883" sldId="1554"/>
        </pc:sldMkLst>
        <pc:spChg chg="mod">
          <ac:chgData name="塩谷 晃弘 / Akihiro Shiotani" userId="50aef054-9327-40af-9729-b525352b79f1" providerId="ADAL" clId="{DD9304A7-AA9E-4476-A2E0-07DC7D080CB0}" dt="2023-01-16T01:44:23.884" v="1072" actId="20577"/>
          <ac:spMkLst>
            <pc:docMk/>
            <pc:sldMk cId="2849694883" sldId="1554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43:44.295" v="1064" actId="478"/>
          <ac:graphicFrameMkLst>
            <pc:docMk/>
            <pc:sldMk cId="2849694883" sldId="1554"/>
            <ac:graphicFrameMk id="4" creationId="{22C053A0-FEA5-F96A-E5ED-2BBDA0410ECE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43:59.997" v="1069" actId="167"/>
          <ac:graphicFrameMkLst>
            <pc:docMk/>
            <pc:sldMk cId="2849694883" sldId="1554"/>
            <ac:graphicFrameMk id="5" creationId="{22C053A0-FEA5-F96A-E5ED-2BBDA0410EC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44:01.736" v="1070" actId="478"/>
          <ac:graphicFrameMkLst>
            <pc:docMk/>
            <pc:sldMk cId="2849694883" sldId="1554"/>
            <ac:graphicFrameMk id="11" creationId="{DFBFCFA4-CE8D-BED5-9554-C5F8014804C9}"/>
          </ac:graphicFrameMkLst>
        </pc:graphicFrameChg>
      </pc:sldChg>
      <pc:sldChg chg="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628130433" sldId="1555"/>
        </pc:sldMkLst>
        <pc:spChg chg="mod">
          <ac:chgData name="塩谷 晃弘 / Akihiro Shiotani" userId="50aef054-9327-40af-9729-b525352b79f1" providerId="ADAL" clId="{DD9304A7-AA9E-4476-A2E0-07DC7D080CB0}" dt="2023-01-16T01:48:14.605" v="1227" actId="20577"/>
          <ac:spMkLst>
            <pc:docMk/>
            <pc:sldMk cId="628130433" sldId="1555"/>
            <ac:spMk id="7" creationId="{7CC4B78E-4C39-501C-6FA4-FEE321E6BC28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0" creationId="{D0049C91-2805-09A3-6E21-B4FC4B8C517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8" creationId="{369951DC-7790-1BDC-2C1F-30AED6400D3F}"/>
          </ac:spMkLst>
        </pc:s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13" creationId="{C210B48F-E76F-97FA-E1F2-A7AF3615BC21}"/>
          </ac:grpSpMkLst>
        </pc:gr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28" creationId="{A6CEF516-3D68-4C58-8A11-463D42AAF140}"/>
          </ac:grpSpMkLst>
        </pc:grpChg>
        <pc:picChg chg="del">
          <ac:chgData name="塩谷 晃弘 / Akihiro Shiotani" userId="50aef054-9327-40af-9729-b525352b79f1" providerId="ADAL" clId="{DD9304A7-AA9E-4476-A2E0-07DC7D080CB0}" dt="2023-01-16T01:48:04.615" v="1185" actId="478"/>
          <ac:picMkLst>
            <pc:docMk/>
            <pc:sldMk cId="628130433" sldId="1555"/>
            <ac:picMk id="12" creationId="{0CEEA758-EEEC-30AC-A0B7-B4628373C4F4}"/>
          </ac:picMkLst>
        </pc:pic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501787093" sldId="1556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920733466" sldId="1557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338471610" sldId="1558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81944466" sldId="1560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9026017" sldId="1561"/>
        </pc:sldMkLst>
      </pc:sldChg>
    </pc:docChg>
  </pc:docChgLst>
  <pc:docChgLst>
    <pc:chgData name="塩谷 晃弘 / Akihiro Shiotani" userId="50aef054-9327-40af-9729-b525352b79f1" providerId="ADAL" clId="{FA8B3B25-B37A-401B-8480-7BEEFBF324DB}"/>
    <pc:docChg chg="undo custSel modSld">
      <pc:chgData name="塩谷 晃弘 / Akihiro Shiotani" userId="50aef054-9327-40af-9729-b525352b79f1" providerId="ADAL" clId="{FA8B3B25-B37A-401B-8480-7BEEFBF324DB}" dt="2023-04-05T02:46:38.793" v="39" actId="20577"/>
      <pc:docMkLst>
        <pc:docMk/>
      </pc:docMkLst>
      <pc:sldChg chg="modSp mod">
        <pc:chgData name="塩谷 晃弘 / Akihiro Shiotani" userId="50aef054-9327-40af-9729-b525352b79f1" providerId="ADAL" clId="{FA8B3B25-B37A-401B-8480-7BEEFBF324DB}" dt="2023-04-05T02:46:38.793" v="39" actId="20577"/>
        <pc:sldMkLst>
          <pc:docMk/>
          <pc:sldMk cId="2648230371" sldId="1616"/>
        </pc:sldMkLst>
        <pc:spChg chg="mod">
          <ac:chgData name="塩谷 晃弘 / Akihiro Shiotani" userId="50aef054-9327-40af-9729-b525352b79f1" providerId="ADAL" clId="{FA8B3B25-B37A-401B-8480-7BEEFBF324DB}" dt="2023-04-05T02:46:38.793" v="39" actId="20577"/>
          <ac:spMkLst>
            <pc:docMk/>
            <pc:sldMk cId="2648230371" sldId="1616"/>
            <ac:spMk id="83" creationId="{FBCBF691-B55A-C840-F409-146950EE3F2B}"/>
          </ac:spMkLst>
        </pc:spChg>
        <pc:spChg chg="mod">
          <ac:chgData name="塩谷 晃弘 / Akihiro Shiotani" userId="50aef054-9327-40af-9729-b525352b79f1" providerId="ADAL" clId="{FA8B3B25-B37A-401B-8480-7BEEFBF324DB}" dt="2023-04-05T02:46:36.375" v="33" actId="20577"/>
          <ac:spMkLst>
            <pc:docMk/>
            <pc:sldMk cId="2648230371" sldId="1616"/>
            <ac:spMk id="84" creationId="{915093FB-8D82-9C6A-29A3-B38DF78295CE}"/>
          </ac:spMkLst>
        </pc:spChg>
      </pc:sldChg>
    </pc:docChg>
  </pc:docChgLst>
  <pc:docChgLst>
    <pc:chgData name="塩谷 晃弘 / Akihiro Shiotani" userId="50aef054-9327-40af-9729-b525352b79f1" providerId="ADAL" clId="{33028F6D-A05B-45B3-BB2D-5C9F1EE881F5}"/>
    <pc:docChg chg="custSel modSld">
      <pc:chgData name="塩谷 晃弘 / Akihiro Shiotani" userId="50aef054-9327-40af-9729-b525352b79f1" providerId="ADAL" clId="{33028F6D-A05B-45B3-BB2D-5C9F1EE881F5}" dt="2023-01-30T07:10:19.598" v="9" actId="1038"/>
      <pc:docMkLst>
        <pc:docMk/>
      </pc:docMkLst>
      <pc:sldChg chg="addSp delSp modSp mod">
        <pc:chgData name="塩谷 晃弘 / Akihiro Shiotani" userId="50aef054-9327-40af-9729-b525352b79f1" providerId="ADAL" clId="{33028F6D-A05B-45B3-BB2D-5C9F1EE881F5}" dt="2023-01-30T07:10:19.598" v="9" actId="1038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7" creationId="{6A433B0A-7F89-8B5C-82C4-A8688EBCDC78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8" creationId="{68891FFA-84F2-0F7A-11BE-4D0FE8523B89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1" creationId="{1202681F-CCFC-A625-2681-0EC69062FB80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8" creationId="{A22821C2-32E8-4EEC-D7CC-D16FAB45DC4B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29" creationId="{CC382753-7798-A54D-13EF-0F37945E263A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30" creationId="{9C51A041-A5C2-FC47-5D7E-2AC683FEAA94}"/>
          </ac:spMkLst>
        </pc:spChg>
      </pc:sldChg>
    </pc:docChg>
  </pc:docChgLst>
  <pc:docChgLst>
    <pc:chgData name="塩谷 晃弘 / Akihiro Shiotani" userId="50aef054-9327-40af-9729-b525352b79f1" providerId="ADAL" clId="{7618D213-6A5F-4A79-9200-A8E2970349B8}"/>
    <pc:docChg chg="undo custSel addSld modSld sldOrd">
      <pc:chgData name="塩谷 晃弘 / Akihiro Shiotani" userId="50aef054-9327-40af-9729-b525352b79f1" providerId="ADAL" clId="{7618D213-6A5F-4A79-9200-A8E2970349B8}" dt="2023-03-03T05:35:15.335" v="89" actId="14100"/>
      <pc:docMkLst>
        <pc:docMk/>
      </pc:docMkLst>
      <pc:sldChg chg="addSp delSp modSp new mod ord">
        <pc:chgData name="塩谷 晃弘 / Akihiro Shiotani" userId="50aef054-9327-40af-9729-b525352b79f1" providerId="ADAL" clId="{7618D213-6A5F-4A79-9200-A8E2970349B8}" dt="2023-03-03T05:35:15.335" v="89" actId="14100"/>
        <pc:sldMkLst>
          <pc:docMk/>
          <pc:sldMk cId="1506649133" sldId="1605"/>
        </pc:sldMkLst>
        <pc:spChg chg="mod">
          <ac:chgData name="塩谷 晃弘 / Akihiro Shiotani" userId="50aef054-9327-40af-9729-b525352b79f1" providerId="ADAL" clId="{7618D213-6A5F-4A79-9200-A8E2970349B8}" dt="2023-03-03T05:32:53.935" v="39"/>
          <ac:spMkLst>
            <pc:docMk/>
            <pc:sldMk cId="1506649133" sldId="1605"/>
            <ac:spMk id="2" creationId="{2828E114-1129-5313-9FD9-700C880A4185}"/>
          </ac:spMkLst>
        </pc:spChg>
        <pc:spChg chg="add del mod">
          <ac:chgData name="塩谷 晃弘 / Akihiro Shiotani" userId="50aef054-9327-40af-9729-b525352b79f1" providerId="ADAL" clId="{7618D213-6A5F-4A79-9200-A8E2970349B8}" dt="2023-03-03T05:34:58.582" v="80" actId="478"/>
          <ac:spMkLst>
            <pc:docMk/>
            <pc:sldMk cId="1506649133" sldId="1605"/>
            <ac:spMk id="6" creationId="{513D79B5-F406-E4D6-9C21-1EFF20646687}"/>
          </ac:spMkLst>
        </pc:spChg>
        <pc:spChg chg="add mod">
          <ac:chgData name="塩谷 晃弘 / Akihiro Shiotani" userId="50aef054-9327-40af-9729-b525352b79f1" providerId="ADAL" clId="{7618D213-6A5F-4A79-9200-A8E2970349B8}" dt="2023-03-03T05:33:03.844" v="62" actId="20577"/>
          <ac:spMkLst>
            <pc:docMk/>
            <pc:sldMk cId="1506649133" sldId="1605"/>
            <ac:spMk id="7" creationId="{F9202E93-E909-64D4-6590-B9ECFF043C8E}"/>
          </ac:spMkLst>
        </pc:spChg>
        <pc:picChg chg="add mod modCrop">
          <ac:chgData name="塩谷 晃弘 / Akihiro Shiotani" userId="50aef054-9327-40af-9729-b525352b79f1" providerId="ADAL" clId="{7618D213-6A5F-4A79-9200-A8E2970349B8}" dt="2023-03-03T05:35:04.859" v="85" actId="14100"/>
          <ac:picMkLst>
            <pc:docMk/>
            <pc:sldMk cId="1506649133" sldId="1605"/>
            <ac:picMk id="5" creationId="{620734BE-4694-46C6-B8EC-01F49234AD93}"/>
          </ac:picMkLst>
        </pc:picChg>
        <pc:picChg chg="add mod modCrop">
          <ac:chgData name="塩谷 晃弘 / Akihiro Shiotani" userId="50aef054-9327-40af-9729-b525352b79f1" providerId="ADAL" clId="{7618D213-6A5F-4A79-9200-A8E2970349B8}" dt="2023-03-03T05:35:15.335" v="89" actId="14100"/>
          <ac:picMkLst>
            <pc:docMk/>
            <pc:sldMk cId="1506649133" sldId="1605"/>
            <ac:picMk id="8" creationId="{CCB14D1C-051C-9A57-B340-7D8B00DDAAA9}"/>
          </ac:picMkLst>
        </pc:picChg>
      </pc:sldChg>
    </pc:docChg>
  </pc:docChgLst>
  <pc:docChgLst>
    <pc:chgData name="塩谷 晃弘 / Akihiro Shiotani" userId="50aef054-9327-40af-9729-b525352b79f1" providerId="ADAL" clId="{D94ADEBC-AA33-4280-962B-ABC6A82DFD23}"/>
    <pc:docChg chg="undo custSel addSld delSld modSld">
      <pc:chgData name="塩谷 晃弘 / Akihiro Shiotani" userId="50aef054-9327-40af-9729-b525352b79f1" providerId="ADAL" clId="{D94ADEBC-AA33-4280-962B-ABC6A82DFD23}" dt="2023-01-05T02:45:57.359" v="6117" actId="20577"/>
      <pc:docMkLst>
        <pc:docMk/>
      </pc:docMkLst>
      <pc:sldChg chg="modNotesTx">
        <pc:chgData name="塩谷 晃弘 / Akihiro Shiotani" userId="50aef054-9327-40af-9729-b525352b79f1" providerId="ADAL" clId="{D94ADEBC-AA33-4280-962B-ABC6A82DFD23}" dt="2023-01-05T00:25:22.064" v="119" actId="20577"/>
        <pc:sldMkLst>
          <pc:docMk/>
          <pc:sldMk cId="230292125" sldId="1467"/>
        </pc:sldMkLst>
      </pc:sldChg>
      <pc:sldChg chg="modSp mod">
        <pc:chgData name="塩谷 晃弘 / Akihiro Shiotani" userId="50aef054-9327-40af-9729-b525352b79f1" providerId="ADAL" clId="{D94ADEBC-AA33-4280-962B-ABC6A82DFD23}" dt="2023-01-05T00:16:07.191" v="15" actId="20577"/>
        <pc:sldMkLst>
          <pc:docMk/>
          <pc:sldMk cId="118858659" sldId="1468"/>
        </pc:sldMkLst>
        <pc:spChg chg="mod">
          <ac:chgData name="塩谷 晃弘 / Akihiro Shiotani" userId="50aef054-9327-40af-9729-b525352b79f1" providerId="ADAL" clId="{D94ADEBC-AA33-4280-962B-ABC6A82DFD23}" dt="2023-01-05T00:16:07.191" v="15" actId="20577"/>
          <ac:spMkLst>
            <pc:docMk/>
            <pc:sldMk cId="118858659" sldId="1468"/>
            <ac:spMk id="20" creationId="{A137812E-304F-6B30-6649-A1F9331C0616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15:59.627" v="1885" actId="20577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D94ADEBC-AA33-4280-962B-ABC6A82DFD23}" dt="2023-01-05T01:15:55.323" v="1882" actId="1037"/>
          <ac:spMkLst>
            <pc:docMk/>
            <pc:sldMk cId="2209994914" sldId="1477"/>
            <ac:spMk id="5" creationId="{E2B9BDDF-B8C6-8253-4EF2-4240AEED7975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50:11.600" v="2566" actId="20577"/>
        <pc:sldMkLst>
          <pc:docMk/>
          <pc:sldMk cId="3772838378" sldId="1495"/>
        </pc:sldMkLst>
        <pc:spChg chg="mod">
          <ac:chgData name="塩谷 晃弘 / Akihiro Shiotani" userId="50aef054-9327-40af-9729-b525352b79f1" providerId="ADAL" clId="{D94ADEBC-AA33-4280-962B-ABC6A82DFD23}" dt="2023-01-05T01:41:45.878" v="190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D94ADEBC-AA33-4280-962B-ABC6A82DFD23}" dt="2023-01-05T01:43:30.202" v="1959" actId="20577"/>
          <ac:spMkLst>
            <pc:docMk/>
            <pc:sldMk cId="3772838378" sldId="1495"/>
            <ac:spMk id="16" creationId="{5A38BAE1-5D4C-2919-9A10-3714F6D251FB}"/>
          </ac:spMkLst>
        </pc:spChg>
      </pc:sldChg>
      <pc:sldChg chg="addSp delSp modSp mod">
        <pc:chgData name="塩谷 晃弘 / Akihiro Shiotani" userId="50aef054-9327-40af-9729-b525352b79f1" providerId="ADAL" clId="{D94ADEBC-AA33-4280-962B-ABC6A82DFD23}" dt="2023-01-05T01:05:21.543" v="1873" actId="103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D94ADEBC-AA33-4280-962B-ABC6A82DFD23}" dt="2023-01-05T01:05:21.543" v="1873" actId="1036"/>
          <ac:spMkLst>
            <pc:docMk/>
            <pc:sldMk cId="3556978653" sldId="1496"/>
            <ac:spMk id="5" creationId="{BAA6817C-3E38-E8EF-11AA-B4D4F59F4B54}"/>
          </ac:spMkLst>
        </pc:spChg>
        <pc:spChg chg="del">
          <ac:chgData name="塩谷 晃弘 / Akihiro Shiotani" userId="50aef054-9327-40af-9729-b525352b79f1" providerId="ADAL" clId="{D94ADEBC-AA33-4280-962B-ABC6A82DFD23}" dt="2023-01-05T01:05:09.616" v="1841" actId="478"/>
          <ac:spMkLst>
            <pc:docMk/>
            <pc:sldMk cId="3556978653" sldId="1496"/>
            <ac:spMk id="96" creationId="{89A78E2E-2173-D63D-5CAC-F02C72BADA3C}"/>
          </ac:spMkLst>
        </pc:spChg>
        <pc:picChg chg="add mod">
          <ac:chgData name="塩谷 晃弘 / Akihiro Shiotani" userId="50aef054-9327-40af-9729-b525352b79f1" providerId="ADAL" clId="{D94ADEBC-AA33-4280-962B-ABC6A82DFD23}" dt="2023-01-05T01:05:09.848" v="1842"/>
          <ac:picMkLst>
            <pc:docMk/>
            <pc:sldMk cId="3556978653" sldId="1496"/>
            <ac:picMk id="4" creationId="{9891A990-4981-76C2-A93D-8DD577172C4A}"/>
          </ac:picMkLst>
        </pc:picChg>
        <pc:picChg chg="del">
          <ac:chgData name="塩谷 晃弘 / Akihiro Shiotani" userId="50aef054-9327-40af-9729-b525352b79f1" providerId="ADAL" clId="{D94ADEBC-AA33-4280-962B-ABC6A82DFD23}" dt="2023-01-05T01:05:09.616" v="1841" actId="478"/>
          <ac:picMkLst>
            <pc:docMk/>
            <pc:sldMk cId="3556978653" sldId="1496"/>
            <ac:picMk id="87" creationId="{C471D453-74EB-AB00-3A75-26295507A0D5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1:52:23.429" v="2666"/>
        <pc:sldMkLst>
          <pc:docMk/>
          <pc:sldMk cId="1042742489" sldId="1509"/>
        </pc:sldMkLst>
      </pc:sldChg>
      <pc:sldChg chg="modNotesTx">
        <pc:chgData name="塩谷 晃弘 / Akihiro Shiotani" userId="50aef054-9327-40af-9729-b525352b79f1" providerId="ADAL" clId="{D94ADEBC-AA33-4280-962B-ABC6A82DFD23}" dt="2023-01-05T01:52:19.007" v="2655" actId="20577"/>
        <pc:sldMkLst>
          <pc:docMk/>
          <pc:sldMk cId="725644881" sldId="1511"/>
        </pc:sldMkLst>
      </pc:sldChg>
      <pc:sldChg chg="modNotesTx">
        <pc:chgData name="塩谷 晃弘 / Akihiro Shiotani" userId="50aef054-9327-40af-9729-b525352b79f1" providerId="ADAL" clId="{D94ADEBC-AA33-4280-962B-ABC6A82DFD23}" dt="2023-01-05T01:52:13.255" v="2644"/>
        <pc:sldMkLst>
          <pc:docMk/>
          <pc:sldMk cId="1090508359" sldId="1512"/>
        </pc:sldMkLst>
      </pc:sldChg>
      <pc:sldChg chg="modNotesTx">
        <pc:chgData name="塩谷 晃弘 / Akihiro Shiotani" userId="50aef054-9327-40af-9729-b525352b79f1" providerId="ADAL" clId="{D94ADEBC-AA33-4280-962B-ABC6A82DFD23}" dt="2023-01-05T02:32:36.036" v="4383" actId="20577"/>
        <pc:sldMkLst>
          <pc:docMk/>
          <pc:sldMk cId="2489875405" sldId="1520"/>
        </pc:sldMkLst>
      </pc:sldChg>
      <pc:sldChg chg="modNotesTx">
        <pc:chgData name="塩谷 晃弘 / Akihiro Shiotani" userId="50aef054-9327-40af-9729-b525352b79f1" providerId="ADAL" clId="{D94ADEBC-AA33-4280-962B-ABC6A82DFD23}" dt="2023-01-05T01:51:34.177" v="2620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D94ADEBC-AA33-4280-962B-ABC6A82DFD23}" dt="2023-01-05T01:51:27.039" v="2609" actId="20577"/>
        <pc:sldMkLst>
          <pc:docMk/>
          <pc:sldMk cId="1690953201" sldId="1524"/>
        </pc:sldMkLst>
      </pc:sldChg>
      <pc:sldChg chg="modSp mod modNotesTx">
        <pc:chgData name="塩谷 晃弘 / Akihiro Shiotani" userId="50aef054-9327-40af-9729-b525352b79f1" providerId="ADAL" clId="{D94ADEBC-AA33-4280-962B-ABC6A82DFD23}" dt="2023-01-05T02:41:53.754" v="5277" actId="20577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D94ADEBC-AA33-4280-962B-ABC6A82DFD23}" dt="2023-01-05T02:16:47.540" v="3069"/>
          <ac:spMkLst>
            <pc:docMk/>
            <pc:sldMk cId="3735086349" sldId="1525"/>
            <ac:spMk id="27" creationId="{5ACE369D-A783-4C8B-09F6-057A5B5A5C0B}"/>
          </ac:spMkLst>
        </pc:spChg>
        <pc:picChg chg="mod">
          <ac:chgData name="塩谷 晃弘 / Akihiro Shiotani" userId="50aef054-9327-40af-9729-b525352b79f1" providerId="ADAL" clId="{D94ADEBC-AA33-4280-962B-ABC6A82DFD23}" dt="2023-01-05T01:56:19.953" v="2670" actId="1076"/>
          <ac:picMkLst>
            <pc:docMk/>
            <pc:sldMk cId="3735086349" sldId="1525"/>
            <ac:picMk id="26" creationId="{382599B2-86F3-FA9D-DBC6-CA6391E0F323}"/>
          </ac:picMkLst>
        </pc:picChg>
      </pc:sldChg>
      <pc:sldChg chg="addSp delSp modSp mod modNotesTx">
        <pc:chgData name="塩谷 晃弘 / Akihiro Shiotani" userId="50aef054-9327-40af-9729-b525352b79f1" providerId="ADAL" clId="{D94ADEBC-AA33-4280-962B-ABC6A82DFD23}" dt="2023-01-05T02:45:57.359" v="6117" actId="20577"/>
        <pc:sldMkLst>
          <pc:docMk/>
          <pc:sldMk cId="3932777866" sldId="1526"/>
        </pc:sldMkLst>
        <pc:spChg chg="add del mod">
          <ac:chgData name="塩谷 晃弘 / Akihiro Shiotani" userId="50aef054-9327-40af-9729-b525352b79f1" providerId="ADAL" clId="{D94ADEBC-AA33-4280-962B-ABC6A82DFD23}" dt="2023-01-05T02:02:26.338" v="2788" actId="478"/>
          <ac:spMkLst>
            <pc:docMk/>
            <pc:sldMk cId="3932777866" sldId="1526"/>
            <ac:spMk id="5" creationId="{ED400698-B1D5-B6A4-E067-3D5628835F23}"/>
          </ac:spMkLst>
        </pc:spChg>
        <pc:spChg chg="add del mod">
          <ac:chgData name="塩谷 晃弘 / Akihiro Shiotani" userId="50aef054-9327-40af-9729-b525352b79f1" providerId="ADAL" clId="{D94ADEBC-AA33-4280-962B-ABC6A82DFD23}" dt="2023-01-05T02:02:06.108" v="2787" actId="478"/>
          <ac:spMkLst>
            <pc:docMk/>
            <pc:sldMk cId="3932777866" sldId="1526"/>
            <ac:spMk id="6" creationId="{07211B99-0E9B-D7AF-1DDD-8895EE9E228F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7.277" v="3313" actId="478"/>
          <ac:spMkLst>
            <pc:docMk/>
            <pc:sldMk cId="3932777866" sldId="1526"/>
            <ac:spMk id="7" creationId="{EAABF5E3-5FF8-106A-4BC1-B864F28C037A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9.435" v="3314" actId="478"/>
          <ac:spMkLst>
            <pc:docMk/>
            <pc:sldMk cId="3932777866" sldId="1526"/>
            <ac:spMk id="8" creationId="{A9FBD626-C56C-37C8-01A1-65879DBC8ED8}"/>
          </ac:spMkLst>
        </pc:spChg>
        <pc:spChg chg="add mod">
          <ac:chgData name="塩谷 晃弘 / Akihiro Shiotani" userId="50aef054-9327-40af-9729-b525352b79f1" providerId="ADAL" clId="{D94ADEBC-AA33-4280-962B-ABC6A82DFD23}" dt="2023-01-05T02:45:57.359" v="6117" actId="20577"/>
          <ac:spMkLst>
            <pc:docMk/>
            <pc:sldMk cId="3932777866" sldId="1526"/>
            <ac:spMk id="9" creationId="{644A80A9-2C68-B663-BEA6-18FCE283BEA3}"/>
          </ac:spMkLst>
        </pc:spChg>
      </pc:sldChg>
      <pc:sldChg chg="addSp delSp modSp mod modNotesTx">
        <pc:chgData name="塩谷 晃弘 / Akihiro Shiotani" userId="50aef054-9327-40af-9729-b525352b79f1" providerId="ADAL" clId="{D94ADEBC-AA33-4280-962B-ABC6A82DFD23}" dt="2023-01-05T00:39:41.709" v="786" actId="20577"/>
        <pc:sldMkLst>
          <pc:docMk/>
          <pc:sldMk cId="4275588006" sldId="1527"/>
        </pc:sldMkLst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1" creationId="{4213CF17-EE3F-D84B-039E-E7C73A417DBD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3" creationId="{3F0F9E56-B1A5-840B-EFAB-AA15F6DCAA2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7" creationId="{717F1B44-0F94-541F-C027-C28BC9A28A5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9" creationId="{B7EB6B07-8932-B751-506A-824BDC3C8691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25" creationId="{2A7E82E7-6851-B227-0DF5-19C88C119183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28" creationId="{A5A2B401-0287-C4D5-063D-53A80663391C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0" creationId="{9124309E-2A0B-4643-4CB6-4544F2F4599E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1" creationId="{56A79238-85A0-4B7C-1D0F-54DC5460AA50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2" creationId="{66541B04-FD18-DBCC-A434-E2B4846A29E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3" creationId="{6E31053F-E318-5DB2-710C-689634C17224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4" creationId="{C4F7B86E-9B87-A7D3-89C7-A73C6E39F39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6" creationId="{2241C0FB-E41E-C0C0-9641-82056E60646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7" creationId="{38126F95-E20E-88D4-DE5B-3214E115EDE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8" creationId="{AD580A55-96E8-5A2C-BE3B-573044DC02E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40" creationId="{F222010A-A083-1DE2-E1E3-D1BDE87E852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3" creationId="{7D44B6FB-E4BF-FAEC-64CD-581A4B54CCF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5" creationId="{B85C7250-A141-9744-8ACA-27B785F525C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6" creationId="{664E4C2F-02E3-D5C2-EB80-01EC6FC7D4D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7" creationId="{4F21ED48-E0F7-F686-2280-D20A4AA0FD2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8" creationId="{03FE4118-E61C-E347-7D81-F47AB54630E5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9" creationId="{35F72BAA-8C36-ACBE-282E-0829BD75CE3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0" creationId="{77DA0DFF-3199-EC62-6855-DC77955B4127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1" creationId="{B637C141-BD3C-394F-503E-3E892FCFE44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3" creationId="{F531CEC0-0EFC-7761-8E19-A9CC32AD98A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5" creationId="{7B3CCF41-EFC1-53D9-5365-352435E7C39C}"/>
          </ac:spMkLst>
        </pc:spChg>
        <pc:spChg chg="add del mod">
          <ac:chgData name="塩谷 晃弘 / Akihiro Shiotani" userId="50aef054-9327-40af-9729-b525352b79f1" providerId="ADAL" clId="{D94ADEBC-AA33-4280-962B-ABC6A82DFD23}" dt="2023-01-05T00:38:47.418" v="686" actId="478"/>
          <ac:spMkLst>
            <pc:docMk/>
            <pc:sldMk cId="4275588006" sldId="1527"/>
            <ac:spMk id="57" creationId="{B930388F-FE4D-9C89-EEAE-7DA15F50177F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8" creationId="{FEB634FD-6588-9312-B0E6-6060975EA17E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9" creationId="{FADF6979-CD26-9CEB-60EF-BD818DE684A4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61" creationId="{BBD052CB-B9F5-B572-0CA1-B902D3638539}"/>
          </ac:spMkLst>
        </pc:sp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" creationId="{37D4FCDF-9574-58A0-22B2-7F091C14951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5" creationId="{B5BC8E59-E9C8-E9A5-5B75-0DB0E750EE8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" creationId="{8644F026-4B3D-F2B7-D941-3960544AD58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7" creationId="{8A87EEDF-DB76-6A45-FDE7-3BFD0091B7B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8" creationId="{47EB24F1-A1DA-13D6-1685-146468AAF83F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0" creationId="{D59AD751-678B-F14C-14AE-AB6B9819663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2" creationId="{71656347-DF06-9733-1879-0EB15EF2EB4C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6" creationId="{A090850C-2463-ABF0-BA5A-E7B377AB08E2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29" creationId="{50A79FDE-3B75-83D2-85F2-BB27FC02247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5" creationId="{5E5B5B63-141D-8C02-F100-8B8F9E78BD19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9" creationId="{5110C7D6-236F-2AD4-9836-EF8083DE3025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1" creationId="{2D68CD69-EA03-6040-0303-7163131EE3D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2" creationId="{FE1FB3F8-AD7D-50E9-DDA1-FAB916CCC18F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4" creationId="{6EDFBA3F-688A-B0E7-6FB3-5EE5605B751E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2" creationId="{E3B7C92A-33B2-3290-9DE9-A3892146B724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4" creationId="{18151CED-3CFB-052F-9A8A-19D094983481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6" creationId="{BEE488AF-FA17-D6C8-CDE6-FFCBF29E0B5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0" creationId="{236D3F52-85E5-6C5C-357D-D027B969C82C}"/>
          </ac:picMkLst>
        </pc:picChg>
      </pc:sldChg>
      <pc:sldChg chg="addSp modSp mod modNotesTx">
        <pc:chgData name="塩谷 晃弘 / Akihiro Shiotani" userId="50aef054-9327-40af-9729-b525352b79f1" providerId="ADAL" clId="{D94ADEBC-AA33-4280-962B-ABC6A82DFD23}" dt="2023-01-05T00:40:31.188" v="855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8" creationId="{9C3FCD08-75E9-498F-54F1-5A5F12DDFF65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0" creationId="{DCCCD389-505D-887F-80AF-B05875272CEC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1" creationId="{F373DAC8-725B-44D4-EDFA-CF00C49F4F1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3" creationId="{E105E06F-AEA5-EAA8-8412-CFCF59BF4426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5" creationId="{A38F09CF-AE26-44C2-A9A5-9AD77D0047DE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6" creationId="{ED09B3D8-4E90-8712-133B-21F6A98595B7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7" creationId="{85E10C63-0472-84C3-161D-0BD6196DF0B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8" creationId="{197272A0-10F4-D184-0BAA-7505BCF9A05E}"/>
          </ac:spMkLst>
        </pc:spChg>
        <pc:spChg chg="mod">
          <ac:chgData name="塩谷 晃弘 / Akihiro Shiotani" userId="50aef054-9327-40af-9729-b525352b79f1" providerId="ADAL" clId="{D94ADEBC-AA33-4280-962B-ABC6A82DFD23}" dt="2023-01-05T00:22:58.709" v="107" actId="1038"/>
          <ac:spMkLst>
            <pc:docMk/>
            <pc:sldMk cId="1293032349" sldId="1528"/>
            <ac:spMk id="19" creationId="{57517B96-A17B-A1CB-0F0F-A54BB2BF2B11}"/>
          </ac:spMkLst>
        </pc:spChg>
        <pc:spChg chg="mod">
          <ac:chgData name="塩谷 晃弘 / Akihiro Shiotani" userId="50aef054-9327-40af-9729-b525352b79f1" providerId="ADAL" clId="{D94ADEBC-AA33-4280-962B-ABC6A82DFD23}" dt="2023-01-05T00:23:02.331" v="110" actId="1036"/>
          <ac:spMkLst>
            <pc:docMk/>
            <pc:sldMk cId="1293032349" sldId="1528"/>
            <ac:spMk id="20" creationId="{A1EC606C-C79E-B918-1AB3-FC75CA4E9D9D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1" creationId="{7592E991-DC92-0C0E-9467-FB61E6D01063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3" creationId="{096FB9D5-2AFF-4B9E-257D-8A0727DDEACF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5" creationId="{33552AC3-047E-5036-0DC3-58CDEB7DD088}"/>
          </ac:spMkLst>
        </pc:spChg>
        <pc:spChg chg="mod">
          <ac:chgData name="塩谷 晃弘 / Akihiro Shiotani" userId="50aef054-9327-40af-9729-b525352b79f1" providerId="ADAL" clId="{D94ADEBC-AA33-4280-962B-ABC6A82DFD23}" dt="2023-01-05T00:22:26.205" v="98" actId="1035"/>
          <ac:spMkLst>
            <pc:docMk/>
            <pc:sldMk cId="1293032349" sldId="1528"/>
            <ac:spMk id="41" creationId="{B17AF5E5-C758-F0AB-7FC0-27899F375C25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2" creationId="{454FA903-331F-056E-4938-64EB8594E1A7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3" creationId="{612B9343-A8B9-5AB4-7A66-39E66C6DC918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5" creationId="{4C8C3A7E-A99B-622D-9426-1ED26E5413E6}"/>
          </ac:spMkLst>
        </pc:spChg>
        <pc:picChg chg="mod">
          <ac:chgData name="塩谷 晃弘 / Akihiro Shiotani" userId="50aef054-9327-40af-9729-b525352b79f1" providerId="ADAL" clId="{D94ADEBC-AA33-4280-962B-ABC6A82DFD23}" dt="2023-01-05T00:22:32.989" v="99" actId="14100"/>
          <ac:picMkLst>
            <pc:docMk/>
            <pc:sldMk cId="1293032349" sldId="1528"/>
            <ac:picMk id="4" creationId="{78B38145-8E46-28F9-FE44-E795F2791972}"/>
          </ac:picMkLst>
        </pc:picChg>
        <pc:picChg chg="mod">
          <ac:chgData name="塩谷 晃弘 / Akihiro Shiotani" userId="50aef054-9327-40af-9729-b525352b79f1" providerId="ADAL" clId="{D94ADEBC-AA33-4280-962B-ABC6A82DFD23}" dt="2023-01-05T00:22:55.255" v="102" actId="14100"/>
          <ac:picMkLst>
            <pc:docMk/>
            <pc:sldMk cId="1293032349" sldId="1528"/>
            <ac:picMk id="5" creationId="{39EDFC85-6FD9-9650-4EC3-B9AA0419CA7A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6" creationId="{62343252-42C2-AE43-FA60-038BDACC3A40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7" creationId="{0834226E-B4D3-BAF3-8F31-F75E1F8ED54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9" creationId="{CCA1B770-3E1D-70BF-73F1-AF2D29172A01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2" creationId="{868A2EB4-E50B-E954-F2E8-1C63C78DDF89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4" creationId="{E9364100-8489-EC79-37ED-DB2E98E6347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2" creationId="{42F5081A-A004-C73B-5B00-F1DCF9DD40AE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4" creationId="{CE1DE562-77FB-71C3-C92B-22DCB0726465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44" creationId="{7DBBC7A2-C9DF-C6EC-5514-647C396F8746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0:42:28.158" v="1007" actId="20577"/>
        <pc:sldMkLst>
          <pc:docMk/>
          <pc:sldMk cId="1547497343" sldId="1529"/>
        </pc:sldMkLst>
      </pc:sldChg>
      <pc:sldChg chg="modSp mod modNotesTx">
        <pc:chgData name="塩谷 晃弘 / Akihiro Shiotani" userId="50aef054-9327-40af-9729-b525352b79f1" providerId="ADAL" clId="{D94ADEBC-AA33-4280-962B-ABC6A82DFD23}" dt="2023-01-05T00:41:44.718" v="889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D94ADEBC-AA33-4280-962B-ABC6A82DFD23}" dt="2023-01-05T00:41:09.118" v="876" actId="1038"/>
          <ac:spMkLst>
            <pc:docMk/>
            <pc:sldMk cId="2359677762" sldId="1530"/>
            <ac:spMk id="119" creationId="{1A81BF07-43F1-098D-8639-682C946EB47C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0:44:09.927" v="1284" actId="20577"/>
        <pc:sldMkLst>
          <pc:docMk/>
          <pc:sldMk cId="2350814425" sldId="1532"/>
        </pc:sldMkLst>
      </pc:sldChg>
      <pc:sldChg chg="addSp modSp mod modAnim modNotesTx">
        <pc:chgData name="塩谷 晃弘 / Akihiro Shiotani" userId="50aef054-9327-40af-9729-b525352b79f1" providerId="ADAL" clId="{D94ADEBC-AA33-4280-962B-ABC6A82DFD23}" dt="2023-01-05T01:51:59.529" v="2626"/>
        <pc:sldMkLst>
          <pc:docMk/>
          <pc:sldMk cId="1904695112" sldId="1534"/>
        </pc:sldMkLst>
        <pc:spChg chg="add mod">
          <ac:chgData name="塩谷 晃弘 / Akihiro Shiotani" userId="50aef054-9327-40af-9729-b525352b79f1" providerId="ADAL" clId="{D94ADEBC-AA33-4280-962B-ABC6A82DFD23}" dt="2023-01-05T00:59:38.332" v="1643" actId="1035"/>
          <ac:spMkLst>
            <pc:docMk/>
            <pc:sldMk cId="1904695112" sldId="1534"/>
            <ac:spMk id="5" creationId="{7349D111-E3F2-7DBA-FA10-03E8408A84D0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1:52:05.458" v="2635" actId="20577"/>
        <pc:sldMkLst>
          <pc:docMk/>
          <pc:sldMk cId="1635141860" sldId="1535"/>
        </pc:sldMkLst>
      </pc:sldChg>
      <pc:sldChg chg="modSp mod modNotesTx">
        <pc:chgData name="塩谷 晃弘 / Akihiro Shiotani" userId="50aef054-9327-40af-9729-b525352b79f1" providerId="ADAL" clId="{D94ADEBC-AA33-4280-962B-ABC6A82DFD23}" dt="2023-01-05T01:24:18.684" v="1898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D94ADEBC-AA33-4280-962B-ABC6A82DFD23}" dt="2023-01-05T01:24:14.338" v="1896" actId="1038"/>
          <ac:spMkLst>
            <pc:docMk/>
            <pc:sldMk cId="4129291704" sldId="1537"/>
            <ac:spMk id="5" creationId="{E2B9BDDF-B8C6-8253-4EF2-4240AEED7975}"/>
          </ac:spMkLst>
        </pc:spChg>
      </pc:sldChg>
      <pc:sldChg chg="addSp modSp mod modAnim modNotesTx">
        <pc:chgData name="塩谷 晃弘 / Akihiro Shiotani" userId="50aef054-9327-40af-9729-b525352b79f1" providerId="ADAL" clId="{D94ADEBC-AA33-4280-962B-ABC6A82DFD23}" dt="2023-01-05T01:49:42.004" v="2542" actId="20577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D94ADEBC-AA33-4280-962B-ABC6A82DFD23}" dt="2023-01-05T01:41:11.367" v="1899"/>
          <ac:spMkLst>
            <pc:docMk/>
            <pc:sldMk cId="796567495" sldId="1538"/>
            <ac:spMk id="2" creationId="{7D4F8366-7F51-3A53-AA3A-162A7A6BB29A}"/>
          </ac:spMkLst>
        </pc:spChg>
        <pc:spChg chg="add mod">
          <ac:chgData name="塩谷 晃弘 / Akihiro Shiotani" userId="50aef054-9327-40af-9729-b525352b79f1" providerId="ADAL" clId="{D94ADEBC-AA33-4280-962B-ABC6A82DFD23}" dt="2023-01-05T01:48:25.086" v="2431" actId="1076"/>
          <ac:spMkLst>
            <pc:docMk/>
            <pc:sldMk cId="796567495" sldId="1538"/>
            <ac:spMk id="11" creationId="{8B3F0F0F-B58B-1289-ABEB-653DE1C0AA04}"/>
          </ac:spMkLst>
        </pc:spChg>
        <pc:spChg chg="add mod">
          <ac:chgData name="塩谷 晃弘 / Akihiro Shiotani" userId="50aef054-9327-40af-9729-b525352b79f1" providerId="ADAL" clId="{D94ADEBC-AA33-4280-962B-ABC6A82DFD23}" dt="2023-01-05T01:47:56.073" v="2426" actId="1582"/>
          <ac:spMkLst>
            <pc:docMk/>
            <pc:sldMk cId="796567495" sldId="1538"/>
            <ac:spMk id="12" creationId="{DD51F6E0-A679-EB3D-630E-C4A05966B594}"/>
          </ac:spMkLst>
        </pc:spChg>
        <pc:spChg chg="mod">
          <ac:chgData name="塩谷 晃弘 / Akihiro Shiotani" userId="50aef054-9327-40af-9729-b525352b79f1" providerId="ADAL" clId="{D94ADEBC-AA33-4280-962B-ABC6A82DFD23}" dt="2023-01-05T01:41:21.249" v="1904" actId="20577"/>
          <ac:spMkLst>
            <pc:docMk/>
            <pc:sldMk cId="796567495" sldId="1538"/>
            <ac:spMk id="44" creationId="{4F2DADD8-2D55-BBED-D9E5-9D27FB6E8F26}"/>
          </ac:spMkLst>
        </pc:spChg>
        <pc:picChg chg="mod">
          <ac:chgData name="塩谷 晃弘 / Akihiro Shiotani" userId="50aef054-9327-40af-9729-b525352b79f1" providerId="ADAL" clId="{D94ADEBC-AA33-4280-962B-ABC6A82DFD23}" dt="2023-01-05T01:47:02.971" v="2398" actId="1076"/>
          <ac:picMkLst>
            <pc:docMk/>
            <pc:sldMk cId="796567495" sldId="1538"/>
            <ac:picMk id="6" creationId="{A9CF1BB7-4D96-7AAD-3F13-7543022079DB}"/>
          </ac:picMkLst>
        </pc:picChg>
      </pc:sldChg>
      <pc:sldChg chg="modSp mod modNotesTx">
        <pc:chgData name="塩谷 晃弘 / Akihiro Shiotani" userId="50aef054-9327-40af-9729-b525352b79f1" providerId="ADAL" clId="{D94ADEBC-AA33-4280-962B-ABC6A82DFD23}" dt="2023-01-05T01:51:57.023" v="2625"/>
        <pc:sldMkLst>
          <pc:docMk/>
          <pc:sldMk cId="3068757320" sldId="1540"/>
        </pc:sldMkLst>
        <pc:spChg chg="mod">
          <ac:chgData name="塩谷 晃弘 / Akihiro Shiotani" userId="50aef054-9327-40af-9729-b525352b79f1" providerId="ADAL" clId="{D94ADEBC-AA33-4280-962B-ABC6A82DFD23}" dt="2023-01-05T00:35:11.935" v="683" actId="1582"/>
          <ac:spMkLst>
            <pc:docMk/>
            <pc:sldMk cId="3068757320" sldId="1540"/>
            <ac:spMk id="10" creationId="{D5BAE31B-FE14-4B96-8A98-E39583F4A956}"/>
          </ac:spMkLst>
        </pc:spChg>
      </pc:sldChg>
      <pc:sldChg chg="addSp delSp modSp add mod modAnim modNotesTx">
        <pc:chgData name="塩谷 晃弘 / Akihiro Shiotani" userId="50aef054-9327-40af-9729-b525352b79f1" providerId="ADAL" clId="{D94ADEBC-AA33-4280-962B-ABC6A82DFD23}" dt="2023-01-05T02:32:07.692" v="4355" actId="20577"/>
        <pc:sldMkLst>
          <pc:docMk/>
          <pc:sldMk cId="2735939109" sldId="1541"/>
        </pc:sldMkLst>
        <pc:spChg chg="mod">
          <ac:chgData name="塩谷 晃弘 / Akihiro Shiotani" userId="50aef054-9327-40af-9729-b525352b79f1" providerId="ADAL" clId="{D94ADEBC-AA33-4280-962B-ABC6A82DFD23}" dt="2023-01-05T01:55:09.280" v="2668"/>
          <ac:spMkLst>
            <pc:docMk/>
            <pc:sldMk cId="2735939109" sldId="1541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4" creationId="{599AFF07-EBC9-A3B2-101E-3CA3CF2E72A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5" creationId="{E2B9BDDF-B8C6-8253-4EF2-4240AEED7975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6" creationId="{E07A0F5E-C2CB-D9AA-B167-65689A9AFBD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7" creationId="{8C64B34C-EB76-409A-A8C2-5182F9767A3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8" creationId="{B5643A93-0983-02E7-1C6F-D94154CAF89B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9" creationId="{EE48B79C-6B80-D2F2-06B9-D585B77F201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0" creationId="{C2D2F7B7-59DB-030B-CE3F-9E773CE91FB4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1" creationId="{2EA25581-150C-E265-DCAA-ABDD06FC0829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2" creationId="{6C206204-A53D-FE76-6D94-5C82108B375C}"/>
          </ac:spMkLst>
        </pc:spChg>
        <pc:spChg chg="add mod">
          <ac:chgData name="塩谷 晃弘 / Akihiro Shiotani" userId="50aef054-9327-40af-9729-b525352b79f1" providerId="ADAL" clId="{D94ADEBC-AA33-4280-962B-ABC6A82DFD23}" dt="2023-01-05T02:32:07.692" v="4355" actId="20577"/>
          <ac:spMkLst>
            <pc:docMk/>
            <pc:sldMk cId="2735939109" sldId="1541"/>
            <ac:spMk id="13" creationId="{1F1BBC68-698D-6A91-429F-E1AA772F8154}"/>
          </ac:spMkLst>
        </pc:spChg>
        <pc:grpChg chg="mod">
          <ac:chgData name="塩谷 晃弘 / Akihiro Shiotani" userId="50aef054-9327-40af-9729-b525352b79f1" providerId="ADAL" clId="{D94ADEBC-AA33-4280-962B-ABC6A82DFD23}" dt="2023-01-05T02:05:09.431" v="2894" actId="1076"/>
          <ac:grpSpMkLst>
            <pc:docMk/>
            <pc:sldMk cId="2735939109" sldId="1541"/>
            <ac:grpSpMk id="25" creationId="{997510C7-6DFB-3B91-6D95-92DC83E4C066}"/>
          </ac:grpSpMkLst>
        </pc:grp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14" creationId="{61B98E54-800F-2788-583C-5D255CF5ACF5}"/>
          </ac:picMkLst>
        </pc:picChg>
        <pc:picChg chg="add del">
          <ac:chgData name="塩谷 晃弘 / Akihiro Shiotani" userId="50aef054-9327-40af-9729-b525352b79f1" providerId="ADAL" clId="{D94ADEBC-AA33-4280-962B-ABC6A82DFD23}" dt="2023-01-05T02:04:35.828" v="2828" actId="478"/>
          <ac:picMkLst>
            <pc:docMk/>
            <pc:sldMk cId="2735939109" sldId="1541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5124" creationId="{5D6BF4A7-2500-A15F-138E-9094601FDF17}"/>
          </ac:picMkLst>
        </pc:picChg>
      </pc:sldChg>
      <pc:sldChg chg="addSp delSp modSp add mod delAnim modAnim modNotesTx">
        <pc:chgData name="塩谷 晃弘 / Akihiro Shiotani" userId="50aef054-9327-40af-9729-b525352b79f1" providerId="ADAL" clId="{D94ADEBC-AA33-4280-962B-ABC6A82DFD23}" dt="2023-01-05T02:41:09.615" v="5181" actId="20577"/>
        <pc:sldMkLst>
          <pc:docMk/>
          <pc:sldMk cId="3248043260" sldId="1542"/>
        </pc:sldMkLst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4" creationId="{17A86D46-371D-AD4C-2C41-4ED476E8BE79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6" creationId="{545BA912-0BA8-AD2C-DC81-CED9BA917133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7" creationId="{E662B67D-0851-38FF-48D5-9246BE436418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9" creationId="{6190883C-1F65-23AB-90EE-394B3EABC4DD}"/>
          </ac:spMkLst>
        </pc:spChg>
        <pc:spChg chg="add mod">
          <ac:chgData name="塩谷 晃弘 / Akihiro Shiotani" userId="50aef054-9327-40af-9729-b525352b79f1" providerId="ADAL" clId="{D94ADEBC-AA33-4280-962B-ABC6A82DFD23}" dt="2023-01-05T02:07:03.972" v="2971" actId="2711"/>
          <ac:spMkLst>
            <pc:docMk/>
            <pc:sldMk cId="3248043260" sldId="1542"/>
            <ac:spMk id="11" creationId="{483F78D4-D605-6FFA-D041-DEAD5E31EE90}"/>
          </ac:spMkLst>
        </pc:spChg>
        <pc:spChg chg="add mod">
          <ac:chgData name="塩谷 晃弘 / Akihiro Shiotani" userId="50aef054-9327-40af-9729-b525352b79f1" providerId="ADAL" clId="{D94ADEBC-AA33-4280-962B-ABC6A82DFD23}" dt="2023-01-05T02:06:59.249" v="2970" actId="2711"/>
          <ac:spMkLst>
            <pc:docMk/>
            <pc:sldMk cId="3248043260" sldId="1542"/>
            <ac:spMk id="12" creationId="{6BC05D90-B4E6-1340-43FE-5D9061920077}"/>
          </ac:spMkLst>
        </pc:spChg>
        <pc:spChg chg="add mod ord">
          <ac:chgData name="塩谷 晃弘 / Akihiro Shiotani" userId="50aef054-9327-40af-9729-b525352b79f1" providerId="ADAL" clId="{D94ADEBC-AA33-4280-962B-ABC6A82DFD23}" dt="2023-01-05T02:40:46.268" v="5179" actId="1076"/>
          <ac:spMkLst>
            <pc:docMk/>
            <pc:sldMk cId="3248043260" sldId="1542"/>
            <ac:spMk id="14" creationId="{ED8E8D0C-6DE0-F7F3-AE1C-E47F0A0E065D}"/>
          </ac:spMkLst>
        </pc:spChg>
        <pc:spChg chg="add mod">
          <ac:chgData name="塩谷 晃弘 / Akihiro Shiotani" userId="50aef054-9327-40af-9729-b525352b79f1" providerId="ADAL" clId="{D94ADEBC-AA33-4280-962B-ABC6A82DFD23}" dt="2023-01-05T02:06:37.426" v="2967" actId="1076"/>
          <ac:spMkLst>
            <pc:docMk/>
            <pc:sldMk cId="3248043260" sldId="1542"/>
            <ac:spMk id="15" creationId="{AE89D521-4901-ADD7-B128-304F7DE337B0}"/>
          </ac:spMkLst>
        </pc:spChg>
        <pc:spChg chg="add mod">
          <ac:chgData name="塩谷 晃弘 / Akihiro Shiotani" userId="50aef054-9327-40af-9729-b525352b79f1" providerId="ADAL" clId="{D94ADEBC-AA33-4280-962B-ABC6A82DFD23}" dt="2023-01-05T02:40:49.825" v="5180" actId="1076"/>
          <ac:spMkLst>
            <pc:docMk/>
            <pc:sldMk cId="3248043260" sldId="1542"/>
            <ac:spMk id="16" creationId="{1D870A40-5B7E-4675-8D76-540F9B6AC1C6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3" creationId="{7A90EA80-7C1B-3A5B-71E0-1963C4A9542A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4" creationId="{BF0E4A23-C1F6-51E7-B371-8DFABC07CED3}"/>
          </ac:spMkLst>
        </pc:spChg>
        <pc:spChg chg="mod">
          <ac:chgData name="塩谷 晃弘 / Akihiro Shiotani" userId="50aef054-9327-40af-9729-b525352b79f1" providerId="ADAL" clId="{D94ADEBC-AA33-4280-962B-ABC6A82DFD23}" dt="2023-01-05T02:16:43.543" v="3068" actId="20577"/>
          <ac:spMkLst>
            <pc:docMk/>
            <pc:sldMk cId="3248043260" sldId="1542"/>
            <ac:spMk id="27" creationId="{5ACE369D-A783-4C8B-09F6-057A5B5A5C0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52" creationId="{AB01E387-DFA3-494F-CAFD-36A461BA58EE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2" creationId="{DABE3779-23AA-04FB-51B2-87EFD44625D6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4" creationId="{2C86EE82-4DDD-D138-BE7C-D12B3B7DD7B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5" creationId="{809A2465-1769-3F78-8CB5-E8055D76B1D9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3" creationId="{135BAD6A-00EE-1452-4407-EE57C5CF38C7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6" creationId="{D5C97C58-D7FA-8D55-38AA-DFAD7944A29E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69" creationId="{10E430EF-3BBF-1075-6991-FCBE85B3742D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D94ADEBC-AA33-4280-962B-ABC6A82DFD23}" dt="2023-01-05T01:58:26.973" v="2677"/>
          <ac:picMkLst>
            <pc:docMk/>
            <pc:sldMk cId="3248043260" sldId="1542"/>
            <ac:picMk id="5" creationId="{807DA84E-440F-B4ED-5EDD-A17213CD4DC3}"/>
          </ac:picMkLst>
        </pc:picChg>
        <pc:picChg chg="add mod">
          <ac:chgData name="塩谷 晃弘 / Akihiro Shiotani" userId="50aef054-9327-40af-9729-b525352b79f1" providerId="ADAL" clId="{D94ADEBC-AA33-4280-962B-ABC6A82DFD23}" dt="2023-01-05T01:58:39.088" v="2716" actId="1038"/>
          <ac:picMkLst>
            <pc:docMk/>
            <pc:sldMk cId="3248043260" sldId="1542"/>
            <ac:picMk id="10" creationId="{5C4EAFB7-E196-2E3B-1529-85FF8D13B428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0" creationId="{05752001-B798-4717-32BB-F3660A65C08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1" creationId="{FCDD0FDD-C958-BE2B-0B3D-AF3C4C45CF1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2" creationId="{C3508685-D6B0-9D37-B213-9594104F9EDF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6" creationId="{382599B2-86F3-FA9D-DBC6-CA6391E0F323}"/>
          </ac:picMkLst>
        </pc:picChg>
        <pc:cxnChg chg="add del mod">
          <ac:chgData name="塩谷 晃弘 / Akihiro Shiotani" userId="50aef054-9327-40af-9729-b525352b79f1" providerId="ADAL" clId="{D94ADEBC-AA33-4280-962B-ABC6A82DFD23}" dt="2023-01-05T01:58:26.973" v="2677"/>
          <ac:cxnSpMkLst>
            <pc:docMk/>
            <pc:sldMk cId="3248043260" sldId="1542"/>
            <ac:cxnSpMk id="8" creationId="{0A8C4742-52F9-68EC-7389-715B8BAD50A3}"/>
          </ac:cxnSpMkLst>
        </pc:cxnChg>
        <pc:cxnChg chg="add del mod">
          <ac:chgData name="塩谷 晃弘 / Akihiro Shiotani" userId="50aef054-9327-40af-9729-b525352b79f1" providerId="ADAL" clId="{D94ADEBC-AA33-4280-962B-ABC6A82DFD23}" dt="2023-01-05T02:37:49.261" v="5127" actId="478"/>
          <ac:cxnSpMkLst>
            <pc:docMk/>
            <pc:sldMk cId="3248043260" sldId="1542"/>
            <ac:cxnSpMk id="13" creationId="{61EE384C-FDAF-A720-EF00-3223931A768F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3" creationId="{D2FF3F2A-7BF5-DB78-FC97-B97567D8AE00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7" creationId="{533386EF-AF96-B6A9-0E11-210F79661151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8" creationId="{F6C8A907-DC23-27B7-794C-283B40C022CD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D94ADEBC-AA33-4280-962B-ABC6A82DFD23}" dt="2023-01-05T01:59:57.519" v="2717" actId="2696"/>
        <pc:sldMkLst>
          <pc:docMk/>
          <pc:sldMk cId="2984197823" sldId="1543"/>
        </pc:sldMkLst>
      </pc:sldChg>
    </pc:docChg>
  </pc:docChgLst>
  <pc:docChgLst>
    <pc:chgData name="塩谷 晃弘 / Akihiro Shiotani" userId="50aef054-9327-40af-9729-b525352b79f1" providerId="ADAL" clId="{A6CDFF8B-F065-4A05-ACC3-7D0C23D253AE}"/>
    <pc:docChg chg="undo custSel addSld delSld modSld modMainMaster">
      <pc:chgData name="塩谷 晃弘 / Akihiro Shiotani" userId="50aef054-9327-40af-9729-b525352b79f1" providerId="ADAL" clId="{A6CDFF8B-F065-4A05-ACC3-7D0C23D253AE}" dt="2023-01-26T06:48:33.996" v="587"/>
      <pc:docMkLst>
        <pc:docMk/>
      </pc:docMkLst>
      <pc:sldChg chg="modSp mod">
        <pc:chgData name="塩谷 晃弘 / Akihiro Shiotani" userId="50aef054-9327-40af-9729-b525352b79f1" providerId="ADAL" clId="{A6CDFF8B-F065-4A05-ACC3-7D0C23D253AE}" dt="2023-01-26T00:06:30.147" v="3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A6CDFF8B-F065-4A05-ACC3-7D0C23D253AE}" dt="2023-01-26T00:06:30.147" v="3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09:11.768" v="227" actId="1037"/>
        <pc:sldMkLst>
          <pc:docMk/>
          <pc:sldMk cId="577051362" sldId="1453"/>
        </pc:sldMkLst>
        <pc:spChg chg="add del mod">
          <ac:chgData name="塩谷 晃弘 / Akihiro Shiotani" userId="50aef054-9327-40af-9729-b525352b79f1" providerId="ADAL" clId="{A6CDFF8B-F065-4A05-ACC3-7D0C23D253AE}" dt="2023-01-26T00:08:32.356" v="100" actId="478"/>
          <ac:spMkLst>
            <pc:docMk/>
            <pc:sldMk cId="577051362" sldId="1453"/>
            <ac:spMk id="3" creationId="{3D773AB4-BFCD-30AD-F85F-4659D848F85B}"/>
          </ac:spMkLst>
        </pc:spChg>
        <pc:spChg chg="add mod">
          <ac:chgData name="塩谷 晃弘 / Akihiro Shiotani" userId="50aef054-9327-40af-9729-b525352b79f1" providerId="ADAL" clId="{A6CDFF8B-F065-4A05-ACC3-7D0C23D253AE}" dt="2023-01-26T00:09:11.768" v="227" actId="1037"/>
          <ac:spMkLst>
            <pc:docMk/>
            <pc:sldMk cId="577051362" sldId="1453"/>
            <ac:spMk id="4" creationId="{C3919988-1039-A563-95E1-4BBF52B32CF4}"/>
          </ac:spMkLst>
        </pc:spChg>
        <pc:spChg chg="del mod">
          <ac:chgData name="塩谷 晃弘 / Akihiro Shiotani" userId="50aef054-9327-40af-9729-b525352b79f1" providerId="ADAL" clId="{A6CDFF8B-F065-4A05-ACC3-7D0C23D253AE}" dt="2023-01-26T00:08:28.967" v="98" actId="478"/>
          <ac:spMkLst>
            <pc:docMk/>
            <pc:sldMk cId="577051362" sldId="1453"/>
            <ac:spMk id="6" creationId="{98F6DB21-CEDA-3123-15CA-C11FC11CD4BA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41:56.405" v="579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5" creationId="{02C4E505-AC81-5186-C5A2-BCE42112E1A9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A6CDFF8B-F065-4A05-ACC3-7D0C23D253AE}" dt="2023-01-26T00:12:18.163" v="342" actId="478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8" creationId="{84EB2057-1577-BD12-1B4B-7D736279C19D}"/>
          </ac:spMkLst>
        </pc:spChg>
        <pc:spChg chg="mod">
          <ac:chgData name="塩谷 晃弘 / Akihiro Shiotani" userId="50aef054-9327-40af-9729-b525352b79f1" providerId="ADAL" clId="{A6CDFF8B-F065-4A05-ACC3-7D0C23D253AE}" dt="2023-01-26T00:13:20.436" v="420" actId="1037"/>
          <ac:spMkLst>
            <pc:docMk/>
            <pc:sldMk cId="3051654705" sldId="1539"/>
            <ac:spMk id="9" creationId="{BD7E3243-2A35-2F42-9E71-86092639514F}"/>
          </ac:spMkLst>
        </pc:spChg>
        <pc:spChg chg="add mod">
          <ac:chgData name="塩谷 晃弘 / Akihiro Shiotani" userId="50aef054-9327-40af-9729-b525352b79f1" providerId="ADAL" clId="{A6CDFF8B-F065-4A05-ACC3-7D0C23D253AE}" dt="2023-01-26T00:13:17.199" v="416" actId="1037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A6CDFF8B-F065-4A05-ACC3-7D0C23D253AE}" dt="2023-01-26T00:13:40.069" v="447" actId="14100"/>
          <ac:spMkLst>
            <pc:docMk/>
            <pc:sldMk cId="3051654705" sldId="1539"/>
            <ac:spMk id="11" creationId="{D04F6F7D-D84C-5658-587F-E2CE636BD16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2" creationId="{CA9D4B77-FBFB-FD4C-958A-C457291D712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3" creationId="{DC155625-B930-57D4-816A-7C81D4AE42C5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4" creationId="{3DBF0E81-52A0-F91A-9B41-529BC92C5431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5" creationId="{982DFB41-4E6C-4644-50EE-90BE178424C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6" creationId="{F4CC0915-F6B4-6F33-DDCE-A8C69E24321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7" creationId="{6A433B0A-7F89-8B5C-82C4-A8688EBCDC78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8" creationId="{68891FFA-84F2-0F7A-11BE-4D0FE8523B89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9" creationId="{FBDDB427-1552-6C8F-496F-34F6063A37F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0" creationId="{69807405-3688-96E5-7825-1A8C899E375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1" creationId="{1202681F-CCFC-A625-2681-0EC69062FB80}"/>
          </ac:spMkLst>
        </pc:spChg>
        <pc:spChg chg="add mod">
          <ac:chgData name="塩谷 晃弘 / Akihiro Shiotani" userId="50aef054-9327-40af-9729-b525352b79f1" providerId="ADAL" clId="{A6CDFF8B-F065-4A05-ACC3-7D0C23D253AE}" dt="2023-01-26T00:13:58.701" v="466" actId="20577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A6CDFF8B-F065-4A05-ACC3-7D0C23D253AE}" dt="2023-01-26T00:41:56.405" v="579" actId="20577"/>
          <ac:spMkLst>
            <pc:docMk/>
            <pc:sldMk cId="3051654705" sldId="1539"/>
            <ac:spMk id="23" creationId="{BCD97DBE-DA68-5314-D86D-6328C2DAE23E}"/>
          </ac:spMkLst>
        </pc:spChg>
        <pc:spChg chg="add mod">
          <ac:chgData name="塩谷 晃弘 / Akihiro Shiotani" userId="50aef054-9327-40af-9729-b525352b79f1" providerId="ADAL" clId="{A6CDFF8B-F065-4A05-ACC3-7D0C23D253AE}" dt="2023-01-26T00:41:53.706" v="569" actId="1076"/>
          <ac:spMkLst>
            <pc:docMk/>
            <pc:sldMk cId="3051654705" sldId="1539"/>
            <ac:spMk id="24" creationId="{53B43B4F-255D-D1FC-1E11-933A9C3E018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5" creationId="{A38269E6-5CAF-5879-AC5D-FF6BE4A0AABD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6" creationId="{EA55EE04-A53A-CFEB-639F-573BC4FFDEF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7" creationId="{AA68360F-2968-AE98-AFB7-09929AF2F97C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A6CDFF8B-F065-4A05-ACC3-7D0C23D253AE}" dt="2023-01-26T00:11:53.032" v="283" actId="478"/>
          <ac:spMkLst>
            <pc:docMk/>
            <pc:sldMk cId="3051654705" sldId="1539"/>
            <ac:spMk id="29" creationId="{95E33421-A884-785A-72AA-870C1AB925FD}"/>
          </ac:spMkLst>
        </pc:spChg>
        <pc:graphicFrameChg chg="mod modGraphic">
          <ac:chgData name="塩谷 晃弘 / Akihiro Shiotani" userId="50aef054-9327-40af-9729-b525352b79f1" providerId="ADAL" clId="{A6CDFF8B-F065-4A05-ACC3-7D0C23D253AE}" dt="2023-01-26T00:41:34.154" v="54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del">
        <pc:chgData name="塩谷 晃弘 / Akihiro Shiotani" userId="50aef054-9327-40af-9729-b525352b79f1" providerId="ADAL" clId="{A6CDFF8B-F065-4A05-ACC3-7D0C23D253AE}" dt="2023-01-26T06:48:17.031" v="581" actId="47"/>
        <pc:sldMkLst>
          <pc:docMk/>
          <pc:sldMk cId="3170829438" sldId="1544"/>
        </pc:sldMkLst>
      </pc:sldChg>
      <pc:sldChg chg="del">
        <pc:chgData name="塩谷 晃弘 / Akihiro Shiotani" userId="50aef054-9327-40af-9729-b525352b79f1" providerId="ADAL" clId="{A6CDFF8B-F065-4A05-ACC3-7D0C23D253AE}" dt="2023-01-26T06:48:27.863" v="584" actId="47"/>
        <pc:sldMkLst>
          <pc:docMk/>
          <pc:sldMk cId="1787875852" sldId="1545"/>
        </pc:sldMkLst>
      </pc:sldChg>
      <pc:sldChg chg="del">
        <pc:chgData name="塩谷 晃弘 / Akihiro Shiotani" userId="50aef054-9327-40af-9729-b525352b79f1" providerId="ADAL" clId="{A6CDFF8B-F065-4A05-ACC3-7D0C23D253AE}" dt="2023-01-26T06:48:33.406" v="586" actId="47"/>
        <pc:sldMkLst>
          <pc:docMk/>
          <pc:sldMk cId="3282660717" sldId="1546"/>
        </pc:sldMkLst>
      </pc:sldChg>
      <pc:sldChg chg="del">
        <pc:chgData name="塩谷 晃弘 / Akihiro Shiotani" userId="50aef054-9327-40af-9729-b525352b79f1" providerId="ADAL" clId="{A6CDFF8B-F065-4A05-ACC3-7D0C23D253AE}" dt="2023-01-26T06:48:19.460" v="582" actId="47"/>
        <pc:sldMkLst>
          <pc:docMk/>
          <pc:sldMk cId="4081018803" sldId="1547"/>
        </pc:sldMkLst>
      </pc:sldChg>
      <pc:sldChg chg="add">
        <pc:chgData name="塩谷 晃弘 / Akihiro Shiotani" userId="50aef054-9327-40af-9729-b525352b79f1" providerId="ADAL" clId="{A6CDFF8B-F065-4A05-ACC3-7D0C23D253AE}" dt="2023-01-26T06:48:15.756" v="580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A6CDFF8B-F065-4A05-ACC3-7D0C23D253AE}" dt="2023-01-26T06:48:21.186" v="583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A6CDFF8B-F065-4A05-ACC3-7D0C23D253AE}" dt="2023-01-26T06:48:28.471" v="585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A6CDFF8B-F065-4A05-ACC3-7D0C23D253AE}" dt="2023-01-26T06:48:33.996" v="587"/>
        <pc:sldMkLst>
          <pc:docMk/>
          <pc:sldMk cId="2309223045" sldId="1565"/>
        </pc:sldMkLst>
      </pc:sldChg>
      <pc:sldMasterChg chg="modSldLayout">
        <pc:chgData name="塩谷 晃弘 / Akihiro Shiotani" userId="50aef054-9327-40af-9729-b525352b79f1" providerId="ADAL" clId="{A6CDFF8B-F065-4A05-ACC3-7D0C23D253AE}" dt="2023-01-26T00:08:18.985" v="97" actId="1076"/>
        <pc:sldMasterMkLst>
          <pc:docMk/>
          <pc:sldMasterMk cId="3083818472" sldId="2147483660"/>
        </pc:sldMasterMkLst>
        <pc:sldLayoutChg chg="modSp mod">
          <pc:chgData name="塩谷 晃弘 / Akihiro Shiotani" userId="50aef054-9327-40af-9729-b525352b79f1" providerId="ADAL" clId="{A6CDFF8B-F065-4A05-ACC3-7D0C23D253AE}" dt="2023-01-26T00:08:18.985" v="97" actId="1076"/>
          <pc:sldLayoutMkLst>
            <pc:docMk/>
            <pc:sldMasterMk cId="3083818472" sldId="2147483660"/>
            <pc:sldLayoutMk cId="366444686" sldId="2147483664"/>
          </pc:sldLayoutMkLst>
          <pc:spChg chg="mod">
            <ac:chgData name="塩谷 晃弘 / Akihiro Shiotani" userId="50aef054-9327-40af-9729-b525352b79f1" providerId="ADAL" clId="{A6CDFF8B-F065-4A05-ACC3-7D0C23D253AE}" dt="2023-01-26T00:08:18.985" v="97" actId="1076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4F338656-A1E1-4A08-8F6D-1123F1E26A56}"/>
    <pc:docChg chg="undo redo custSel delSld modSld">
      <pc:chgData name="塩谷 晃弘 / Akihiro Shiotani" userId="50aef054-9327-40af-9729-b525352b79f1" providerId="ADAL" clId="{4F338656-A1E1-4A08-8F6D-1123F1E26A56}" dt="2023-01-05T07:40:41.355" v="5136" actId="20577"/>
      <pc:docMkLst>
        <pc:docMk/>
      </pc:docMkLst>
      <pc:sldChg chg="addSp delSp modSp mod modAnim modNotesTx">
        <pc:chgData name="塩谷 晃弘 / Akihiro Shiotani" userId="50aef054-9327-40af-9729-b525352b79f1" providerId="ADAL" clId="{4F338656-A1E1-4A08-8F6D-1123F1E26A56}" dt="2023-01-05T07:25:19.200" v="4834" actId="20577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4F338656-A1E1-4A08-8F6D-1123F1E26A56}" dt="2023-01-05T05:46:46.516" v="1477" actId="404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4F338656-A1E1-4A08-8F6D-1123F1E26A56}" dt="2023-01-05T06:45:46.380" v="2091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0" creationId="{240C1490-1247-7992-CA4E-D75DEDAE6498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1" creationId="{1A2BAAE7-22E4-DF40-4A7F-122C10978754}"/>
          </ac:spMkLst>
        </pc:spChg>
        <pc:spChg chg="add del mod">
          <ac:chgData name="塩谷 晃弘 / Akihiro Shiotani" userId="50aef054-9327-40af-9729-b525352b79f1" providerId="ADAL" clId="{4F338656-A1E1-4A08-8F6D-1123F1E26A56}" dt="2023-01-05T05:44:26.535" v="1400" actId="478"/>
          <ac:spMkLst>
            <pc:docMk/>
            <pc:sldMk cId="1539989145" sldId="1459"/>
            <ac:spMk id="12" creationId="{1412D620-6F08-3BD6-8C5A-8870752E38DA}"/>
          </ac:spMkLst>
        </pc:spChg>
        <pc:spChg chg="add del mod">
          <ac:chgData name="塩谷 晃弘 / Akihiro Shiotani" userId="50aef054-9327-40af-9729-b525352b79f1" providerId="ADAL" clId="{4F338656-A1E1-4A08-8F6D-1123F1E26A56}" dt="2023-01-05T05:47:53.647" v="1513" actId="478"/>
          <ac:spMkLst>
            <pc:docMk/>
            <pc:sldMk cId="1539989145" sldId="1459"/>
            <ac:spMk id="13" creationId="{BA7FE1E1-CE84-0F59-8EA5-158221BDE79F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4" creationId="{E028416B-78E9-2611-B043-9DB37CE335E9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5" creationId="{E5751317-CCC7-E027-3ACB-E43724E230B0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6" creationId="{9A413074-F60C-3D0B-9763-2251E809CE35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7" creationId="{B08B442A-0AA7-F16B-D548-1FB984434A91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8" creationId="{4F4EC8BA-154A-F76A-B6AB-BCC85DFEE5CC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9" creationId="{760C0E49-038F-1239-8927-3954C2CDF796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30" creationId="{D3B31E57-EC42-175E-DD4F-5616AEDB2ACB}"/>
          </ac:spMkLst>
        </pc:spChg>
        <pc:picChg chg="del mod">
          <ac:chgData name="塩谷 晃弘 / Akihiro Shiotani" userId="50aef054-9327-40af-9729-b525352b79f1" providerId="ADAL" clId="{4F338656-A1E1-4A08-8F6D-1123F1E26A56}" dt="2023-01-05T05:52:11.954" v="1580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19" creationId="{32FEE6ED-9F04-4DD4-C60A-DA3CFCE0EB97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04.616" v="1597" actId="478"/>
          <ac:picMkLst>
            <pc:docMk/>
            <pc:sldMk cId="1539989145" sldId="1459"/>
            <ac:picMk id="20" creationId="{165EEB52-5011-74AF-057F-18E6257B4276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3:41.760" v="1592"/>
          <ac:picMkLst>
            <pc:docMk/>
            <pc:sldMk cId="1539989145" sldId="1459"/>
            <ac:picMk id="21" creationId="{4E77AEEA-44CC-0569-7531-368AD8AB6B64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2" creationId="{346D8FC0-8DFF-C1E5-E10F-F7450967322A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23" creationId="{DCA04ACE-09DE-ED56-8779-8C68B4E01633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14.473" v="1603"/>
          <ac:picMkLst>
            <pc:docMk/>
            <pc:sldMk cId="1539989145" sldId="1459"/>
            <ac:picMk id="24" creationId="{B9D02A10-F336-DB44-61AC-02E8FBB0FFD0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5" creationId="{1A8C1715-41F5-EAEA-43CB-551D7D7D30E4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5.491" v="1609"/>
          <ac:picMkLst>
            <pc:docMk/>
            <pc:sldMk cId="1539989145" sldId="1459"/>
            <ac:picMk id="26" creationId="{9F89CDF2-AC2F-BA47-5606-46FC5BBC3523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7" creationId="{69CF96D8-8AED-F87C-3E79-5C4D848D8BBE}"/>
          </ac:picMkLst>
        </pc:picChg>
      </pc:sldChg>
      <pc:sldChg chg="del">
        <pc:chgData name="塩谷 晃弘 / Akihiro Shiotani" userId="50aef054-9327-40af-9729-b525352b79f1" providerId="ADAL" clId="{4F338656-A1E1-4A08-8F6D-1123F1E26A56}" dt="2023-01-05T06:55:51.932" v="2129" actId="47"/>
        <pc:sldMkLst>
          <pc:docMk/>
          <pc:sldMk cId="63948455" sldId="1460"/>
        </pc:sldMkLst>
      </pc:sldChg>
      <pc:sldChg chg="modSp mod modAnim modNotesTx">
        <pc:chgData name="塩谷 晃弘 / Akihiro Shiotani" userId="50aef054-9327-40af-9729-b525352b79f1" providerId="ADAL" clId="{4F338656-A1E1-4A08-8F6D-1123F1E26A56}" dt="2023-01-05T07:22:31.221" v="4766"/>
        <pc:sldMkLst>
          <pc:docMk/>
          <pc:sldMk cId="3305888298" sldId="1461"/>
        </pc:sldMkLst>
        <pc:spChg chg="mod">
          <ac:chgData name="塩谷 晃弘 / Akihiro Shiotani" userId="50aef054-9327-40af-9729-b525352b79f1" providerId="ADAL" clId="{4F338656-A1E1-4A08-8F6D-1123F1E26A56}" dt="2023-01-05T05:13:49.007" v="1" actId="1076"/>
          <ac:spMkLst>
            <pc:docMk/>
            <pc:sldMk cId="3305888298" sldId="1461"/>
            <ac:spMk id="11" creationId="{B10AADC1-EC36-95CD-2960-A421B9269087}"/>
          </ac:spMkLst>
        </pc:spChg>
        <pc:spChg chg="mod">
          <ac:chgData name="塩谷 晃弘 / Akihiro Shiotani" userId="50aef054-9327-40af-9729-b525352b79f1" providerId="ADAL" clId="{4F338656-A1E1-4A08-8F6D-1123F1E26A56}" dt="2023-01-05T05:13:35.781" v="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4F338656-A1E1-4A08-8F6D-1123F1E26A56}" dt="2023-01-05T07:03:11.895" v="3160" actId="20577"/>
          <ac:spMkLst>
            <pc:docMk/>
            <pc:sldMk cId="3305888298" sldId="1461"/>
            <ac:spMk id="44" creationId="{4F2DADD8-2D55-BBED-D9E5-9D27FB6E8F26}"/>
          </ac:spMkLst>
        </pc:spChg>
        <pc:spChg chg="mod">
          <ac:chgData name="塩谷 晃弘 / Akihiro Shiotani" userId="50aef054-9327-40af-9729-b525352b79f1" providerId="ADAL" clId="{4F338656-A1E1-4A08-8F6D-1123F1E26A56}" dt="2023-01-05T06:29:33.181" v="1937" actId="403"/>
          <ac:spMkLst>
            <pc:docMk/>
            <pc:sldMk cId="3305888298" sldId="1461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35.007" v="1938" actId="403"/>
          <ac:spMkLst>
            <pc:docMk/>
            <pc:sldMk cId="3305888298" sldId="1461"/>
            <ac:spMk id="47" creationId="{5F527531-F9D2-F496-693C-C4F2CD551EA6}"/>
          </ac:spMkLst>
        </pc:spChg>
      </pc:sldChg>
      <pc:sldChg chg="addSp delSp modSp mod modNotesTx">
        <pc:chgData name="塩谷 晃弘 / Akihiro Shiotani" userId="50aef054-9327-40af-9729-b525352b79f1" providerId="ADAL" clId="{4F338656-A1E1-4A08-8F6D-1123F1E26A56}" dt="2023-01-05T05:42:21.896" v="136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4" creationId="{35CB9F65-1C55-0576-E3D5-E203A4487AAF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6" creationId="{32D6A517-5DA1-4BE5-ACB4-26B0395DC983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8" creationId="{60C74471-ADD8-B9E1-B829-97304CFB34CD}"/>
          </ac:spMkLst>
        </pc:spChg>
        <pc:spChg chg="mod">
          <ac:chgData name="塩谷 晃弘 / Akihiro Shiotani" userId="50aef054-9327-40af-9729-b525352b79f1" providerId="ADAL" clId="{4F338656-A1E1-4A08-8F6D-1123F1E26A56}" dt="2023-01-05T05:20:18.079" v="283" actId="20577"/>
          <ac:spMkLst>
            <pc:docMk/>
            <pc:sldMk cId="1759741863" sldId="1464"/>
            <ac:spMk id="18" creationId="{9ED72161-5382-1E9B-789B-475AA29E9BFF}"/>
          </ac:spMkLst>
        </pc:sp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5" creationId="{25EA61A6-0E34-FC7A-3AE3-476891155821}"/>
          </ac:picMkLst>
        </pc:pic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7" creationId="{37A6C749-BEB0-5341-13C6-AFF576ABBB19}"/>
          </ac:picMkLst>
        </pc:picChg>
        <pc:picChg chg="add mod">
          <ac:chgData name="塩谷 晃弘 / Akihiro Shiotani" userId="50aef054-9327-40af-9729-b525352b79f1" providerId="ADAL" clId="{4F338656-A1E1-4A08-8F6D-1123F1E26A56}" dt="2023-01-05T05:42:21.896" v="1367"/>
          <ac:picMkLst>
            <pc:docMk/>
            <pc:sldMk cId="1759741863" sldId="1464"/>
            <ac:picMk id="9" creationId="{055237C0-3FD4-6D47-AB13-52F82ABB9E81}"/>
          </ac:picMkLst>
        </pc:picChg>
        <pc:picChg chg="del">
          <ac:chgData name="塩谷 晃弘 / Akihiro Shiotani" userId="50aef054-9327-40af-9729-b525352b79f1" providerId="ADAL" clId="{4F338656-A1E1-4A08-8F6D-1123F1E26A56}" dt="2023-01-05T05:15:10.155" v="2" actId="478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Sp mod modNotesTx">
        <pc:chgData name="塩谷 晃弘 / Akihiro Shiotani" userId="50aef054-9327-40af-9729-b525352b79f1" providerId="ADAL" clId="{4F338656-A1E1-4A08-8F6D-1123F1E26A56}" dt="2023-01-05T05:27:09.474" v="965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4F338656-A1E1-4A08-8F6D-1123F1E26A56}" dt="2023-01-05T05:25:52.028" v="834" actId="20577"/>
          <ac:spMkLst>
            <pc:docMk/>
            <pc:sldMk cId="653382186" sldId="1465"/>
            <ac:spMk id="10" creationId="{0A9D3FD6-363E-BA7D-12DF-391905D53E19}"/>
          </ac:spMkLst>
        </pc:spChg>
      </pc:sldChg>
      <pc:sldChg chg="modSp mod modNotesTx">
        <pc:chgData name="塩谷 晃弘 / Akihiro Shiotani" userId="50aef054-9327-40af-9729-b525352b79f1" providerId="ADAL" clId="{4F338656-A1E1-4A08-8F6D-1123F1E26A56}" dt="2023-01-05T06:31:05.057" v="1962" actId="20577"/>
        <pc:sldMkLst>
          <pc:docMk/>
          <pc:sldMk cId="4254916861" sldId="1466"/>
        </pc:sldMkLst>
        <pc:spChg chg="mod">
          <ac:chgData name="塩谷 晃弘 / Akihiro Shiotani" userId="50aef054-9327-40af-9729-b525352b79f1" providerId="ADAL" clId="{4F338656-A1E1-4A08-8F6D-1123F1E26A56}" dt="2023-01-05T05:28:57.483" v="1129" actId="20577"/>
          <ac:spMkLst>
            <pc:docMk/>
            <pc:sldMk cId="4254916861" sldId="1466"/>
            <ac:spMk id="17" creationId="{BF8633DB-9721-5F45-A44D-83168CD795B2}"/>
          </ac:spMkLst>
        </pc:spChg>
      </pc:sldChg>
      <pc:sldChg chg="modNotesTx">
        <pc:chgData name="塩谷 晃弘 / Akihiro Shiotani" userId="50aef054-9327-40af-9729-b525352b79f1" providerId="ADAL" clId="{4F338656-A1E1-4A08-8F6D-1123F1E26A56}" dt="2023-01-05T07:38:40.460" v="5021" actId="20577"/>
        <pc:sldMkLst>
          <pc:docMk/>
          <pc:sldMk cId="793305854" sldId="1494"/>
        </pc:sldMkLst>
      </pc:sldChg>
      <pc:sldChg chg="modNotesTx">
        <pc:chgData name="塩谷 晃弘 / Akihiro Shiotani" userId="50aef054-9327-40af-9729-b525352b79f1" providerId="ADAL" clId="{4F338656-A1E1-4A08-8F6D-1123F1E26A56}" dt="2023-01-05T07:40:41.355" v="5136" actId="20577"/>
        <pc:sldMkLst>
          <pc:docMk/>
          <pc:sldMk cId="3772838378" sldId="1495"/>
        </pc:sldMkLst>
      </pc:sldChg>
      <pc:sldChg chg="addSp delSp modSp mod delAnim modAnim modNotesTx">
        <pc:chgData name="塩谷 晃弘 / Akihiro Shiotani" userId="50aef054-9327-40af-9729-b525352b79f1" providerId="ADAL" clId="{4F338656-A1E1-4A08-8F6D-1123F1E26A56}" dt="2023-01-05T07:38:53.283" v="5022" actId="20577"/>
        <pc:sldMkLst>
          <pc:docMk/>
          <pc:sldMk cId="796567495" sldId="1538"/>
        </pc:sldMkLst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1" creationId="{8B3F0F0F-B58B-1289-ABEB-653DE1C0AA04}"/>
          </ac:spMkLst>
        </pc:spChg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2" creationId="{DD51F6E0-A679-EB3D-630E-C4A05966B5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3" creationId="{7D7C0427-1774-63FE-0F08-0F19E4A8DF42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4" creationId="{938B488C-F4F8-3F06-41FD-A476BEC42AEB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5" creationId="{3A673D98-5F97-3C8D-A364-05CC5956FD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6" creationId="{2B7498F8-8CAA-2EEC-A3AC-F8E53E78F888}"/>
          </ac:spMkLst>
        </pc:spChg>
        <pc:spChg chg="mod">
          <ac:chgData name="塩谷 晃弘 / Akihiro Shiotani" userId="50aef054-9327-40af-9729-b525352b79f1" providerId="ADAL" clId="{4F338656-A1E1-4A08-8F6D-1123F1E26A56}" dt="2023-01-05T06:29:47.062" v="1940" actId="403"/>
          <ac:spMkLst>
            <pc:docMk/>
            <pc:sldMk cId="796567495" sldId="1538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43.021" v="1939" actId="403"/>
          <ac:spMkLst>
            <pc:docMk/>
            <pc:sldMk cId="796567495" sldId="1538"/>
            <ac:spMk id="47" creationId="{5F527531-F9D2-F496-693C-C4F2CD551EA6}"/>
          </ac:spMkLst>
        </pc:spChg>
      </pc:sldChg>
    </pc:docChg>
  </pc:docChgLst>
  <pc:docChgLst>
    <pc:chgData name="塩谷 晃弘 / Akihiro Shiotani" userId="50aef054-9327-40af-9729-b525352b79f1" providerId="ADAL" clId="{AEFFA0FF-8D0E-4299-95A1-05C2A1ADBFF0}"/>
    <pc:docChg chg="undo custSel modSld">
      <pc:chgData name="塩谷 晃弘 / Akihiro Shiotani" userId="50aef054-9327-40af-9729-b525352b79f1" providerId="ADAL" clId="{AEFFA0FF-8D0E-4299-95A1-05C2A1ADBFF0}" dt="2023-01-05T09:10:18.154" v="269"/>
      <pc:docMkLst>
        <pc:docMk/>
      </pc:docMkLst>
      <pc:sldChg chg="addSp delSp modSp mod modTransition modAnim">
        <pc:chgData name="塩谷 晃弘 / Akihiro Shiotani" userId="50aef054-9327-40af-9729-b525352b79f1" providerId="ADAL" clId="{AEFFA0FF-8D0E-4299-95A1-05C2A1ADBFF0}" dt="2023-01-05T08:49:04.257" v="153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AEFFA0FF-8D0E-4299-95A1-05C2A1ADBFF0}" dt="2023-01-05T08:16:00.176" v="3"/>
          <ac:picMkLst>
            <pc:docMk/>
            <pc:sldMk cId="2714889086" sldId="1451"/>
            <ac:picMk id="7" creationId="{68A6E254-3147-C06D-6F7C-E3469A96F17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10.540" v="4"/>
          <ac:picMkLst>
            <pc:docMk/>
            <pc:sldMk cId="2714889086" sldId="1451"/>
            <ac:picMk id="12" creationId="{A32144A7-9716-D91B-FA1C-A32A73BF479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2714889086" sldId="1451"/>
            <ac:picMk id="13" creationId="{EAD45C72-C444-8C2B-B592-A6A1E3EBD2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16.113" v="16"/>
          <ac:picMkLst>
            <pc:docMk/>
            <pc:sldMk cId="2714889086" sldId="1451"/>
            <ac:picMk id="17" creationId="{939C3DA2-8FD5-015F-8CBE-679CA37DD98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23.012" v="18"/>
          <ac:picMkLst>
            <pc:docMk/>
            <pc:sldMk cId="2714889086" sldId="1451"/>
            <ac:picMk id="18" creationId="{1EEA6FFD-DED0-DF63-EBB2-BE5EAC88D4C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36.009" v="19"/>
          <ac:picMkLst>
            <pc:docMk/>
            <pc:sldMk cId="2714889086" sldId="1451"/>
            <ac:picMk id="21" creationId="{91595C3D-A0D6-37F4-583F-A14F7840207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39.869" v="21"/>
          <ac:picMkLst>
            <pc:docMk/>
            <pc:sldMk cId="2714889086" sldId="1451"/>
            <ac:picMk id="22" creationId="{8D5FE219-317B-4570-34DA-C51BB541548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51.280" v="22"/>
          <ac:picMkLst>
            <pc:docMk/>
            <pc:sldMk cId="2714889086" sldId="1451"/>
            <ac:picMk id="25" creationId="{55EBA775-D35C-198D-A4D1-C258725A331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9:04.092" v="24"/>
          <ac:picMkLst>
            <pc:docMk/>
            <pc:sldMk cId="2714889086" sldId="1451"/>
            <ac:picMk id="26" creationId="{7B429E1A-ADAA-89F6-3A54-4D8D7C69C9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13.851" v="25"/>
          <ac:picMkLst>
            <pc:docMk/>
            <pc:sldMk cId="2714889086" sldId="1451"/>
            <ac:picMk id="29" creationId="{DFD732D3-15DF-A41B-00E8-4EFEBBE063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2714889086" sldId="1451"/>
            <ac:picMk id="30" creationId="{F8FE30C2-398B-6186-FC63-6524A2E525F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16.631" v="32"/>
          <ac:picMkLst>
            <pc:docMk/>
            <pc:sldMk cId="2714889086" sldId="1451"/>
            <ac:picMk id="34" creationId="{B7FE4447-85FC-9BD9-D6A4-8490D54BFF8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2714889086" sldId="1451"/>
            <ac:picMk id="35" creationId="{E5DE6EAC-2C5B-C541-35F0-072BD91FB89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9:52.400" v="100"/>
          <ac:picMkLst>
            <pc:docMk/>
            <pc:sldMk cId="2714889086" sldId="1451"/>
            <ac:picMk id="40" creationId="{646DFF5E-67F0-B104-C7A2-034AFB4493C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55.308" v="102"/>
          <ac:picMkLst>
            <pc:docMk/>
            <pc:sldMk cId="2714889086" sldId="1451"/>
            <ac:picMk id="41" creationId="{D085300B-8E69-E237-EE3F-F2AB5A6F8D2D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05.225" v="103"/>
          <ac:picMkLst>
            <pc:docMk/>
            <pc:sldMk cId="2714889086" sldId="1451"/>
            <ac:picMk id="44" creationId="{1B8AD032-563C-0A1B-6180-46662028FB4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714889086" sldId="1451"/>
            <ac:picMk id="45" creationId="{43D08118-0C18-F3C4-B79D-0040F167AEB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53.786" v="144"/>
          <ac:picMkLst>
            <pc:docMk/>
            <pc:sldMk cId="2714889086" sldId="1451"/>
            <ac:picMk id="48" creationId="{BA908FBB-00F7-DDC6-7654-EC8E908F1D8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37.608" v="146"/>
          <ac:picMkLst>
            <pc:docMk/>
            <pc:sldMk cId="2714889086" sldId="1451"/>
            <ac:picMk id="49" creationId="{A3705356-BADA-B0D4-2BB0-0CF8484CD4A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43.533" v="147"/>
          <ac:picMkLst>
            <pc:docMk/>
            <pc:sldMk cId="2714889086" sldId="1451"/>
            <ac:picMk id="53" creationId="{A4903A37-318A-5561-4BDD-C4952E3A742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45.160" v="149"/>
          <ac:picMkLst>
            <pc:docMk/>
            <pc:sldMk cId="2714889086" sldId="1451"/>
            <ac:picMk id="54" creationId="{AEA3F2A6-D98A-A0D0-B94C-58276171B07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51.822" v="150"/>
          <ac:picMkLst>
            <pc:docMk/>
            <pc:sldMk cId="2714889086" sldId="1451"/>
            <ac:picMk id="57" creationId="{7C345407-D8DF-0523-8AF0-6D569BE90F2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54.413" v="152"/>
          <ac:picMkLst>
            <pc:docMk/>
            <pc:sldMk cId="2714889086" sldId="1451"/>
            <ac:picMk id="58" creationId="{31CE6E0C-6FCF-3727-267D-ACFEBB998C7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1" creationId="{E9E79C2A-09A5-079E-9FBD-432A3A462AFA}"/>
          </ac:picMkLst>
        </pc:picChg>
        <pc:picChg chg="add mo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2" creationId="{DFE90E7E-6D1E-1370-D82D-D4284AF8FA7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49:15.659" v="154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AEFFA0FF-8D0E-4299-95A1-05C2A1ADBFF0}" dt="2023-01-05T08:16:22.458" v="6"/>
          <ac:picMkLst>
            <pc:docMk/>
            <pc:sldMk cId="1830413960" sldId="1452"/>
            <ac:picMk id="11" creationId="{984015BD-6DD4-222A-FBFA-2F746D6236C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28.912" v="7"/>
          <ac:picMkLst>
            <pc:docMk/>
            <pc:sldMk cId="1830413960" sldId="1452"/>
            <ac:picMk id="20" creationId="{E8C231E8-EE46-6BA7-5B5B-A0B37FD133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1830413960" sldId="1452"/>
            <ac:picMk id="21" creationId="{A4CFFAFD-31BB-6292-91B9-DCF9F8C62E6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41.314" v="26"/>
          <ac:picMkLst>
            <pc:docMk/>
            <pc:sldMk cId="1830413960" sldId="1452"/>
            <ac:picMk id="28" creationId="{AB32E41B-B074-1FCC-8AFA-B4A54AEB713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1830413960" sldId="1452"/>
            <ac:picMk id="29" creationId="{47B910A4-436D-FB48-14B4-51E6F0CEB81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29.052" v="33"/>
          <ac:picMkLst>
            <pc:docMk/>
            <pc:sldMk cId="1830413960" sldId="1452"/>
            <ac:picMk id="33" creationId="{230903BC-D75C-9C8B-A15D-2DF51582A7C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830413960" sldId="1452"/>
            <ac:picMk id="34" creationId="{011035A8-B018-A7CD-2958-967584393A5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25.954" v="104"/>
          <ac:picMkLst>
            <pc:docMk/>
            <pc:sldMk cId="1830413960" sldId="1452"/>
            <ac:picMk id="39" creationId="{7CC9179F-EA68-D958-E400-DB7B7B0FC80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0:28.462" v="106"/>
          <ac:picMkLst>
            <pc:docMk/>
            <pc:sldMk cId="1830413960" sldId="1452"/>
            <ac:picMk id="40" creationId="{6859D6E6-D684-DB42-B8AD-81282F08FCB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34.784" v="107"/>
          <ac:picMkLst>
            <pc:docMk/>
            <pc:sldMk cId="1830413960" sldId="1452"/>
            <ac:picMk id="43" creationId="{09EC206F-B68D-B5F5-D024-903806225AB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830413960" sldId="1452"/>
            <ac:picMk id="44" creationId="{3027D62C-4E94-DC2E-D26A-90D72A0F630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7" creationId="{9D0F5E30-D9F8-0815-7063-5848745B2F9C}"/>
          </ac:picMkLst>
        </pc:picChg>
        <pc:picChg chg="add mo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49:24.043" v="155"/>
        <pc:sldMkLst>
          <pc:docMk/>
          <pc:sldMk cId="577051362" sldId="1453"/>
        </pc:sldMkLst>
        <pc:picChg chg="add del mod">
          <ac:chgData name="塩谷 晃弘 / Akihiro Shiotani" userId="50aef054-9327-40af-9729-b525352b79f1" providerId="ADAL" clId="{AEFFA0FF-8D0E-4299-95A1-05C2A1ADBFF0}" dt="2023-01-05T08:17:38.159" v="10"/>
          <ac:picMkLst>
            <pc:docMk/>
            <pc:sldMk cId="577051362" sldId="1453"/>
            <ac:picMk id="14" creationId="{EFC8A912-E8D6-6A53-233B-AD97FED4639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7:48.750" v="11"/>
          <ac:picMkLst>
            <pc:docMk/>
            <pc:sldMk cId="577051362" sldId="1453"/>
            <ac:picMk id="22" creationId="{99BB355A-01C5-E949-1A87-DA5799E6AFF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577051362" sldId="1453"/>
            <ac:picMk id="23" creationId="{14072B7B-8C16-1B4E-07A3-4ACE8349C8A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51.179" v="27"/>
          <ac:picMkLst>
            <pc:docMk/>
            <pc:sldMk cId="577051362" sldId="1453"/>
            <ac:picMk id="26" creationId="{4C05777B-8EEF-22AF-AB29-2D247A9642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577051362" sldId="1453"/>
            <ac:picMk id="27" creationId="{86B1B7DF-FCC7-B914-6500-48DC592EF0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40.011" v="34"/>
          <ac:picMkLst>
            <pc:docMk/>
            <pc:sldMk cId="577051362" sldId="1453"/>
            <ac:picMk id="33" creationId="{ECF6A0FE-2BC1-5080-29BA-5E487535BA4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577051362" sldId="1453"/>
            <ac:picMk id="34" creationId="{8F501EA5-0BA6-D276-4036-C2185AFEB6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48.248" v="108"/>
          <ac:picMkLst>
            <pc:docMk/>
            <pc:sldMk cId="577051362" sldId="1453"/>
            <ac:picMk id="38" creationId="{59B7DAAB-4681-0547-833C-05D637EB262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577051362" sldId="1453"/>
            <ac:picMk id="39" creationId="{568C3D5E-7F73-E69B-3460-7CDAF2A459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2" creationId="{16256208-EC4A-EC9F-E64C-8E1F24A8FEC9}"/>
          </ac:picMkLst>
        </pc:picChg>
        <pc:picChg chg="add mo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3" creationId="{E272779D-27A8-A147-D435-ABED87BC57A5}"/>
          </ac:picMkLst>
        </pc:picChg>
      </pc:sldChg>
      <pc:sldChg chg="addSp modSp modTransition">
        <pc:chgData name="塩谷 晃弘 / Akihiro Shiotani" userId="50aef054-9327-40af-9729-b525352b79f1" providerId="ADAL" clId="{AEFFA0FF-8D0E-4299-95A1-05C2A1ADBFF0}" dt="2023-01-05T09:01:27.997" v="198"/>
        <pc:sldMkLst>
          <pc:docMk/>
          <pc:sldMk cId="3388955895" sldId="1454"/>
        </pc:sldMkLst>
        <pc:picChg chg="add mod">
          <ac:chgData name="塩谷 晃弘 / Akihiro Shiotani" userId="50aef054-9327-40af-9729-b525352b79f1" providerId="ADAL" clId="{AEFFA0FF-8D0E-4299-95A1-05C2A1ADBFF0}" dt="2023-01-05T09:01:27.997" v="198"/>
          <ac:picMkLst>
            <pc:docMk/>
            <pc:sldMk cId="3388955895" sldId="1454"/>
            <ac:picMk id="16" creationId="{BB682FDC-4465-4443-7894-ADDC3B7AE90A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7:39.553" v="267"/>
        <pc:sldMkLst>
          <pc:docMk/>
          <pc:sldMk cId="585957387" sldId="1455"/>
        </pc:sldMkLst>
        <pc:picChg chg="add del mod">
          <ac:chgData name="塩谷 晃弘 / Akihiro Shiotani" userId="50aef054-9327-40af-9729-b525352b79f1" providerId="ADAL" clId="{AEFFA0FF-8D0E-4299-95A1-05C2A1ADBFF0}" dt="2023-01-05T09:07:12.698" v="260"/>
          <ac:picMkLst>
            <pc:docMk/>
            <pc:sldMk cId="585957387" sldId="1455"/>
            <ac:picMk id="18" creationId="{D183BF33-C8DB-EF5D-4B89-765466F6A2DC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0.386" v="261"/>
          <ac:picMkLst>
            <pc:docMk/>
            <pc:sldMk cId="585957387" sldId="1455"/>
            <ac:picMk id="21" creationId="{F86B5480-447F-4D9B-87D7-08E7099D9B0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1.620" v="263"/>
          <ac:picMkLst>
            <pc:docMk/>
            <pc:sldMk cId="585957387" sldId="1455"/>
            <ac:picMk id="22" creationId="{8D22A0DC-3F2E-8E02-AD2A-4E929C5F968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0.837" v="264"/>
          <ac:picMkLst>
            <pc:docMk/>
            <pc:sldMk cId="585957387" sldId="1455"/>
            <ac:picMk id="25" creationId="{3A310C8A-B908-272D-5B64-A8F700808B02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32.164" v="266"/>
          <ac:picMkLst>
            <pc:docMk/>
            <pc:sldMk cId="585957387" sldId="1455"/>
            <ac:picMk id="26" creationId="{0113F3C9-F412-58C8-0792-344FFEF5FCE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8" creationId="{02438A31-941D-3AE1-A6C7-73D63DC071A6}"/>
          </ac:picMkLst>
        </pc:picChg>
        <pc:picChg chg="add mo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9" creationId="{9294E102-C61A-DC76-155F-21637B2EEA88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849682752" sldId="1456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08:51.595" v="268"/>
        <pc:sldMkLst>
          <pc:docMk/>
          <pc:sldMk cId="1476917722" sldId="1457"/>
        </pc:sldMkLst>
        <pc:picChg chg="add mod">
          <ac:chgData name="塩谷 晃弘 / Akihiro Shiotani" userId="50aef054-9327-40af-9729-b525352b79f1" providerId="ADAL" clId="{AEFFA0FF-8D0E-4299-95A1-05C2A1ADBFF0}" dt="2023-01-05T09:08:51.595" v="268"/>
          <ac:picMkLst>
            <pc:docMk/>
            <pc:sldMk cId="1476917722" sldId="1457"/>
            <ac:picMk id="13" creationId="{CEA43050-92E2-60B2-DD1A-5C5A2C232E6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154900098" sldId="1458"/>
        </pc:sldMkLst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1:28.159" v="168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AEFFA0FF-8D0E-4299-95A1-05C2A1ADBFF0}" dt="2023-01-05T08:22:56.798" v="38"/>
          <ac:picMkLst>
            <pc:docMk/>
            <pc:sldMk cId="1539989145" sldId="1459"/>
            <ac:picMk id="50" creationId="{92667593-4959-1137-F844-111260BE62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49.181" v="39"/>
          <ac:picMkLst>
            <pc:docMk/>
            <pc:sldMk cId="1539989145" sldId="1459"/>
            <ac:picMk id="55" creationId="{258D51D1-B455-E692-1755-E4628ED636F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53.720" v="41"/>
          <ac:picMkLst>
            <pc:docMk/>
            <pc:sldMk cId="1539989145" sldId="1459"/>
            <ac:picMk id="56" creationId="{000F5DAD-D9B3-03C4-E430-F8C88454D8D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4:12.060" v="42"/>
          <ac:picMkLst>
            <pc:docMk/>
            <pc:sldMk cId="1539989145" sldId="1459"/>
            <ac:picMk id="59" creationId="{64121507-8D50-04F9-87D9-115C4817AAE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4:44.568" v="44"/>
          <ac:picMkLst>
            <pc:docMk/>
            <pc:sldMk cId="1539989145" sldId="1459"/>
            <ac:picMk id="60" creationId="{44151636-D06D-D059-3391-F24C6148338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5:36.505" v="45"/>
          <ac:picMkLst>
            <pc:docMk/>
            <pc:sldMk cId="1539989145" sldId="1459"/>
            <ac:picMk id="65" creationId="{FF2E4CA9-ADC3-5EE5-10AE-5BCF5C712BA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539989145" sldId="1459"/>
            <ac:picMk id="66" creationId="{5BE63FCC-2044-F3E2-DD75-CF8EAFEB9E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57.906" v="109"/>
          <ac:picMkLst>
            <pc:docMk/>
            <pc:sldMk cId="1539989145" sldId="1459"/>
            <ac:picMk id="73" creationId="{E1E7775B-82FC-6831-FBEF-D6114BA40DE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00.296" v="111"/>
          <ac:picMkLst>
            <pc:docMk/>
            <pc:sldMk cId="1539989145" sldId="1459"/>
            <ac:picMk id="74" creationId="{5E8700A0-068D-52F6-A819-3EECD007E2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1:19.613" v="112"/>
          <ac:picMkLst>
            <pc:docMk/>
            <pc:sldMk cId="1539989145" sldId="1459"/>
            <ac:picMk id="77" creationId="{3AA30440-EFDF-EA81-E2EB-9A67AAE5411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21.736" v="114"/>
          <ac:picMkLst>
            <pc:docMk/>
            <pc:sldMk cId="1539989145" sldId="1459"/>
            <ac:picMk id="78" creationId="{F39E5220-8406-B606-443F-7B3C5544997F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2:05.223" v="115"/>
          <ac:picMkLst>
            <pc:docMk/>
            <pc:sldMk cId="1539989145" sldId="1459"/>
            <ac:picMk id="81" creationId="{81A00A5A-A304-6921-9EF0-A60E35725D3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539989145" sldId="1459"/>
            <ac:picMk id="82" creationId="{875C1F2C-DA59-3378-7011-73FEBEF55BD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30.442" v="156"/>
          <ac:picMkLst>
            <pc:docMk/>
            <pc:sldMk cId="1539989145" sldId="1459"/>
            <ac:picMk id="85" creationId="{116A476D-FEC5-CDB5-DD1F-C77F4EE95C4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31.622" v="158"/>
          <ac:picMkLst>
            <pc:docMk/>
            <pc:sldMk cId="1539989145" sldId="1459"/>
            <ac:picMk id="86" creationId="{79FC4501-10F9-909D-56FC-9EF8394BA0B1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51.152" v="159"/>
          <ac:picMkLst>
            <pc:docMk/>
            <pc:sldMk cId="1539989145" sldId="1459"/>
            <ac:picMk id="88" creationId="{3511138E-029F-D56B-EC70-BE364D9C29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52.700" v="161"/>
          <ac:picMkLst>
            <pc:docMk/>
            <pc:sldMk cId="1539989145" sldId="1459"/>
            <ac:picMk id="89" creationId="{F783D29E-3F00-020F-BC94-1F564388C02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11.053" v="162"/>
          <ac:picMkLst>
            <pc:docMk/>
            <pc:sldMk cId="1539989145" sldId="1459"/>
            <ac:picMk id="91" creationId="{559EC5AA-10B7-08FE-A204-EE558C0D8EA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12.372" v="164"/>
          <ac:picMkLst>
            <pc:docMk/>
            <pc:sldMk cId="1539989145" sldId="1459"/>
            <ac:picMk id="92" creationId="{C6E6C882-CFFB-4E2D-9B0B-54C861B47BB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40.516" v="165"/>
          <ac:picMkLst>
            <pc:docMk/>
            <pc:sldMk cId="1539989145" sldId="1459"/>
            <ac:picMk id="95" creationId="{11912B59-57D0-15EE-CD09-B29501A980B2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41.903" v="167"/>
          <ac:picMkLst>
            <pc:docMk/>
            <pc:sldMk cId="1539989145" sldId="1459"/>
            <ac:picMk id="96" creationId="{E4218F14-2BB1-EB3A-8007-04427C42F9E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99" creationId="{A4DBD3F9-050B-6182-383E-45C19A8EB270}"/>
          </ac:picMkLst>
        </pc:picChg>
        <pc:picChg chg="add mo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100" creationId="{92D7606C-4CC1-D9C1-8D7F-71A5DE8164E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3:19.931" v="172"/>
        <pc:sldMkLst>
          <pc:docMk/>
          <pc:sldMk cId="3305888298" sldId="1461"/>
        </pc:sldMkLst>
        <pc:picChg chg="add del mod">
          <ac:chgData name="塩谷 晃弘 / Akihiro Shiotani" userId="50aef054-9327-40af-9729-b525352b79f1" providerId="ADAL" clId="{AEFFA0FF-8D0E-4299-95A1-05C2A1ADBFF0}" dt="2023-01-05T08:28:03.632" v="48"/>
          <ac:picMkLst>
            <pc:docMk/>
            <pc:sldMk cId="3305888298" sldId="1461"/>
            <ac:picMk id="42" creationId="{8CC44B8B-FBA8-6B05-A0BC-6BC197FA050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4.639" v="49"/>
          <ac:picMkLst>
            <pc:docMk/>
            <pc:sldMk cId="3305888298" sldId="1461"/>
            <ac:picMk id="57" creationId="{9AAA32D1-F0AE-A8F2-2E10-54C6DF2CFAB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6.601" v="51"/>
          <ac:picMkLst>
            <pc:docMk/>
            <pc:sldMk cId="3305888298" sldId="1461"/>
            <ac:picMk id="58" creationId="{6BEC0788-AEEF-71F3-5157-EB131DC51C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8:57.398" v="52"/>
          <ac:picMkLst>
            <pc:docMk/>
            <pc:sldMk cId="3305888298" sldId="1461"/>
            <ac:picMk id="61" creationId="{AFAACC02-DDC3-F627-7AAD-8E7A0F2656E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15.005" v="54"/>
          <ac:picMkLst>
            <pc:docMk/>
            <pc:sldMk cId="3305888298" sldId="1461"/>
            <ac:picMk id="62" creationId="{1E2693FD-AE61-BAA7-485A-9AFE84860C5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24.316" v="55"/>
          <ac:picMkLst>
            <pc:docMk/>
            <pc:sldMk cId="3305888298" sldId="1461"/>
            <ac:picMk id="72" creationId="{9285A629-61E6-96DB-AAE7-125EAD8E6EE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29.445" v="57"/>
          <ac:picMkLst>
            <pc:docMk/>
            <pc:sldMk cId="3305888298" sldId="1461"/>
            <ac:picMk id="73" creationId="{A098D157-CA99-A56A-EB40-2DEE90A8458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38.157" v="58"/>
          <ac:picMkLst>
            <pc:docMk/>
            <pc:sldMk cId="3305888298" sldId="1461"/>
            <ac:picMk id="76" creationId="{8B5BBD61-47A0-AB67-1D55-AC968414D8D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40.424" v="60"/>
          <ac:picMkLst>
            <pc:docMk/>
            <pc:sldMk cId="3305888298" sldId="1461"/>
            <ac:picMk id="77" creationId="{66EA6D51-25D4-4482-3663-8E943A1037E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1:42.010" v="61"/>
          <ac:picMkLst>
            <pc:docMk/>
            <pc:sldMk cId="3305888298" sldId="1461"/>
            <ac:picMk id="80" creationId="{8D32648F-3F2A-8B85-6418-47DFAE38BA2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1:46.649" v="63"/>
          <ac:picMkLst>
            <pc:docMk/>
            <pc:sldMk cId="3305888298" sldId="1461"/>
            <ac:picMk id="81" creationId="{65501291-C2A0-4648-A650-5862E291198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06.252" v="64"/>
          <ac:picMkLst>
            <pc:docMk/>
            <pc:sldMk cId="3305888298" sldId="1461"/>
            <ac:picMk id="84" creationId="{E5F472A1-B271-30F8-262E-64F4993E05C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2:08.646" v="66"/>
          <ac:picMkLst>
            <pc:docMk/>
            <pc:sldMk cId="3305888298" sldId="1461"/>
            <ac:picMk id="85" creationId="{BA0002CB-B934-58E0-DFC3-36D698113FE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39.639" v="67"/>
          <ac:picMkLst>
            <pc:docMk/>
            <pc:sldMk cId="3305888298" sldId="1461"/>
            <ac:picMk id="88" creationId="{A37F6E30-AC30-F512-778C-9E00E61B501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3305888298" sldId="1461"/>
            <ac:picMk id="89" creationId="{0EA41B94-CDD6-AC1D-1CC4-D2A5F1252CB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16.651" v="116"/>
          <ac:picMkLst>
            <pc:docMk/>
            <pc:sldMk cId="3305888298" sldId="1461"/>
            <ac:picMk id="95" creationId="{236AB58D-9911-AB8A-800F-FC339A93C3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26.341" v="118"/>
          <ac:picMkLst>
            <pc:docMk/>
            <pc:sldMk cId="3305888298" sldId="1461"/>
            <ac:picMk id="96" creationId="{C8E94DE5-DB45-F7F5-1AFC-01F565A23D6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52.591" v="119"/>
          <ac:picMkLst>
            <pc:docMk/>
            <pc:sldMk cId="3305888298" sldId="1461"/>
            <ac:picMk id="99" creationId="{9744DF76-9AE8-9476-477E-E8A885586D0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54.776" v="121"/>
          <ac:picMkLst>
            <pc:docMk/>
            <pc:sldMk cId="3305888298" sldId="1461"/>
            <ac:picMk id="100" creationId="{37476CCC-6D4C-BCE1-D647-A0C306113C6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4:54.478" v="122"/>
          <ac:picMkLst>
            <pc:docMk/>
            <pc:sldMk cId="3305888298" sldId="1461"/>
            <ac:picMk id="103" creationId="{E7F9ADBE-8C70-9A37-48D9-FCEA913A9BB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3305888298" sldId="1461"/>
            <ac:picMk id="104" creationId="{3629BDF6-E4C0-B495-95E8-F89524985A2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2:14.147" v="169"/>
          <ac:picMkLst>
            <pc:docMk/>
            <pc:sldMk cId="3305888298" sldId="1461"/>
            <ac:picMk id="107" creationId="{392B621D-5A3F-ADBA-81C5-BFA04B0A11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2:19.134" v="171"/>
          <ac:picMkLst>
            <pc:docMk/>
            <pc:sldMk cId="3305888298" sldId="1461"/>
            <ac:picMk id="108" creationId="{72E9083E-B48D-FF80-C301-7275917B05C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1" creationId="{95AB01C1-A73B-7D80-4A59-825413087548}"/>
          </ac:picMkLst>
        </pc:picChg>
        <pc:picChg chg="add mo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2" creationId="{AA206548-B979-4A8C-95A6-2DF3D096882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55.831" v="180"/>
        <pc:sldMkLst>
          <pc:docMk/>
          <pc:sldMk cId="1759741863" sldId="1464"/>
        </pc:sldMkLst>
        <pc:picChg chg="add del mod">
          <ac:chgData name="塩谷 晃弘 / Akihiro Shiotani" userId="50aef054-9327-40af-9729-b525352b79f1" providerId="ADAL" clId="{AEFFA0FF-8D0E-4299-95A1-05C2A1ADBFF0}" dt="2023-01-05T08:54:34.556" v="179"/>
          <ac:picMkLst>
            <pc:docMk/>
            <pc:sldMk cId="1759741863" sldId="1464"/>
            <ac:picMk id="33" creationId="{8FA246C9-53B2-79A4-DCEC-24C24B15E7F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6" creationId="{2BCE988D-3A1F-8184-448B-1008C7927269}"/>
          </ac:picMkLst>
        </pc:picChg>
        <pc:picChg chg="add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7" creationId="{90FC58FD-99E1-81C9-33C9-E2DFAC0FE14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6:32.814" v="190"/>
        <pc:sldMkLst>
          <pc:docMk/>
          <pc:sldMk cId="653382186" sldId="1465"/>
        </pc:sldMkLst>
        <pc:picChg chg="add del mod">
          <ac:chgData name="塩谷 晃弘 / Akihiro Shiotani" userId="50aef054-9327-40af-9729-b525352b79f1" providerId="ADAL" clId="{AEFFA0FF-8D0E-4299-95A1-05C2A1ADBFF0}" dt="2023-01-05T08:55:32.703" v="183"/>
          <ac:picMkLst>
            <pc:docMk/>
            <pc:sldMk cId="653382186" sldId="1465"/>
            <ac:picMk id="23" creationId="{C045EDB8-11E3-94A7-9C2A-CBB3A39F55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49.605" v="184"/>
          <ac:picMkLst>
            <pc:docMk/>
            <pc:sldMk cId="653382186" sldId="1465"/>
            <ac:picMk id="26" creationId="{A6A03D05-0C49-3E96-4E86-51C526327FB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50.824" v="186"/>
          <ac:picMkLst>
            <pc:docMk/>
            <pc:sldMk cId="653382186" sldId="1465"/>
            <ac:picMk id="27" creationId="{44F31E5D-3AB7-CBE5-8585-DC01FF4224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07.050" v="187"/>
          <ac:picMkLst>
            <pc:docMk/>
            <pc:sldMk cId="653382186" sldId="1465"/>
            <ac:picMk id="30" creationId="{57F06FD0-6C4E-BFA4-88CE-41FCBF21F9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6:08.553" v="189"/>
          <ac:picMkLst>
            <pc:docMk/>
            <pc:sldMk cId="653382186" sldId="1465"/>
            <ac:picMk id="31" creationId="{96A54309-A125-0DD6-E521-7E5AE3CDAB5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4" creationId="{67EF1831-EDEE-743B-8EBA-ABDC48F460B3}"/>
          </ac:picMkLst>
        </pc:picChg>
        <pc:picChg chg="add mo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5" creationId="{3CB24DCB-2758-4E62-C498-091305DFFF0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7:39.998" v="197"/>
        <pc:sldMkLst>
          <pc:docMk/>
          <pc:sldMk cId="4254916861" sldId="1466"/>
        </pc:sldMkLst>
        <pc:picChg chg="add del mod">
          <ac:chgData name="塩谷 晃弘 / Akihiro Shiotani" userId="50aef054-9327-40af-9729-b525352b79f1" providerId="ADAL" clId="{AEFFA0FF-8D0E-4299-95A1-05C2A1ADBFF0}" dt="2023-01-05T08:57:01.004" v="193"/>
          <ac:picMkLst>
            <pc:docMk/>
            <pc:sldMk cId="4254916861" sldId="1466"/>
            <ac:picMk id="26" creationId="{B7C3C9EB-30B6-1324-789B-DADCF9EE8BD5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3.202" v="194"/>
          <ac:picMkLst>
            <pc:docMk/>
            <pc:sldMk cId="4254916861" sldId="1466"/>
            <ac:picMk id="29" creationId="{CAEC56FF-04AD-7E81-52B5-A92121024E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4.587" v="196"/>
          <ac:picMkLst>
            <pc:docMk/>
            <pc:sldMk cId="4254916861" sldId="1466"/>
            <ac:picMk id="30" creationId="{1F37D657-B709-4738-F58A-C628B2E92ED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3" creationId="{90EC10B3-ED3B-86B2-4F1D-11DCEB82BE29}"/>
          </ac:picMkLst>
        </pc:picChg>
        <pc:picChg chg="add mo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4" creationId="{1EF95DC2-C462-BDD6-47DA-3826F8BDFC43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9:05:42.554" v="250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AEFFA0FF-8D0E-4299-95A1-05C2A1ADBFF0}" dt="2023-01-05T09:02:36.589" v="229" actId="20577"/>
          <ac:spMkLst>
            <pc:docMk/>
            <pc:sldMk cId="230292125" sldId="1467"/>
            <ac:spMk id="9" creationId="{4745BB49-1898-085A-4373-89D5B670B6F7}"/>
          </ac:spMkLst>
        </pc:spChg>
        <pc:spChg chg="mod">
          <ac:chgData name="塩谷 晃弘 / Akihiro Shiotani" userId="50aef054-9327-40af-9729-b525352b79f1" providerId="ADAL" clId="{AEFFA0FF-8D0E-4299-95A1-05C2A1ADBFF0}" dt="2023-01-05T09:02:36.918" v="230" actId="20577"/>
          <ac:spMkLst>
            <pc:docMk/>
            <pc:sldMk cId="230292125" sldId="1467"/>
            <ac:spMk id="10" creationId="{E4866B70-4B53-A991-1108-2D6BC0C34408}"/>
          </ac:spMkLst>
        </pc:spChg>
        <pc:spChg chg="mod">
          <ac:chgData name="塩谷 晃弘 / Akihiro Shiotani" userId="50aef054-9327-40af-9729-b525352b79f1" providerId="ADAL" clId="{AEFFA0FF-8D0E-4299-95A1-05C2A1ADBFF0}" dt="2023-01-05T09:02:29.015" v="226" actId="20577"/>
          <ac:spMkLst>
            <pc:docMk/>
            <pc:sldMk cId="230292125" sldId="1467"/>
            <ac:spMk id="13" creationId="{C4DF022C-841F-ABF0-C120-39E7B4241FFD}"/>
          </ac:spMkLst>
        </pc:spChg>
        <pc:picChg chg="add del mod">
          <ac:chgData name="塩谷 晃弘 / Akihiro Shiotani" userId="50aef054-9327-40af-9729-b525352b79f1" providerId="ADAL" clId="{AEFFA0FF-8D0E-4299-95A1-05C2A1ADBFF0}" dt="2023-01-05T09:03:32.697" v="240"/>
          <ac:picMkLst>
            <pc:docMk/>
            <pc:sldMk cId="230292125" sldId="1467"/>
            <ac:picMk id="30" creationId="{9E16FCE4-15F6-CAC4-EF58-C2B5EE053875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08.980" v="241"/>
          <ac:picMkLst>
            <pc:docMk/>
            <pc:sldMk cId="230292125" sldId="1467"/>
            <ac:picMk id="35" creationId="{4EEF24C4-2654-DDD2-B899-F0F001E81CB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10.770" v="243"/>
          <ac:picMkLst>
            <pc:docMk/>
            <pc:sldMk cId="230292125" sldId="1467"/>
            <ac:picMk id="36" creationId="{B2AF7BD6-E923-2AFE-3A3C-8B996537F2B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4:30.918" v="244"/>
          <ac:picMkLst>
            <pc:docMk/>
            <pc:sldMk cId="230292125" sldId="1467"/>
            <ac:picMk id="39" creationId="{64763FC4-6222-9803-E007-EFAA32B6C79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31.938" v="246"/>
          <ac:picMkLst>
            <pc:docMk/>
            <pc:sldMk cId="230292125" sldId="1467"/>
            <ac:picMk id="40" creationId="{4E64435C-AFCC-CC45-9142-FCB59ECB0CD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07.653" v="247"/>
          <ac:picMkLst>
            <pc:docMk/>
            <pc:sldMk cId="230292125" sldId="1467"/>
            <ac:picMk id="43" creationId="{A16A0B76-1D6D-87E9-AF75-27A50960725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5:09.195" v="249"/>
          <ac:picMkLst>
            <pc:docMk/>
            <pc:sldMk cId="230292125" sldId="1467"/>
            <ac:picMk id="44" creationId="{5CA1CE3A-8992-B751-6715-952474D807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7" creationId="{77055735-9873-D9E6-07F8-F5BED455E2B0}"/>
          </ac:picMkLst>
        </pc:picChg>
        <pc:picChg chg="add mo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8" creationId="{60FE06B6-E6A5-7B26-A057-8A294B66B07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6:59.547" v="257"/>
        <pc:sldMkLst>
          <pc:docMk/>
          <pc:sldMk cId="118858659" sldId="1468"/>
        </pc:sldMkLst>
        <pc:picChg chg="add del mod">
          <ac:chgData name="塩谷 晃弘 / Akihiro Shiotani" userId="50aef054-9327-40af-9729-b525352b79f1" providerId="ADAL" clId="{AEFFA0FF-8D0E-4299-95A1-05C2A1ADBFF0}" dt="2023-01-05T09:06:11.596" v="253"/>
          <ac:picMkLst>
            <pc:docMk/>
            <pc:sldMk cId="118858659" sldId="1468"/>
            <ac:picMk id="52" creationId="{422F6C9E-9800-F854-16EA-960768F1A596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5.194" v="254"/>
          <ac:picMkLst>
            <pc:docMk/>
            <pc:sldMk cId="118858659" sldId="1468"/>
            <ac:picMk id="54" creationId="{CCE3C199-A4B8-EFF4-744A-55F9BA56832A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7.380" v="256"/>
          <ac:picMkLst>
            <pc:docMk/>
            <pc:sldMk cId="118858659" sldId="1468"/>
            <ac:picMk id="55" creationId="{36CE9249-B72F-C2C8-25F7-4EBDF825F9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8" creationId="{ADF4CD3C-944E-78B5-0FA5-ABC14D4CFB39}"/>
          </ac:picMkLst>
        </pc:picChg>
        <pc:picChg chg="add mo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9" creationId="{B9684D72-E657-3D2D-BFDD-B1E0665324D9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09994914" sldId="1477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10:18.154" v="269"/>
        <pc:sldMkLst>
          <pc:docMk/>
          <pc:sldMk cId="3974744679" sldId="1478"/>
        </pc:sldMkLst>
        <pc:picChg chg="add mod">
          <ac:chgData name="塩谷 晃弘 / Akihiro Shiotani" userId="50aef054-9327-40af-9729-b525352b79f1" providerId="ADAL" clId="{AEFFA0FF-8D0E-4299-95A1-05C2A1ADBFF0}" dt="2023-01-05T09:10:18.154" v="269"/>
          <ac:picMkLst>
            <pc:docMk/>
            <pc:sldMk cId="3974744679" sldId="1478"/>
            <ac:picMk id="14" creationId="{04098FC1-58BA-C381-97D6-2F0D4827A22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3305854" sldId="149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72838378" sldId="149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90508359" sldId="151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612706211" sldId="151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03213321" sldId="151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489875405" sldId="152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497377164" sldId="152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117541590" sldId="152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275588006" sldId="152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293032349" sldId="152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547497343" sldId="152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9677762" sldId="153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49469545" sldId="153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0814425" sldId="153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904695112" sldId="153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35141860" sldId="153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129291704" sldId="153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6567495" sldId="1538"/>
        </pc:sldMkLst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05.947" v="176"/>
        <pc:sldMkLst>
          <pc:docMk/>
          <pc:sldMk cId="203663408" sldId="1539"/>
        </pc:sldMkLst>
        <pc:picChg chg="add del mod">
          <ac:chgData name="塩谷 晃弘 / Akihiro Shiotani" userId="50aef054-9327-40af-9729-b525352b79f1" providerId="ADAL" clId="{AEFFA0FF-8D0E-4299-95A1-05C2A1ADBFF0}" dt="2023-01-05T08:45:14.911" v="125"/>
          <ac:picMkLst>
            <pc:docMk/>
            <pc:sldMk cId="203663408" sldId="1539"/>
            <ac:picMk id="86" creationId="{EBB39AD3-4973-2874-8720-F1FEDEB0D16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6.647" v="126"/>
          <ac:picMkLst>
            <pc:docMk/>
            <pc:sldMk cId="203663408" sldId="1539"/>
            <ac:picMk id="96" creationId="{B9EDF4DC-2B7C-7A39-7430-84C69E800F6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8.296" v="128"/>
          <ac:picMkLst>
            <pc:docMk/>
            <pc:sldMk cId="203663408" sldId="1539"/>
            <ac:picMk id="97" creationId="{7D539361-0B90-97FE-94A1-542CE4457AB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5:53.742" v="129"/>
          <ac:picMkLst>
            <pc:docMk/>
            <pc:sldMk cId="203663408" sldId="1539"/>
            <ac:picMk id="100" creationId="{6F0B8FB8-62EB-4ABE-538E-FD938F48A19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55.987" v="131"/>
          <ac:picMkLst>
            <pc:docMk/>
            <pc:sldMk cId="203663408" sldId="1539"/>
            <ac:picMk id="101" creationId="{6C608B28-5266-B981-F68E-F10D5DEB8B4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20.832" v="132"/>
          <ac:picMkLst>
            <pc:docMk/>
            <pc:sldMk cId="203663408" sldId="1539"/>
            <ac:picMk id="104" creationId="{6A8E6842-044F-37D1-268B-842FAB0F08A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03663408" sldId="1539"/>
            <ac:picMk id="105" creationId="{84FFB52F-E8D1-8806-2EDB-B9AFB68556D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40.125" v="173"/>
          <ac:picMkLst>
            <pc:docMk/>
            <pc:sldMk cId="203663408" sldId="1539"/>
            <ac:picMk id="108" creationId="{7CA2A660-B2AB-6423-2E18-B76BF053DEF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3:41.829" v="175"/>
          <ac:picMkLst>
            <pc:docMk/>
            <pc:sldMk cId="203663408" sldId="1539"/>
            <ac:picMk id="109" creationId="{EE713F4F-1F20-3CC0-9A3B-8B78BC8DAC1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2" creationId="{CBE89858-6D7E-E87C-E018-9BF3FB4D576B}"/>
          </ac:picMkLst>
        </pc:picChg>
        <pc:picChg chg="add mo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3" creationId="{00E5F217-559F-95A3-FEEA-F28C675401FF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068757320" sldId="154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735939109" sldId="154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248043260" sldId="1542"/>
        </pc:sldMkLst>
      </pc:sldChg>
    </pc:docChg>
  </pc:docChgLst>
  <pc:docChgLst>
    <pc:chgData name="塩谷 晃弘 / Akihiro Shiotani" userId="50aef054-9327-40af-9729-b525352b79f1" providerId="ADAL" clId="{EBA94E31-BDF3-48E0-AE97-57E8B1C35CCA}"/>
    <pc:docChg chg="undo custSel addSld delSld modSld">
      <pc:chgData name="塩谷 晃弘 / Akihiro Shiotani" userId="50aef054-9327-40af-9729-b525352b79f1" providerId="ADAL" clId="{EBA94E31-BDF3-48E0-AE97-57E8B1C35CCA}" dt="2023-02-09T00:55:55.795" v="487" actId="14100"/>
      <pc:docMkLst>
        <pc:docMk/>
      </pc:docMkLst>
      <pc:sldChg chg="modSp mod">
        <pc:chgData name="塩谷 晃弘 / Akihiro Shiotani" userId="50aef054-9327-40af-9729-b525352b79f1" providerId="ADAL" clId="{EBA94E31-BDF3-48E0-AE97-57E8B1C35CCA}" dt="2023-02-09T00:20:34.682" v="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EBA94E31-BDF3-48E0-AE97-57E8B1C35CCA}" dt="2023-02-09T00:20:34.682" v="5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EBA94E31-BDF3-48E0-AE97-57E8B1C35CCA}" dt="2023-02-09T00:51:33.997" v="36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5" creationId="{4E18B978-6C88-4C09-6B40-F7C6D627A771}"/>
          </ac:spMkLst>
        </pc:spChg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6" creationId="{7D81C740-D6E9-8774-2E4A-34B891B22945}"/>
          </ac:spMkLst>
        </pc:spChg>
        <pc:spChg chg="add del mod">
          <ac:chgData name="塩谷 晃弘 / Akihiro Shiotani" userId="50aef054-9327-40af-9729-b525352b79f1" providerId="ADAL" clId="{EBA94E31-BDF3-48E0-AE97-57E8B1C35CCA}" dt="2023-02-09T00:51:33.997" v="368" actId="20577"/>
          <ac:spMkLst>
            <pc:docMk/>
            <pc:sldMk cId="3051654705" sldId="1539"/>
            <ac:spMk id="7" creationId="{6CD4E5FE-ACD4-E38A-87C9-7948F2EDE4FC}"/>
          </ac:spMkLst>
        </pc:spChg>
        <pc:spChg chg="add del">
          <ac:chgData name="塩谷 晃弘 / Akihiro Shiotani" userId="50aef054-9327-40af-9729-b525352b79f1" providerId="ADAL" clId="{EBA94E31-BDF3-48E0-AE97-57E8B1C35CCA}" dt="2023-02-09T00:51:19.622" v="353" actId="478"/>
          <ac:spMkLst>
            <pc:docMk/>
            <pc:sldMk cId="3051654705" sldId="1539"/>
            <ac:spMk id="8" creationId="{84EB2057-1577-BD12-1B4B-7D736279C19D}"/>
          </ac:spMkLst>
        </pc:spChg>
        <pc:spChg chg="add del">
          <ac:chgData name="塩谷 晃弘 / Akihiro Shiotani" userId="50aef054-9327-40af-9729-b525352b79f1" providerId="ADAL" clId="{EBA94E31-BDF3-48E0-AE97-57E8B1C35CCA}" dt="2023-02-09T00:50:15.033" v="322" actId="478"/>
          <ac:spMkLst>
            <pc:docMk/>
            <pc:sldMk cId="3051654705" sldId="1539"/>
            <ac:spMk id="9" creationId="{BD7E3243-2A35-2F42-9E71-86092639514F}"/>
          </ac:spMkLst>
        </pc:spChg>
        <pc:spChg chg="add del mod">
          <ac:chgData name="塩谷 晃弘 / Akihiro Shiotani" userId="50aef054-9327-40af-9729-b525352b79f1" providerId="ADAL" clId="{EBA94E31-BDF3-48E0-AE97-57E8B1C35CCA}" dt="2023-02-09T00:50:44.001" v="345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EBA94E31-BDF3-48E0-AE97-57E8B1C35CCA}" dt="2023-02-09T00:50:35.225" v="327" actId="14100"/>
          <ac:spMkLst>
            <pc:docMk/>
            <pc:sldMk cId="3051654705" sldId="1539"/>
            <ac:spMk id="11" creationId="{D04F6F7D-D84C-5658-587F-E2CE636BD16E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2" creationId="{88FC5449-6385-75C8-6CD3-335570B98E9C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3" creationId="{2FF40F21-1741-FF12-BDCB-8E27F6304C55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4" creationId="{874EB51A-DB6D-B739-D1BC-28BF7AF0044F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5" creationId="{9F6F330B-9F49-34C4-5234-9CAF428750CC}"/>
          </ac:spMkLst>
        </pc:spChg>
        <pc:spChg chg="add 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16" creationId="{2294798F-7D54-BDB0-9C44-99A3BD772E4C}"/>
          </ac:spMkLst>
        </pc:spChg>
        <pc:spChg chg="add mod">
          <ac:chgData name="塩谷 晃弘 / Akihiro Shiotani" userId="50aef054-9327-40af-9729-b525352b79f1" providerId="ADAL" clId="{EBA94E31-BDF3-48E0-AE97-57E8B1C35CCA}" dt="2023-02-09T00:48:01.501" v="270" actId="20577"/>
          <ac:spMkLst>
            <pc:docMk/>
            <pc:sldMk cId="3051654705" sldId="1539"/>
            <ac:spMk id="17" creationId="{CAAC364B-73E2-F2E0-B85E-C6835E5D2221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8" creationId="{68891FFA-84F2-0F7A-11BE-4D0FE8523B89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EBA94E31-BDF3-48E0-AE97-57E8B1C35CCA}" dt="2023-02-09T00:47:51.433" v="254" actId="1076"/>
          <ac:spMkLst>
            <pc:docMk/>
            <pc:sldMk cId="3051654705" sldId="1539"/>
            <ac:spMk id="20" creationId="{FC7B6827-C7FD-1445-69A9-FB9B7379586E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1" creationId="{C0484F7B-40E8-C744-AAA9-0BA2180F0ED2}"/>
          </ac:spMkLst>
        </pc:spChg>
        <pc:spChg chg="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22" creationId="{DCC80930-CDF5-F7C9-39D5-BEC767EBF033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3" creationId="{BCD97DBE-DA68-5314-D86D-6328C2DAE23E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4" creationId="{53B43B4F-255D-D1FC-1E11-933A9C3E0183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5" creationId="{DD957F75-AD02-6E21-EB7B-6E6454AA3AA0}"/>
          </ac:spMkLst>
        </pc:spChg>
        <pc:spChg chg="add mod">
          <ac:chgData name="塩谷 晃弘 / Akihiro Shiotani" userId="50aef054-9327-40af-9729-b525352b79f1" providerId="ADAL" clId="{EBA94E31-BDF3-48E0-AE97-57E8B1C35CCA}" dt="2023-02-09T00:49:12.904" v="314" actId="20577"/>
          <ac:spMkLst>
            <pc:docMk/>
            <pc:sldMk cId="3051654705" sldId="1539"/>
            <ac:spMk id="26" creationId="{3CEA9997-ACCC-ABEB-C066-062261042CC7}"/>
          </ac:spMkLst>
        </pc:spChg>
        <pc:spChg chg="add mod">
          <ac:chgData name="塩谷 晃弘 / Akihiro Shiotani" userId="50aef054-9327-40af-9729-b525352b79f1" providerId="ADAL" clId="{EBA94E31-BDF3-48E0-AE97-57E8B1C35CCA}" dt="2023-02-09T00:48:51.860" v="296" actId="1037"/>
          <ac:spMkLst>
            <pc:docMk/>
            <pc:sldMk cId="3051654705" sldId="1539"/>
            <ac:spMk id="27" creationId="{2C9DFC60-2BD7-7A72-9D3E-12CE51C61507}"/>
          </ac:spMkLst>
        </pc:spChg>
        <pc:spChg chg="add mod">
          <ac:chgData name="塩谷 晃弘 / Akihiro Shiotani" userId="50aef054-9327-40af-9729-b525352b79f1" providerId="ADAL" clId="{EBA94E31-BDF3-48E0-AE97-57E8B1C35CCA}" dt="2023-02-09T00:49:06.496" v="311" actId="20577"/>
          <ac:spMkLst>
            <pc:docMk/>
            <pc:sldMk cId="3051654705" sldId="1539"/>
            <ac:spMk id="28" creationId="{034792E8-4543-CB96-CF79-1254F3E87BE4}"/>
          </ac:spMkLst>
        </pc:spChg>
        <pc:spChg chg="add mod">
          <ac:chgData name="塩谷 晃弘 / Akihiro Shiotani" userId="50aef054-9327-40af-9729-b525352b79f1" providerId="ADAL" clId="{EBA94E31-BDF3-48E0-AE97-57E8B1C35CCA}" dt="2023-02-09T00:48:58.021" v="307" actId="1038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0" creationId="{A520201D-7508-C0E7-51E4-A70EDA20922D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1" creationId="{84A66C76-3839-74D4-9C93-023BF5CB4B9A}"/>
          </ac:spMkLst>
        </pc:spChg>
        <pc:graphicFrameChg chg="modGraphic">
          <ac:chgData name="塩谷 晃弘 / Akihiro Shiotani" userId="50aef054-9327-40af-9729-b525352b79f1" providerId="ADAL" clId="{EBA94E31-BDF3-48E0-AE97-57E8B1C35CCA}" dt="2023-02-09T00:22:25.485" v="7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EBA94E31-BDF3-48E0-AE97-57E8B1C35CCA}" dt="2023-02-09T00:55:55.795" v="487" actId="14100"/>
        <pc:sldMkLst>
          <pc:docMk/>
          <pc:sldMk cId="1950371818" sldId="1540"/>
        </pc:sldMkLst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EBA94E31-BDF3-48E0-AE97-57E8B1C35CCA}" dt="2023-02-09T00:55:41.115" v="484" actId="14100"/>
          <ac:spMkLst>
            <pc:docMk/>
            <pc:sldMk cId="1950371818" sldId="1540"/>
            <ac:spMk id="8" creationId="{02F1FA65-B62C-9AC0-FA6D-2E24BE3F53D2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9" creationId="{806EA0BB-828A-9158-8044-5E11BD5C2AD0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EBA94E31-BDF3-48E0-AE97-57E8B1C35CCA}" dt="2023-02-09T00:55:27.574" v="478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EBA94E31-BDF3-48E0-AE97-57E8B1C35CCA}" dt="2023-02-09T00:55:55.795" v="487" actId="14100"/>
          <ac:spMkLst>
            <pc:docMk/>
            <pc:sldMk cId="1950371818" sldId="1540"/>
            <ac:spMk id="63" creationId="{4228C14F-82DF-48C9-73B6-12B1653C8FE8}"/>
          </ac:spMkLst>
        </pc:spChg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EBA94E31-BDF3-48E0-AE97-57E8B1C35CCA}" dt="2023-02-09T00:53:53.434" v="408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EBA94E31-BDF3-48E0-AE97-57E8B1C35CCA}" dt="2023-02-09T00:52:25.811" v="369" actId="47"/>
        <pc:sldMkLst>
          <pc:docMk/>
          <pc:sldMk cId="3082892347" sldId="1572"/>
        </pc:sldMkLst>
      </pc:sldChg>
      <pc:sldChg chg="del">
        <pc:chgData name="塩谷 晃弘 / Akihiro Shiotani" userId="50aef054-9327-40af-9729-b525352b79f1" providerId="ADAL" clId="{EBA94E31-BDF3-48E0-AE97-57E8B1C35CCA}" dt="2023-02-09T00:52:26.459" v="370" actId="47"/>
        <pc:sldMkLst>
          <pc:docMk/>
          <pc:sldMk cId="504651415" sldId="1573"/>
        </pc:sldMkLst>
      </pc:sldChg>
      <pc:sldChg chg="modAnim">
        <pc:chgData name="塩谷 晃弘 / Akihiro Shiotani" userId="50aef054-9327-40af-9729-b525352b79f1" providerId="ADAL" clId="{EBA94E31-BDF3-48E0-AE97-57E8B1C35CCA}" dt="2023-02-09T00:52:48.244" v="375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EBA94E31-BDF3-48E0-AE97-57E8B1C35CCA}" dt="2023-02-09T00:52:28.451" v="372" actId="47"/>
        <pc:sldMkLst>
          <pc:docMk/>
          <pc:sldMk cId="3344771408" sldId="1575"/>
        </pc:sldMkLst>
      </pc:sldChg>
      <pc:sldChg chg="modSp add mod">
        <pc:chgData name="塩谷 晃弘 / Akihiro Shiotani" userId="50aef054-9327-40af-9729-b525352b79f1" providerId="ADAL" clId="{EBA94E31-BDF3-48E0-AE97-57E8B1C35CCA}" dt="2023-02-09T00:53:38.777" v="378" actId="207"/>
        <pc:sldMkLst>
          <pc:docMk/>
          <pc:sldMk cId="2888602469" sldId="1577"/>
        </pc:sldMkLst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3" creationId="{E40BDFC0-F499-0C73-83D2-D6BDB9DF34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5" creationId="{8141D950-C6A0-3B5A-DBBD-162047066DC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6" creationId="{BE4334BE-C624-4040-8B16-352A6AFDEA2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31" creationId="{0C7282D5-1714-E62F-4D2B-5F747E30275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5" creationId="{03AE682F-2D9F-0926-F282-76207D0996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7" creationId="{D30F4071-5405-86BA-8543-0FA6E9BAD1A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9" creationId="{FB1A8986-6F0E-24D2-A1EE-0C4130F640F5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0" creationId="{CED10AA7-5BBA-7CFF-61CC-FA5973B348F7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1" creationId="{C8349DBC-A7CC-740F-1B84-C5F62882EEC0}"/>
          </ac:spMkLst>
        </pc:spChg>
      </pc:sldChg>
      <pc:sldChg chg="del">
        <pc:chgData name="塩谷 晃弘 / Akihiro Shiotani" userId="50aef054-9327-40af-9729-b525352b79f1" providerId="ADAL" clId="{EBA94E31-BDF3-48E0-AE97-57E8B1C35CCA}" dt="2023-02-09T00:52:27.220" v="371" actId="47"/>
        <pc:sldMkLst>
          <pc:docMk/>
          <pc:sldMk cId="3357130810" sldId="1577"/>
        </pc:sldMkLst>
      </pc:sldChg>
      <pc:sldChg chg="del">
        <pc:chgData name="塩谷 晃弘 / Akihiro Shiotani" userId="50aef054-9327-40af-9729-b525352b79f1" providerId="ADAL" clId="{EBA94E31-BDF3-48E0-AE97-57E8B1C35CCA}" dt="2023-02-09T00:52:29.133" v="373" actId="47"/>
        <pc:sldMkLst>
          <pc:docMk/>
          <pc:sldMk cId="366772834" sldId="1578"/>
        </pc:sldMkLst>
      </pc:sldChg>
    </pc:docChg>
  </pc:docChgLst>
  <pc:docChgLst>
    <pc:chgData name="塩谷 晃弘 / Akihiro Shiotani" userId="50aef054-9327-40af-9729-b525352b79f1" providerId="ADAL" clId="{3FC2B646-E3CE-4E4F-A2FF-C314795E0678}"/>
    <pc:docChg chg="undo custSel addSld delSld modSld sldOrd">
      <pc:chgData name="塩谷 晃弘 / Akihiro Shiotani" userId="50aef054-9327-40af-9729-b525352b79f1" providerId="ADAL" clId="{3FC2B646-E3CE-4E4F-A2FF-C314795E0678}" dt="2023-03-01T04:06:21.491" v="1301" actId="478"/>
      <pc:docMkLst>
        <pc:docMk/>
      </pc:docMkLst>
      <pc:sldChg chg="modSp mod">
        <pc:chgData name="塩谷 晃弘 / Akihiro Shiotani" userId="50aef054-9327-40af-9729-b525352b79f1" providerId="ADAL" clId="{3FC2B646-E3CE-4E4F-A2FF-C314795E0678}" dt="2023-03-01T00:18:42.697" v="4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3FC2B646-E3CE-4E4F-A2FF-C314795E0678}" dt="2023-03-01T00:18:42.697" v="4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Sp mod delAnim">
        <pc:chgData name="塩谷 晃弘 / Akihiro Shiotani" userId="50aef054-9327-40af-9729-b525352b79f1" providerId="ADAL" clId="{3FC2B646-E3CE-4E4F-A2FF-C314795E0678}" dt="2023-03-01T00:57:54.685" v="727" actId="478"/>
        <pc:sldMkLst>
          <pc:docMk/>
          <pc:sldMk cId="506177842" sldId="1537"/>
        </pc:sldMkLst>
        <pc:spChg chg="del">
          <ac:chgData name="塩谷 晃弘 / Akihiro Shiotani" userId="50aef054-9327-40af-9729-b525352b79f1" providerId="ADAL" clId="{3FC2B646-E3CE-4E4F-A2FF-C314795E0678}" dt="2023-03-01T00:57:54.685" v="727" actId="478"/>
          <ac:spMkLst>
            <pc:docMk/>
            <pc:sldMk cId="506177842" sldId="1537"/>
            <ac:spMk id="38" creationId="{86CDE591-B0A1-84B8-CB5E-7C0C369142B5}"/>
          </ac:spMkLst>
        </pc:spChg>
      </pc:sldChg>
      <pc:sldChg chg="addSp delSp modSp mod ord">
        <pc:chgData name="塩谷 晃弘 / Akihiro Shiotani" userId="50aef054-9327-40af-9729-b525352b79f1" providerId="ADAL" clId="{3FC2B646-E3CE-4E4F-A2FF-C314795E0678}" dt="2023-03-01T04:06:21.491" v="1301" actId="478"/>
        <pc:sldMkLst>
          <pc:docMk/>
          <pc:sldMk cId="3051654705" sldId="1539"/>
        </pc:sldMkLst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5" creationId="{4E18B978-6C88-4C09-6B40-F7C6D627A771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6" creationId="{7D81C740-D6E9-8774-2E4A-34B891B22945}"/>
          </ac:spMkLst>
        </pc:spChg>
        <pc:spChg chg="mod">
          <ac:chgData name="塩谷 晃弘 / Akihiro Shiotani" userId="50aef054-9327-40af-9729-b525352b79f1" providerId="ADAL" clId="{3FC2B646-E3CE-4E4F-A2FF-C314795E0678}" dt="2023-03-01T00:44:22.397" v="295" actId="14100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FC2B646-E3CE-4E4F-A2FF-C314795E0678}" dt="2023-03-01T00:45:45.152" v="346" actId="14100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3FC2B646-E3CE-4E4F-A2FF-C314795E0678}" dt="2023-03-01T00:37:16.982" v="188" actId="1076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3FC2B646-E3CE-4E4F-A2FF-C314795E0678}" dt="2023-03-01T00:45:28.490" v="344" actId="20577"/>
          <ac:spMkLst>
            <pc:docMk/>
            <pc:sldMk cId="3051654705" sldId="1539"/>
            <ac:spMk id="10" creationId="{650299AD-7DBF-3225-6D61-F6D1EDAEC221}"/>
          </ac:spMkLst>
        </pc:spChg>
        <pc:spChg chg="del">
          <ac:chgData name="塩谷 晃弘 / Akihiro Shiotani" userId="50aef054-9327-40af-9729-b525352b79f1" providerId="ADAL" clId="{3FC2B646-E3CE-4E4F-A2FF-C314795E0678}" dt="2023-03-01T00:45:11.045" v="323" actId="478"/>
          <ac:spMkLst>
            <pc:docMk/>
            <pc:sldMk cId="3051654705" sldId="1539"/>
            <ac:spMk id="11" creationId="{D04F6F7D-D84C-5658-587F-E2CE636BD1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2" creationId="{88FC5449-6385-75C8-6CD3-335570B98E9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3" creationId="{2FF40F21-1741-FF12-BDCB-8E27F6304C55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4" creationId="{874EB51A-DB6D-B739-D1BC-28BF7AF0044F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5" creationId="{9F6F330B-9F49-34C4-5234-9CAF428750CC}"/>
          </ac:spMkLst>
        </pc:spChg>
        <pc:spChg chg="del">
          <ac:chgData name="塩谷 晃弘 / Akihiro Shiotani" userId="50aef054-9327-40af-9729-b525352b79f1" providerId="ADAL" clId="{3FC2B646-E3CE-4E4F-A2FF-C314795E0678}" dt="2023-03-01T00:32:54.362" v="101" actId="478"/>
          <ac:spMkLst>
            <pc:docMk/>
            <pc:sldMk cId="3051654705" sldId="1539"/>
            <ac:spMk id="16" creationId="{2294798F-7D54-BDB0-9C44-99A3BD772E4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7" creationId="{CAAC364B-73E2-F2E0-B85E-C6835E5D2221}"/>
          </ac:spMkLst>
        </pc:spChg>
        <pc:spChg chg="add mod">
          <ac:chgData name="塩谷 晃弘 / Akihiro Shiotani" userId="50aef054-9327-40af-9729-b525352b79f1" providerId="ADAL" clId="{3FC2B646-E3CE-4E4F-A2FF-C314795E0678}" dt="2023-03-01T00:35:59.957" v="149" actId="1037"/>
          <ac:spMkLst>
            <pc:docMk/>
            <pc:sldMk cId="3051654705" sldId="1539"/>
            <ac:spMk id="18" creationId="{7024EFB5-AC39-FA31-3F66-E05E1721C872}"/>
          </ac:spMkLst>
        </pc:spChg>
        <pc:spChg chg="add mod">
          <ac:chgData name="塩谷 晃弘 / Akihiro Shiotani" userId="50aef054-9327-40af-9729-b525352b79f1" providerId="ADAL" clId="{3FC2B646-E3CE-4E4F-A2FF-C314795E0678}" dt="2023-03-01T00:37:00.359" v="182" actId="20577"/>
          <ac:spMkLst>
            <pc:docMk/>
            <pc:sldMk cId="3051654705" sldId="1539"/>
            <ac:spMk id="19" creationId="{4B52C87B-9AFB-8E5A-D8DB-C2F574839009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0" creationId="{FC7B6827-C7FD-1445-69A9-FB9B737958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1" creationId="{C0484F7B-40E8-C744-AAA9-0BA2180F0ED2}"/>
          </ac:spMkLst>
        </pc:spChg>
        <pc:spChg chg="del">
          <ac:chgData name="塩谷 晃弘 / Akihiro Shiotani" userId="50aef054-9327-40af-9729-b525352b79f1" providerId="ADAL" clId="{3FC2B646-E3CE-4E4F-A2FF-C314795E0678}" dt="2023-03-01T00:32:56.495" v="102" actId="478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3FC2B646-E3CE-4E4F-A2FF-C314795E0678}" dt="2023-03-01T00:36:50.906" v="162" actId="1076"/>
          <ac:spMkLst>
            <pc:docMk/>
            <pc:sldMk cId="3051654705" sldId="1539"/>
            <ac:spMk id="23" creationId="{99B7C3F5-E35B-C7BE-9376-D8A5C439E91A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24" creationId="{64CD00E1-B81A-51DF-36FE-0BD3E6BF0526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5" creationId="{DD957F75-AD02-6E21-EB7B-6E6454AA3AA0}"/>
          </ac:spMkLst>
        </pc:spChg>
        <pc:spChg chg="mod">
          <ac:chgData name="塩谷 晃弘 / Akihiro Shiotani" userId="50aef054-9327-40af-9729-b525352b79f1" providerId="ADAL" clId="{3FC2B646-E3CE-4E4F-A2FF-C314795E0678}" dt="2023-03-01T00:35:43.029" v="132" actId="20577"/>
          <ac:spMkLst>
            <pc:docMk/>
            <pc:sldMk cId="3051654705" sldId="1539"/>
            <ac:spMk id="26" creationId="{3CEA9997-ACCC-ABEB-C066-062261042CC7}"/>
          </ac:spMkLst>
        </pc:spChg>
        <pc:spChg chg="mod">
          <ac:chgData name="塩谷 晃弘 / Akihiro Shiotani" userId="50aef054-9327-40af-9729-b525352b79f1" providerId="ADAL" clId="{3FC2B646-E3CE-4E4F-A2FF-C314795E0678}" dt="2023-03-01T00:35:39.125" v="122" actId="1076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30" creationId="{983CFA7F-2912-E037-7509-DFB25409F86B}"/>
          </ac:spMkLst>
        </pc:spChg>
        <pc:spChg chg="add mod">
          <ac:chgData name="塩谷 晃弘 / Akihiro Shiotani" userId="50aef054-9327-40af-9729-b525352b79f1" providerId="ADAL" clId="{3FC2B646-E3CE-4E4F-A2FF-C314795E0678}" dt="2023-03-01T00:37:32.343" v="220" actId="20577"/>
          <ac:spMkLst>
            <pc:docMk/>
            <pc:sldMk cId="3051654705" sldId="1539"/>
            <ac:spMk id="31" creationId="{B4ACB4FC-FAFF-8A1E-227F-ABE2114D7AC9}"/>
          </ac:spMkLst>
        </pc:spChg>
        <pc:spChg chg="add mod">
          <ac:chgData name="塩谷 晃弘 / Akihiro Shiotani" userId="50aef054-9327-40af-9729-b525352b79f1" providerId="ADAL" clId="{3FC2B646-E3CE-4E4F-A2FF-C314795E0678}" dt="2023-03-01T00:37:25.167" v="191" actId="1076"/>
          <ac:spMkLst>
            <pc:docMk/>
            <pc:sldMk cId="3051654705" sldId="1539"/>
            <ac:spMk id="32" creationId="{618C2B38-899C-7034-A221-90E9654D203D}"/>
          </ac:spMkLst>
        </pc:spChg>
        <pc:spChg chg="add mod">
          <ac:chgData name="塩谷 晃弘 / Akihiro Shiotani" userId="50aef054-9327-40af-9729-b525352b79f1" providerId="ADAL" clId="{3FC2B646-E3CE-4E4F-A2FF-C314795E0678}" dt="2023-03-01T00:38:08.253" v="241" actId="20577"/>
          <ac:spMkLst>
            <pc:docMk/>
            <pc:sldMk cId="3051654705" sldId="1539"/>
            <ac:spMk id="33" creationId="{CD41CF83-1A38-8C6B-3CE4-BCA0A9EBBFCD}"/>
          </ac:spMkLst>
        </pc:spChg>
        <pc:spChg chg="add mod">
          <ac:chgData name="塩谷 晃弘 / Akihiro Shiotani" userId="50aef054-9327-40af-9729-b525352b79f1" providerId="ADAL" clId="{3FC2B646-E3CE-4E4F-A2FF-C314795E0678}" dt="2023-03-01T00:38:02.343" v="224" actId="1037"/>
          <ac:spMkLst>
            <pc:docMk/>
            <pc:sldMk cId="3051654705" sldId="1539"/>
            <ac:spMk id="34" creationId="{6EFC2BE6-DE98-07FB-FE4A-B1B0B02285C0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5" creationId="{6B9AFAA0-466A-5071-EB86-4649DAB17576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6" creationId="{CC4198F1-9F6C-5836-AB90-097DA95055B9}"/>
          </ac:spMkLst>
        </pc:spChg>
        <pc:spChg chg="add mod">
          <ac:chgData name="塩谷 晃弘 / Akihiro Shiotani" userId="50aef054-9327-40af-9729-b525352b79f1" providerId="ADAL" clId="{3FC2B646-E3CE-4E4F-A2FF-C314795E0678}" dt="2023-03-01T00:44:53.080" v="322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3FC2B646-E3CE-4E4F-A2FF-C314795E0678}" dt="2023-03-01T00:44:42.215" v="318" actId="1038"/>
          <ac:spMkLst>
            <pc:docMk/>
            <pc:sldMk cId="3051654705" sldId="1539"/>
            <ac:spMk id="38" creationId="{5927FF02-131B-B4AD-DDC2-967043D5DF86}"/>
          </ac:spMkLst>
        </pc:spChg>
        <pc:spChg chg="add mod">
          <ac:chgData name="塩谷 晃弘 / Akihiro Shiotani" userId="50aef054-9327-40af-9729-b525352b79f1" providerId="ADAL" clId="{3FC2B646-E3CE-4E4F-A2FF-C314795E0678}" dt="2023-03-01T00:44:38.944" v="312" actId="1076"/>
          <ac:spMkLst>
            <pc:docMk/>
            <pc:sldMk cId="3051654705" sldId="1539"/>
            <ac:spMk id="39" creationId="{BD047971-6AAD-54DE-9064-4113346C46C2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0" creationId="{FE6FB91B-6AF6-1CD9-172F-367A5EAE4AF9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1" creationId="{84B38B6F-9881-0A9F-B150-A722AD360AFD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2" creationId="{2E4D99EE-EC76-8975-8655-5E75D1F9DD82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3" creationId="{720368B2-8226-E699-9BAE-E18E1A3CFC04}"/>
          </ac:spMkLst>
        </pc:spChg>
        <pc:graphicFrameChg chg="mod modGraphic">
          <ac:chgData name="塩谷 晃弘 / Akihiro Shiotani" userId="50aef054-9327-40af-9729-b525352b79f1" providerId="ADAL" clId="{3FC2B646-E3CE-4E4F-A2FF-C314795E0678}" dt="2023-03-01T00:35:31.688" v="121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Graphic">
          <ac:chgData name="塩谷 晃弘 / Akihiro Shiotani" userId="50aef054-9327-40af-9729-b525352b79f1" providerId="ADAL" clId="{3FC2B646-E3CE-4E4F-A2FF-C314795E0678}" dt="2023-03-01T04:06:21.491" v="1301" actId="478"/>
          <ac:graphicFrameMkLst>
            <pc:docMk/>
            <pc:sldMk cId="3051654705" sldId="1539"/>
            <ac:graphicFrameMk id="6" creationId="{87E4703C-3D7F-11DC-F583-AFD9E35EBCD3}"/>
          </ac:graphicFrameMkLst>
        </pc:graphicFrameChg>
      </pc:sldChg>
      <pc:sldChg chg="addSp delSp modSp mod">
        <pc:chgData name="塩谷 晃弘 / Akihiro Shiotani" userId="50aef054-9327-40af-9729-b525352b79f1" providerId="ADAL" clId="{3FC2B646-E3CE-4E4F-A2FF-C314795E0678}" dt="2023-03-01T01:28:06.873" v="1297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FC2B646-E3CE-4E4F-A2FF-C314795E0678}" dt="2023-03-01T01:25:35.242" v="1180" actId="207"/>
          <ac:spMkLst>
            <pc:docMk/>
            <pc:sldMk cId="1950371818" sldId="1540"/>
            <ac:spMk id="8" creationId="{02F1FA65-B62C-9AC0-FA6D-2E24BE3F53D2}"/>
          </ac:spMkLst>
        </pc:spChg>
        <pc:spChg chg="add mod ord">
          <ac:chgData name="塩谷 晃弘 / Akihiro Shiotani" userId="50aef054-9327-40af-9729-b525352b79f1" providerId="ADAL" clId="{3FC2B646-E3CE-4E4F-A2FF-C314795E0678}" dt="2023-03-01T01:25:45.795" v="1183" actId="167"/>
          <ac:spMkLst>
            <pc:docMk/>
            <pc:sldMk cId="1950371818" sldId="1540"/>
            <ac:spMk id="11" creationId="{5234C704-CFF4-FFBD-C0BD-761F36063D05}"/>
          </ac:spMkLst>
        </pc:spChg>
        <pc:spChg chg="add mod">
          <ac:chgData name="塩谷 晃弘 / Akihiro Shiotani" userId="50aef054-9327-40af-9729-b525352b79f1" providerId="ADAL" clId="{3FC2B646-E3CE-4E4F-A2FF-C314795E0678}" dt="2023-03-01T01:28:06.873" v="1297" actId="1037"/>
          <ac:spMkLst>
            <pc:docMk/>
            <pc:sldMk cId="1950371818" sldId="1540"/>
            <ac:spMk id="14" creationId="{52C4EA26-5990-A0C1-A8D5-D44E0B6DF8C2}"/>
          </ac:spMkLst>
        </pc:spChg>
        <pc:spChg chg="add mod">
          <ac:chgData name="塩谷 晃弘 / Akihiro Shiotani" userId="50aef054-9327-40af-9729-b525352b79f1" providerId="ADAL" clId="{3FC2B646-E3CE-4E4F-A2FF-C314795E0678}" dt="2023-03-01T01:27:56.748" v="1291" actId="20577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3FC2B646-E3CE-4E4F-A2FF-C314795E0678}" dt="2023-03-01T01:25:22.264" v="1179" actId="1038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2" creationId="{E8E7A3A3-2164-25CC-0286-D9B097292A88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3" creationId="{BF01F2B5-D02D-8C93-4C96-8D9528571510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5" creationId="{29312F11-D9C3-CC79-89BC-F4C22F99D7BA}"/>
          </ac:spMkLst>
        </pc:spChg>
        <pc:graphicFrameChg chg="mod ord modGraphic">
          <ac:chgData name="塩谷 晃弘 / Akihiro Shiotani" userId="50aef054-9327-40af-9729-b525352b79f1" providerId="ADAL" clId="{3FC2B646-E3CE-4E4F-A2FF-C314795E0678}" dt="2023-03-01T01:27:10.413" v="1250" actId="113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del mod">
          <ac:chgData name="塩谷 晃弘 / Akihiro Shiotani" userId="50aef054-9327-40af-9729-b525352b79f1" providerId="ADAL" clId="{3FC2B646-E3CE-4E4F-A2FF-C314795E0678}" dt="2023-03-01T01:25:22.264" v="1179" actId="1038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3FC2B646-E3CE-4E4F-A2FF-C314795E0678}" dt="2023-03-01T01:04:37.609" v="847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FC2B646-E3CE-4E4F-A2FF-C314795E0678}" dt="2023-03-01T00:53:08.227" v="363" actId="47"/>
        <pc:sldMkLst>
          <pc:docMk/>
          <pc:sldMk cId="628130433" sldId="1555"/>
        </pc:sldMkLst>
      </pc:sldChg>
      <pc:sldChg chg="addSp delSp modSp add del mod">
        <pc:chgData name="塩谷 晃弘 / Akihiro Shiotani" userId="50aef054-9327-40af-9729-b525352b79f1" providerId="ADAL" clId="{3FC2B646-E3CE-4E4F-A2FF-C314795E0678}" dt="2023-03-01T00:58:47.625" v="796" actId="1076"/>
        <pc:sldMkLst>
          <pc:docMk/>
          <pc:sldMk cId="920733466" sldId="1557"/>
        </pc:sldMkLst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4" creationId="{3FDA3452-9B5C-2307-ABFD-1C66F71C8A57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5" creationId="{DAB42BE4-D4BF-B756-BDF8-8DC1822505F9}"/>
          </ac:spMkLst>
        </pc:spChg>
        <pc:spChg chg="add mod">
          <ac:chgData name="塩谷 晃弘 / Akihiro Shiotani" userId="50aef054-9327-40af-9729-b525352b79f1" providerId="ADAL" clId="{3FC2B646-E3CE-4E4F-A2FF-C314795E0678}" dt="2023-03-01T00:55:54.346" v="712" actId="1076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3FC2B646-E3CE-4E4F-A2FF-C314795E0678}" dt="2023-03-01T00:54:33.327" v="571" actId="20577"/>
          <ac:spMkLst>
            <pc:docMk/>
            <pc:sldMk cId="920733466" sldId="1557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5" creationId="{9B6B11CE-09F7-7B37-1193-644076210B7F}"/>
          </ac:spMkLst>
        </pc:spChg>
        <pc:spChg chg="del">
          <ac:chgData name="塩谷 晃弘 / Akihiro Shiotani" userId="50aef054-9327-40af-9729-b525352b79f1" providerId="ADAL" clId="{3FC2B646-E3CE-4E4F-A2FF-C314795E0678}" dt="2023-03-01T00:53:25.549" v="365" actId="478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FC2B646-E3CE-4E4F-A2FF-C314795E0678}" dt="2023-03-01T00:58:40.024" v="79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0:58:47.625" v="796" actId="1076"/>
          <ac:spMkLst>
            <pc:docMk/>
            <pc:sldMk cId="920733466" sldId="1557"/>
            <ac:spMk id="20" creationId="{083085CF-56C2-232B-3B47-5F166D832CC4}"/>
          </ac:spMkLst>
        </pc:spChg>
      </pc:sldChg>
      <pc:sldChg chg="modSp add del mod">
        <pc:chgData name="塩谷 晃弘 / Akihiro Shiotani" userId="50aef054-9327-40af-9729-b525352b79f1" providerId="ADAL" clId="{3FC2B646-E3CE-4E4F-A2FF-C314795E0678}" dt="2023-03-01T01:22:21.173" v="939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FC2B646-E3CE-4E4F-A2FF-C314795E0678}" dt="2023-03-01T01:22:21.173" v="939"/>
          <ac:spMkLst>
            <pc:docMk/>
            <pc:sldMk cId="2888039594" sldId="1574"/>
            <ac:spMk id="2" creationId="{8EE2873A-D00F-3C02-91A5-2043F294FDF5}"/>
          </ac:spMkLst>
        </pc:spChg>
      </pc:sldChg>
      <pc:sldChg chg="addSp delSp modSp mod delAnim">
        <pc:chgData name="塩谷 晃弘 / Akihiro Shiotani" userId="50aef054-9327-40af-9729-b525352b79f1" providerId="ADAL" clId="{3FC2B646-E3CE-4E4F-A2FF-C314795E0678}" dt="2023-03-01T01:24:57.618" v="1156" actId="1076"/>
        <pc:sldMkLst>
          <pc:docMk/>
          <pc:sldMk cId="1470384248" sldId="1576"/>
        </pc:sldMkLst>
        <pc:spChg chg="del">
          <ac:chgData name="塩谷 晃弘 / Akihiro Shiotani" userId="50aef054-9327-40af-9729-b525352b79f1" providerId="ADAL" clId="{3FC2B646-E3CE-4E4F-A2FF-C314795E0678}" dt="2023-03-01T01:17:49.192" v="854" actId="478"/>
          <ac:spMkLst>
            <pc:docMk/>
            <pc:sldMk cId="1470384248" sldId="1576"/>
            <ac:spMk id="4" creationId="{F8771DB5-9923-3A43-9D6E-71D32C47E773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5" creationId="{F78261A8-B729-2571-8653-7764761BF737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6" creationId="{21908E5A-425D-ADE3-C76C-89533D1EC8B4}"/>
          </ac:spMkLst>
        </pc:spChg>
        <pc:spChg chg="add mod">
          <ac:chgData name="塩谷 晃弘 / Akihiro Shiotani" userId="50aef054-9327-40af-9729-b525352b79f1" providerId="ADAL" clId="{3FC2B646-E3CE-4E4F-A2FF-C314795E0678}" dt="2023-03-01T01:17:52.545" v="881"/>
          <ac:spMkLst>
            <pc:docMk/>
            <pc:sldMk cId="1470384248" sldId="1576"/>
            <ac:spMk id="7" creationId="{4C042406-8BAA-5786-ED0E-72A374F4E95E}"/>
          </ac:spMkLst>
        </pc:spChg>
        <pc:spChg chg="add mod">
          <ac:chgData name="塩谷 晃弘 / Akihiro Shiotani" userId="50aef054-9327-40af-9729-b525352b79f1" providerId="ADAL" clId="{3FC2B646-E3CE-4E4F-A2FF-C314795E0678}" dt="2023-03-01T01:24:51.443" v="1155" actId="20577"/>
          <ac:spMkLst>
            <pc:docMk/>
            <pc:sldMk cId="1470384248" sldId="1576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FC2B646-E3CE-4E4F-A2FF-C314795E0678}" dt="2023-03-01T01:17:52.261" v="880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1:24:57.618" v="11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0.382" v="943" actId="27636"/>
        <pc:sldMkLst>
          <pc:docMk/>
          <pc:sldMk cId="671963252" sldId="1577"/>
        </pc:sldMkLst>
        <pc:spChg chg="mod">
          <ac:chgData name="塩谷 晃弘 / Akihiro Shiotani" userId="50aef054-9327-40af-9729-b525352b79f1" providerId="ADAL" clId="{3FC2B646-E3CE-4E4F-A2FF-C314795E0678}" dt="2023-03-01T01:22:50.382" v="943" actId="27636"/>
          <ac:spMkLst>
            <pc:docMk/>
            <pc:sldMk cId="671963252" sldId="1577"/>
            <ac:spMk id="2" creationId="{6B7D84A7-B8EC-E5B1-28BC-68DD1FAC9AF0}"/>
          </ac:spMkLst>
        </pc:spChg>
      </pc:sldChg>
      <pc:sldChg chg="del">
        <pc:chgData name="塩谷 晃弘 / Akihiro Shiotani" userId="50aef054-9327-40af-9729-b525352b79f1" providerId="ADAL" clId="{3FC2B646-E3CE-4E4F-A2FF-C314795E0678}" dt="2023-03-01T00:52:56.799" v="350" actId="47"/>
        <pc:sldMkLst>
          <pc:docMk/>
          <pc:sldMk cId="2032827833" sldId="1577"/>
        </pc:sldMkLst>
      </pc:sldChg>
      <pc:sldChg chg="del">
        <pc:chgData name="塩谷 晃弘 / Akihiro Shiotani" userId="50aef054-9327-40af-9729-b525352b79f1" providerId="ADAL" clId="{3FC2B646-E3CE-4E4F-A2FF-C314795E0678}" dt="2023-03-01T00:52:57.385" v="351" actId="47"/>
        <pc:sldMkLst>
          <pc:docMk/>
          <pc:sldMk cId="681916606" sldId="1578"/>
        </pc:sldMkLst>
      </pc:sldChg>
      <pc:sldChg chg="del">
        <pc:chgData name="塩谷 晃弘 / Akihiro Shiotani" userId="50aef054-9327-40af-9729-b525352b79f1" providerId="ADAL" clId="{3FC2B646-E3CE-4E4F-A2FF-C314795E0678}" dt="2023-03-01T00:52:58.145" v="352" actId="47"/>
        <pc:sldMkLst>
          <pc:docMk/>
          <pc:sldMk cId="476536051" sldId="1580"/>
        </pc:sldMkLst>
      </pc:sldChg>
      <pc:sldChg chg="del">
        <pc:chgData name="塩谷 晃弘 / Akihiro Shiotani" userId="50aef054-9327-40af-9729-b525352b79f1" providerId="ADAL" clId="{3FC2B646-E3CE-4E4F-A2FF-C314795E0678}" dt="2023-03-01T00:52:59.456" v="353" actId="47"/>
        <pc:sldMkLst>
          <pc:docMk/>
          <pc:sldMk cId="2483919308" sldId="1581"/>
        </pc:sldMkLst>
      </pc:sldChg>
      <pc:sldChg chg="del">
        <pc:chgData name="塩谷 晃弘 / Akihiro Shiotani" userId="50aef054-9327-40af-9729-b525352b79f1" providerId="ADAL" clId="{3FC2B646-E3CE-4E4F-A2FF-C314795E0678}" dt="2023-03-01T00:53:00.832" v="355" actId="47"/>
        <pc:sldMkLst>
          <pc:docMk/>
          <pc:sldMk cId="259012925" sldId="1584"/>
        </pc:sldMkLst>
      </pc:sldChg>
      <pc:sldChg chg="del">
        <pc:chgData name="塩谷 晃弘 / Akihiro Shiotani" userId="50aef054-9327-40af-9729-b525352b79f1" providerId="ADAL" clId="{3FC2B646-E3CE-4E4F-A2FF-C314795E0678}" dt="2023-03-01T00:53:02.232" v="357" actId="47"/>
        <pc:sldMkLst>
          <pc:docMk/>
          <pc:sldMk cId="624043474" sldId="1585"/>
        </pc:sldMkLst>
      </pc:sldChg>
      <pc:sldChg chg="del">
        <pc:chgData name="塩谷 晃弘 / Akihiro Shiotani" userId="50aef054-9327-40af-9729-b525352b79f1" providerId="ADAL" clId="{3FC2B646-E3CE-4E4F-A2FF-C314795E0678}" dt="2023-03-01T00:53:01.507" v="356" actId="47"/>
        <pc:sldMkLst>
          <pc:docMk/>
          <pc:sldMk cId="593546154" sldId="1586"/>
        </pc:sldMkLst>
      </pc:sldChg>
      <pc:sldChg chg="del">
        <pc:chgData name="塩谷 晃弘 / Akihiro Shiotani" userId="50aef054-9327-40af-9729-b525352b79f1" providerId="ADAL" clId="{3FC2B646-E3CE-4E4F-A2FF-C314795E0678}" dt="2023-03-01T00:53:00.027" v="354" actId="47"/>
        <pc:sldMkLst>
          <pc:docMk/>
          <pc:sldMk cId="4117498404" sldId="1587"/>
        </pc:sldMkLst>
      </pc:sldChg>
      <pc:sldChg chg="del">
        <pc:chgData name="塩谷 晃弘 / Akihiro Shiotani" userId="50aef054-9327-40af-9729-b525352b79f1" providerId="ADAL" clId="{3FC2B646-E3CE-4E4F-A2FF-C314795E0678}" dt="2023-03-01T00:53:02.830" v="358" actId="47"/>
        <pc:sldMkLst>
          <pc:docMk/>
          <pc:sldMk cId="2935018714" sldId="1588"/>
        </pc:sldMkLst>
      </pc:sldChg>
      <pc:sldChg chg="del">
        <pc:chgData name="塩谷 晃弘 / Akihiro Shiotani" userId="50aef054-9327-40af-9729-b525352b79f1" providerId="ADAL" clId="{3FC2B646-E3CE-4E4F-A2FF-C314795E0678}" dt="2023-03-01T00:53:03.477" v="359" actId="47"/>
        <pc:sldMkLst>
          <pc:docMk/>
          <pc:sldMk cId="3543825475" sldId="1589"/>
        </pc:sldMkLst>
      </pc:sldChg>
      <pc:sldChg chg="del">
        <pc:chgData name="塩谷 晃弘 / Akihiro Shiotani" userId="50aef054-9327-40af-9729-b525352b79f1" providerId="ADAL" clId="{3FC2B646-E3CE-4E4F-A2FF-C314795E0678}" dt="2023-03-01T00:53:04.063" v="360" actId="47"/>
        <pc:sldMkLst>
          <pc:docMk/>
          <pc:sldMk cId="3306364646" sldId="1590"/>
        </pc:sldMkLst>
      </pc:sldChg>
      <pc:sldChg chg="modSp add mod">
        <pc:chgData name="塩谷 晃弘 / Akihiro Shiotani" userId="50aef054-9327-40af-9729-b525352b79f1" providerId="ADAL" clId="{3FC2B646-E3CE-4E4F-A2FF-C314795E0678}" dt="2023-03-01T01:23:02.298" v="946"/>
        <pc:sldMkLst>
          <pc:docMk/>
          <pc:sldMk cId="963196003" sldId="1595"/>
        </pc:sldMkLst>
        <pc:spChg chg="mod">
          <ac:chgData name="塩谷 晃弘 / Akihiro Shiotani" userId="50aef054-9327-40af-9729-b525352b79f1" providerId="ADAL" clId="{3FC2B646-E3CE-4E4F-A2FF-C314795E0678}" dt="2023-03-01T01:23:02.298" v="946"/>
          <ac:spMkLst>
            <pc:docMk/>
            <pc:sldMk cId="963196003" sldId="1595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9.488" v="945"/>
        <pc:sldMkLst>
          <pc:docMk/>
          <pc:sldMk cId="2988012543" sldId="1596"/>
        </pc:sldMkLst>
        <pc:spChg chg="mod">
          <ac:chgData name="塩谷 晃弘 / Akihiro Shiotani" userId="50aef054-9327-40af-9729-b525352b79f1" providerId="ADAL" clId="{3FC2B646-E3CE-4E4F-A2FF-C314795E0678}" dt="2023-03-01T01:22:59.488" v="945"/>
          <ac:spMkLst>
            <pc:docMk/>
            <pc:sldMk cId="2988012543" sldId="1596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4.627" v="944"/>
        <pc:sldMkLst>
          <pc:docMk/>
          <pc:sldMk cId="763043694" sldId="1597"/>
        </pc:sldMkLst>
        <pc:spChg chg="mod">
          <ac:chgData name="塩谷 晃弘 / Akihiro Shiotani" userId="50aef054-9327-40af-9729-b525352b79f1" providerId="ADAL" clId="{3FC2B646-E3CE-4E4F-A2FF-C314795E0678}" dt="2023-03-01T01:22:54.627" v="944"/>
          <ac:spMkLst>
            <pc:docMk/>
            <pc:sldMk cId="763043694" sldId="1597"/>
            <ac:spMk id="2" creationId="{6B7D84A7-B8EC-E5B1-28BC-68DD1FAC9AF0}"/>
          </ac:spMkLst>
        </pc:spChg>
      </pc:sldChg>
    </pc:docChg>
  </pc:docChgLst>
  <pc:docChgLst>
    <pc:chgData name="塩谷 晃弘 / Akihiro Shiotani" userId="50aef054-9327-40af-9729-b525352b79f1" providerId="ADAL" clId="{95826C0C-686B-4625-8C75-4FA0DC7B28FB}"/>
    <pc:docChg chg="undo redo custSel addSld delSld modSld modMainMaster">
      <pc:chgData name="塩谷 晃弘 / Akihiro Shiotani" userId="50aef054-9327-40af-9729-b525352b79f1" providerId="ADAL" clId="{95826C0C-686B-4625-8C75-4FA0DC7B28FB}" dt="2023-01-06T08:12:15.596" v="1826" actId="20577"/>
      <pc:docMkLst>
        <pc:docMk/>
      </pc:docMkLst>
      <pc:sldChg chg="delSp modSp mod delAnim">
        <pc:chgData name="塩谷 晃弘 / Akihiro Shiotani" userId="50aef054-9327-40af-9729-b525352b79f1" providerId="ADAL" clId="{95826C0C-686B-4625-8C75-4FA0DC7B28FB}" dt="2023-01-06T07:37:54.843" v="727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95826C0C-686B-4625-8C75-4FA0DC7B28FB}" dt="2023-01-06T07:37:54.843" v="727" actId="20577"/>
          <ac:spMkLst>
            <pc:docMk/>
            <pc:sldMk cId="2714889086" sldId="1451"/>
            <ac:spMk id="2" creationId="{98114285-5A24-F61F-0931-A90EC5A5E422}"/>
          </ac:spMkLst>
        </pc:spChg>
        <pc:picChg chg="del">
          <ac:chgData name="塩谷 晃弘 / Akihiro Shiotani" userId="50aef054-9327-40af-9729-b525352b79f1" providerId="ADAL" clId="{95826C0C-686B-4625-8C75-4FA0DC7B28FB}" dt="2023-01-06T04:47:10.023" v="6" actId="478"/>
          <ac:picMkLst>
            <pc:docMk/>
            <pc:sldMk cId="2714889086" sldId="1451"/>
            <ac:picMk id="4" creationId="{47D19BA2-E9D2-BCF2-DD5A-BB38D42E9430}"/>
          </ac:picMkLst>
        </pc:picChg>
        <pc:picChg chg="del">
          <ac:chgData name="塩谷 晃弘 / Akihiro Shiotani" userId="50aef054-9327-40af-9729-b525352b79f1" providerId="ADAL" clId="{95826C0C-686B-4625-8C75-4FA0DC7B28FB}" dt="2023-01-06T04:47:07.382" v="5" actId="478"/>
          <ac:picMkLst>
            <pc:docMk/>
            <pc:sldMk cId="2714889086" sldId="1451"/>
            <ac:picMk id="62" creationId="{DFE90E7E-6D1E-1370-D82D-D4284AF8FA7C}"/>
          </ac:picMkLst>
        </pc:picChg>
      </pc:sldChg>
      <pc:sldChg chg="delSp modSp mod delAnim">
        <pc:chgData name="塩谷 晃弘 / Akihiro Shiotani" userId="50aef054-9327-40af-9729-b525352b79f1" providerId="ADAL" clId="{95826C0C-686B-4625-8C75-4FA0DC7B28FB}" dt="2023-01-06T07:51:14.473" v="1167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95826C0C-686B-4625-8C75-4FA0DC7B28FB}" dt="2023-01-06T07:51:14.473" v="1167" actId="20577"/>
          <ac:spMkLst>
            <pc:docMk/>
            <pc:sldMk cId="1830413960" sldId="1452"/>
            <ac:spMk id="2" creationId="{DA47D52D-0F48-6679-F44E-BB1B0CDB8263}"/>
          </ac:spMkLst>
        </pc:spChg>
        <pc:picChg chg="del">
          <ac:chgData name="塩谷 晃弘 / Akihiro Shiotani" userId="50aef054-9327-40af-9729-b525352b79f1" providerId="ADAL" clId="{95826C0C-686B-4625-8C75-4FA0DC7B28FB}" dt="2023-01-06T06:57:56.654" v="15" actId="478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delAnim">
        <pc:chgData name="塩谷 晃弘 / Akihiro Shiotani" userId="50aef054-9327-40af-9729-b525352b79f1" providerId="ADAL" clId="{95826C0C-686B-4625-8C75-4FA0DC7B28FB}" dt="2023-01-06T07:51:09.707" v="1151" actId="20577"/>
        <pc:sldMkLst>
          <pc:docMk/>
          <pc:sldMk cId="577051362" sldId="1453"/>
        </pc:sldMkLst>
        <pc:spChg chg="del">
          <ac:chgData name="塩谷 晃弘 / Akihiro Shiotani" userId="50aef054-9327-40af-9729-b525352b79f1" providerId="ADAL" clId="{95826C0C-686B-4625-8C75-4FA0DC7B28FB}" dt="2023-01-06T07:50:23.224" v="1126" actId="478"/>
          <ac:spMkLst>
            <pc:docMk/>
            <pc:sldMk cId="577051362" sldId="1453"/>
            <ac:spMk id="2" creationId="{DA47D52D-0F48-6679-F44E-BB1B0CDB8263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5.582" v="1129" actId="478"/>
          <ac:spMkLst>
            <pc:docMk/>
            <pc:sldMk cId="577051362" sldId="1453"/>
            <ac:spMk id="4" creationId="{1F4959D7-9F52-6737-ED27-C1BB46AAC04B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4.310" v="1128"/>
          <ac:spMkLst>
            <pc:docMk/>
            <pc:sldMk cId="577051362" sldId="1453"/>
            <ac:spMk id="5" creationId="{DE5CE4FC-4923-5D9D-D67B-564FF03DFE45}"/>
          </ac:spMkLst>
        </pc:spChg>
        <pc:spChg chg="add mod">
          <ac:chgData name="塩谷 晃弘 / Akihiro Shiotani" userId="50aef054-9327-40af-9729-b525352b79f1" providerId="ADAL" clId="{95826C0C-686B-4625-8C75-4FA0DC7B28FB}" dt="2023-01-06T07:51:09.707" v="1151" actId="20577"/>
          <ac:spMkLst>
            <pc:docMk/>
            <pc:sldMk cId="577051362" sldId="1453"/>
            <ac:spMk id="6" creationId="{98F6DB21-CEDA-3123-15CA-C11FC11CD4BA}"/>
          </ac:spMkLst>
        </pc:spChg>
        <pc:picChg chg="del">
          <ac:chgData name="塩谷 晃弘 / Akihiro Shiotani" userId="50aef054-9327-40af-9729-b525352b79f1" providerId="ADAL" clId="{95826C0C-686B-4625-8C75-4FA0DC7B28FB}" dt="2023-01-06T06:39:04.971" v="11" actId="478"/>
          <ac:picMkLst>
            <pc:docMk/>
            <pc:sldMk cId="577051362" sldId="1453"/>
            <ac:picMk id="43" creationId="{E272779D-27A8-A147-D435-ABED87BC57A5}"/>
          </ac:picMkLst>
        </pc:pic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88955895" sldId="145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585957387" sldId="145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849682752" sldId="145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76917722" sldId="145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154900098" sldId="145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39989145" sldId="145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05888298" sldId="146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759741863" sldId="146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53382186" sldId="146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54916861" sldId="146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0292125" sldId="146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8858659" sldId="146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81501425" sldId="146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09994914" sldId="147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74744679" sldId="147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3305854" sldId="149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72838378" sldId="149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56978653" sldId="149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610642305" sldId="149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60515089" sldId="150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33399797" sldId="150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42742489" sldId="150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25644881" sldId="151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90508359" sldId="151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12706211" sldId="151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03213321" sldId="151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489875405" sldId="152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497377164" sldId="152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17541590" sldId="152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99140338" sldId="152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90953201" sldId="152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35086349" sldId="152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32777866" sldId="152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75588006" sldId="152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293032349" sldId="152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47497343" sldId="152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9677762" sldId="153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49469545" sldId="153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0814425" sldId="153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904695112" sldId="153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35141860" sldId="1535"/>
        </pc:sldMkLst>
      </pc:sldChg>
      <pc:sldChg chg="delSp mod delAnim">
        <pc:chgData name="塩谷 晃弘 / Akihiro Shiotani" userId="50aef054-9327-40af-9729-b525352b79f1" providerId="ADAL" clId="{95826C0C-686B-4625-8C75-4FA0DC7B28FB}" dt="2023-01-06T06:39:01.993" v="10" actId="478"/>
        <pc:sldMkLst>
          <pc:docMk/>
          <pc:sldMk cId="1383961549" sldId="1536"/>
        </pc:sldMkLst>
        <pc:spChg chg="del">
          <ac:chgData name="塩谷 晃弘 / Akihiro Shiotani" userId="50aef054-9327-40af-9729-b525352b79f1" providerId="ADAL" clId="{95826C0C-686B-4625-8C75-4FA0DC7B28FB}" dt="2023-01-06T06:39:01.231" v="9" actId="478"/>
          <ac:spMkLst>
            <pc:docMk/>
            <pc:sldMk cId="1383961549" sldId="1536"/>
            <ac:spMk id="2" creationId="{29426C55-3520-727A-0A3A-21190066263D}"/>
          </ac:spMkLst>
        </pc:spChg>
        <pc:picChg chg="del">
          <ac:chgData name="塩谷 晃弘 / Akihiro Shiotani" userId="50aef054-9327-40af-9729-b525352b79f1" providerId="ADAL" clId="{95826C0C-686B-4625-8C75-4FA0DC7B28FB}" dt="2023-01-06T06:39:01.993" v="10" actId="47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new mod">
        <pc:chgData name="塩谷 晃弘 / Akihiro Shiotani" userId="50aef054-9327-40af-9729-b525352b79f1" providerId="ADAL" clId="{95826C0C-686B-4625-8C75-4FA0DC7B28FB}" dt="2023-01-06T07:13:57.627" v="151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6" creationId="{36872178-A595-8A86-64D9-9C5B01EBD5B2}"/>
          </ac:spMkLst>
        </pc:spChg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7" creationId="{EF539D6D-9A28-536E-9F58-752999C48827}"/>
          </ac:spMkLst>
        </pc:spChg>
        <pc:grpChg chg="add 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4" creationId="{9039067E-DCC8-FE2F-2094-FDAF7E0F5E39}"/>
          </ac:grpSpMkLst>
        </pc:grpChg>
        <pc:grpChg chg="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5" creationId="{387F64FF-D923-A187-CCDE-A349D3D92CFE}"/>
          </ac:grpSpMkLst>
        </pc:grpChg>
        <pc:graphicFrameChg chg="add del modGraphic">
          <ac:chgData name="塩谷 晃弘 / Akihiro Shiotani" userId="50aef054-9327-40af-9729-b525352b79f1" providerId="ADAL" clId="{95826C0C-686B-4625-8C75-4FA0DC7B28FB}" dt="2023-01-06T07:13:57.627" v="151" actId="478"/>
          <ac:graphicFrameMkLst>
            <pc:docMk/>
            <pc:sldMk cId="506177842" sldId="1537"/>
            <ac:graphicFrameMk id="9" creationId="{4645BCF2-34A9-4036-B9EB-29435F536899}"/>
          </ac:graphicFrameMkLst>
        </pc:graphicFrameChg>
        <pc:cxnChg chg="mod">
          <ac:chgData name="塩谷 晃弘 / Akihiro Shiotani" userId="50aef054-9327-40af-9729-b525352b79f1" providerId="ADAL" clId="{95826C0C-686B-4625-8C75-4FA0DC7B28FB}" dt="2023-01-06T06:58:34.231" v="16"/>
          <ac:cxnSpMkLst>
            <pc:docMk/>
            <pc:sldMk cId="506177842" sldId="1537"/>
            <ac:cxnSpMk id="8" creationId="{C0D70BD6-906F-AAE3-4F62-A915E4AED656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129291704" sldId="1537"/>
        </pc:sldMkLst>
      </pc:sldChg>
      <pc:sldChg chg="addSp delSp modSp new add del mod">
        <pc:chgData name="塩谷 晃弘 / Akihiro Shiotani" userId="50aef054-9327-40af-9729-b525352b79f1" providerId="ADAL" clId="{95826C0C-686B-4625-8C75-4FA0DC7B28FB}" dt="2023-01-06T07:49:55.842" v="1104" actId="47"/>
        <pc:sldMkLst>
          <pc:docMk/>
          <pc:sldMk cId="483543212" sldId="1538"/>
        </pc:sldMkLst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5" creationId="{D455B01C-E424-78E2-F9FA-CFB7D151085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6" creationId="{3F7C21BC-8206-0EF1-4EC5-E38DA2FFC6E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7" creationId="{D4E0E4F5-8E30-02C6-857F-E904C673D033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8" creationId="{39446F88-E799-7FDC-0DC8-603ED868083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9" creationId="{2762957C-3BB8-ED72-9A96-DED390F4D52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0" creationId="{D14B5454-456F-10D3-620A-1CA38286398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1" creationId="{DB1A89C0-49BF-EF26-E8A6-7E67182F159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2" creationId="{6D634B7B-7A2D-1D22-F2AE-536503306719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3" creationId="{BAE2FBFA-CBFF-CB89-1CAF-305D382F12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4" creationId="{3F9F46EF-F2AC-06C1-C020-0DEEC97E739E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5" creationId="{AD746E4E-688E-B2E6-3CC7-9AFD3B74E07A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6" creationId="{E48BC31F-0084-8A9F-79F2-8770DBA80A3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7" creationId="{2E2DB532-9DC9-3A2C-8845-ECC7F33155A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8" creationId="{C4E822E8-337F-7925-DC08-61A5F7960E1D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9" creationId="{64F52C48-084C-5CDB-C855-71B4306548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0" creationId="{550D2B1E-FA4B-D38E-D846-214D2E868B8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1" creationId="{05BD30C4-2E41-0299-2A4B-EB7D3721BF6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2" creationId="{9026B842-E0C6-F874-8C93-9401E7CEB4C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3" creationId="{FBCC5578-B1E3-5E6F-3F7E-B00D2DBE04EF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4" creationId="{185A29F7-004E-762F-9E5A-B430412A0992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5" creationId="{EA190FBF-8A87-D310-290F-17519E2EDAB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6" creationId="{E546714E-2A94-F296-D191-769F4A1FDDD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8" creationId="{76559373-F1A0-38BF-8CDF-CADB33554C4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9" creationId="{DE02BFD1-90D7-1FFB-206C-EA01D9134B82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0" creationId="{02DBC814-B868-26F1-35B7-FA4C3A793D0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1" creationId="{A92B6CC7-F711-4962-A82B-7A6AEEDE5DC3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2" creationId="{F67C41A9-D554-B946-8BEF-F43FAED0B8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3" creationId="{BA447D56-87FD-FD6A-F95A-2CCDBEE2EE1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4" creationId="{BF0C8797-CD48-6A79-C86E-A245C88BB30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5" creationId="{8881D083-120F-D188-28A9-6E109E88EFA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6" creationId="{465A99B0-D7AC-15C4-F037-6CA86D8207DD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7" creationId="{451871F1-133F-9A0A-9DE8-3959980534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8" creationId="{B2A70F8D-EEFC-9DB6-9ADB-3394C76ED9C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9" creationId="{171E8AA0-4B56-32F0-CD22-DCB65ADF7A37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0" creationId="{1FB28281-A036-B348-4137-6C373D31C2A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1" creationId="{D0575930-8EFE-57E5-5A53-D8D8F6D6DC8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2" creationId="{DE5F3C80-7379-A14A-6EFC-DEB0C22D69CE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3" creationId="{1DB95272-59D7-CDA8-B710-EE369FF76A5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4" creationId="{AD156DD8-6B1B-4A42-7C99-2D92E69A284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5" creationId="{CB27A497-320F-BC19-9D1A-31816517B06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6" creationId="{ECA59F96-12D0-BDFB-4E8B-54479700C7F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7" creationId="{A53E840A-9156-AEF2-467A-EE5CD7E52086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8" creationId="{00107893-F289-5B5E-BF06-90A9C1BBE42F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9" creationId="{C7DB9DD6-D4A3-D32D-3EB5-8E90CF91A97D}"/>
          </ac:spMkLst>
        </pc:spChg>
        <pc:graphicFrameChg chg="add del mod">
          <ac:chgData name="塩谷 晃弘 / Akihiro Shiotani" userId="50aef054-9327-40af-9729-b525352b79f1" providerId="ADAL" clId="{95826C0C-686B-4625-8C75-4FA0DC7B28FB}" dt="2023-01-06T06:58:49.354" v="23"/>
          <ac:graphicFrameMkLst>
            <pc:docMk/>
            <pc:sldMk cId="483543212" sldId="1538"/>
            <ac:graphicFrameMk id="4" creationId="{39626784-E748-751E-403F-6E343B8AE26E}"/>
          </ac:graphicFrameMkLst>
        </pc:graphicFrameChg>
        <pc:graphicFrameChg chg="add mod modGraphic">
          <ac:chgData name="塩谷 晃弘 / Akihiro Shiotani" userId="50aef054-9327-40af-9729-b525352b79f1" providerId="ADAL" clId="{95826C0C-686B-4625-8C75-4FA0DC7B28FB}" dt="2023-01-06T07:03:08.355" v="134" actId="2084"/>
          <ac:graphicFrameMkLst>
            <pc:docMk/>
            <pc:sldMk cId="483543212" sldId="1538"/>
            <ac:graphicFrameMk id="27" creationId="{2561D026-200B-3173-1D90-32CC3D190E23}"/>
          </ac:graphicFrameMkLst>
        </pc:graphicFrame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6567495" sldId="153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03663408" sldId="1539"/>
        </pc:sldMkLst>
      </pc:sldChg>
      <pc:sldChg chg="addSp delSp modSp new mod">
        <pc:chgData name="塩谷 晃弘 / Akihiro Shiotani" userId="50aef054-9327-40af-9729-b525352b79f1" providerId="ADAL" clId="{95826C0C-686B-4625-8C75-4FA0DC7B28FB}" dt="2023-01-06T08:12:15.596" v="1826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5826C0C-686B-4625-8C75-4FA0DC7B28FB}" dt="2023-01-06T08:12:15.596" v="1826" actId="20577"/>
          <ac:spMkLst>
            <pc:docMk/>
            <pc:sldMk cId="3051654705" sldId="1539"/>
            <ac:spMk id="2" creationId="{4D843678-4AA9-F716-34EA-FA6CDF1ABD72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5" creationId="{02C4E505-AC81-5186-C5A2-BCE42112E1A9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6" creationId="{1CE24D9D-9C4C-3871-B96A-B329E0CB6A4E}"/>
          </ac:spMkLst>
        </pc:spChg>
        <pc:spChg chg="add mod">
          <ac:chgData name="塩谷 晃弘 / Akihiro Shiotani" userId="50aef054-9327-40af-9729-b525352b79f1" providerId="ADAL" clId="{95826C0C-686B-4625-8C75-4FA0DC7B28FB}" dt="2023-01-06T07:42:03.169" v="824" actId="14100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0" creationId="{F6BF6DC9-A260-38D4-A8AC-084E2563AFDC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1" creationId="{9679B8B2-CB6B-4566-D9E6-22A1207428B1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2" creationId="{CA9D4B77-FBFB-FD4C-958A-C457291D712E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3" creationId="{DC155625-B930-57D4-816A-7C81D4AE42C5}"/>
          </ac:spMkLst>
        </pc:spChg>
        <pc:spChg chg="add mod">
          <ac:chgData name="塩谷 晃弘 / Akihiro Shiotani" userId="50aef054-9327-40af-9729-b525352b79f1" providerId="ADAL" clId="{95826C0C-686B-4625-8C75-4FA0DC7B28FB}" dt="2023-01-06T07:45:03.155" v="907" actId="20577"/>
          <ac:spMkLst>
            <pc:docMk/>
            <pc:sldMk cId="3051654705" sldId="1539"/>
            <ac:spMk id="14" creationId="{3DBF0E81-52A0-F91A-9B41-529BC92C5431}"/>
          </ac:spMkLst>
        </pc:spChg>
        <pc:spChg chg="add mod">
          <ac:chgData name="塩谷 晃弘 / Akihiro Shiotani" userId="50aef054-9327-40af-9729-b525352b79f1" providerId="ADAL" clId="{95826C0C-686B-4625-8C75-4FA0DC7B28FB}" dt="2023-01-06T07:44:59.826" v="894" actId="1076"/>
          <ac:spMkLst>
            <pc:docMk/>
            <pc:sldMk cId="3051654705" sldId="1539"/>
            <ac:spMk id="15" creationId="{982DFB41-4E6C-4644-50EE-90BE178424C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6" creationId="{F4CC0915-F6B4-6F33-DDCE-A8C69E24321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7" creationId="{6A433B0A-7F89-8B5C-82C4-A8688EBCDC78}"/>
          </ac:spMkLst>
        </pc:spChg>
        <pc:spChg chg="add mod">
          <ac:chgData name="塩谷 晃弘 / Akihiro Shiotani" userId="50aef054-9327-40af-9729-b525352b79f1" providerId="ADAL" clId="{95826C0C-686B-4625-8C75-4FA0DC7B28FB}" dt="2023-01-06T07:47:17.174" v="1001" actId="20577"/>
          <ac:spMkLst>
            <pc:docMk/>
            <pc:sldMk cId="3051654705" sldId="1539"/>
            <ac:spMk id="18" creationId="{68891FFA-84F2-0F7A-11BE-4D0FE8523B89}"/>
          </ac:spMkLst>
        </pc:spChg>
        <pc:spChg chg="add mod">
          <ac:chgData name="塩谷 晃弘 / Akihiro Shiotani" userId="50aef054-9327-40af-9729-b525352b79f1" providerId="ADAL" clId="{95826C0C-686B-4625-8C75-4FA0DC7B28FB}" dt="2023-01-06T07:47:10.609" v="979" actId="1076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0" creationId="{69807405-3688-96E5-7825-1A8C899E3753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3" creationId="{EC40A569-B020-37E8-5B0B-6664B4CED365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4" creationId="{E601987C-1EB4-EF84-11AC-1E4A759068E7}"/>
          </ac:spMkLst>
        </pc:spChg>
        <pc:spChg chg="add mod">
          <ac:chgData name="塩谷 晃弘 / Akihiro Shiotani" userId="50aef054-9327-40af-9729-b525352b79f1" providerId="ADAL" clId="{95826C0C-686B-4625-8C75-4FA0DC7B28FB}" dt="2023-01-06T07:48:51.002" v="1063" actId="20577"/>
          <ac:spMkLst>
            <pc:docMk/>
            <pc:sldMk cId="3051654705" sldId="1539"/>
            <ac:spMk id="25" creationId="{A38269E6-5CAF-5879-AC5D-FF6BE4A0AABD}"/>
          </ac:spMkLst>
        </pc:spChg>
        <pc:spChg chg="add mod">
          <ac:chgData name="塩谷 晃弘 / Akihiro Shiotani" userId="50aef054-9327-40af-9729-b525352b79f1" providerId="ADAL" clId="{95826C0C-686B-4625-8C75-4FA0DC7B28FB}" dt="2023-01-06T07:48:44.645" v="1048" actId="1076"/>
          <ac:spMkLst>
            <pc:docMk/>
            <pc:sldMk cId="3051654705" sldId="1539"/>
            <ac:spMk id="26" creationId="{EA55EE04-A53A-CFEB-639F-573BC4FFDEF3}"/>
          </ac:spMkLst>
        </pc:spChg>
        <pc:spChg chg="add mod">
          <ac:chgData name="塩谷 晃弘 / Akihiro Shiotani" userId="50aef054-9327-40af-9729-b525352b79f1" providerId="ADAL" clId="{95826C0C-686B-4625-8C75-4FA0DC7B28FB}" dt="2023-01-06T07:49:14.505" v="1072" actId="20577"/>
          <ac:spMkLst>
            <pc:docMk/>
            <pc:sldMk cId="3051654705" sldId="1539"/>
            <ac:spMk id="27" creationId="{AA68360F-2968-AE98-AFB7-09929AF2F97C}"/>
          </ac:spMkLst>
        </pc:spChg>
        <pc:spChg chg="add mod">
          <ac:chgData name="塩谷 晃弘 / Akihiro Shiotani" userId="50aef054-9327-40af-9729-b525352b79f1" providerId="ADAL" clId="{95826C0C-686B-4625-8C75-4FA0DC7B28FB}" dt="2023-01-06T07:49:12.116" v="1065" actId="1076"/>
          <ac:spMkLst>
            <pc:docMk/>
            <pc:sldMk cId="3051654705" sldId="1539"/>
            <ac:spMk id="28" creationId="{A22821C2-32E8-4EEC-D7CC-D16FAB45DC4B}"/>
          </ac:spMkLst>
        </pc:spChg>
        <pc:spChg chg="add mod">
          <ac:chgData name="塩谷 晃弘 / Akihiro Shiotani" userId="50aef054-9327-40af-9729-b525352b79f1" providerId="ADAL" clId="{95826C0C-686B-4625-8C75-4FA0DC7B28FB}" dt="2023-01-06T07:49:43.871" v="1103" actId="20577"/>
          <ac:spMkLst>
            <pc:docMk/>
            <pc:sldMk cId="3051654705" sldId="1539"/>
            <ac:spMk id="29" creationId="{95E33421-A884-785A-72AA-870C1AB925FD}"/>
          </ac:spMkLst>
        </pc:spChg>
        <pc:graphicFrameChg chg="add del mod modGraphic">
          <ac:chgData name="塩谷 晃弘 / Akihiro Shiotani" userId="50aef054-9327-40af-9729-b525352b79f1" providerId="ADAL" clId="{95826C0C-686B-4625-8C75-4FA0DC7B28FB}" dt="2023-01-06T08:02:13.510" v="1439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29:44.262" v="634"/>
          <ac:graphicFrameMkLst>
            <pc:docMk/>
            <pc:sldMk cId="3051654705" sldId="1539"/>
            <ac:graphicFrameMk id="7" creationId="{04EE5AD4-C1EE-598F-3E53-BD4912A59787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32:39.893" v="652"/>
          <ac:graphicFrameMkLst>
            <pc:docMk/>
            <pc:sldMk cId="3051654705" sldId="1539"/>
            <ac:graphicFrameMk id="9" creationId="{CFA7EC41-FED8-DD63-7448-023745FBFB72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48:34.633" v="1046"/>
          <ac:graphicFrameMkLst>
            <pc:docMk/>
            <pc:sldMk cId="3051654705" sldId="1539"/>
            <ac:graphicFrameMk id="22" creationId="{ACDCAFAF-095D-3839-D87A-295DF4A8CBB3}"/>
          </ac:graphicFrameMkLst>
        </pc:graphicFrameChg>
      </pc:sldChg>
      <pc:sldChg chg="addSp delSp modSp add mod">
        <pc:chgData name="塩谷 晃弘 / Akihiro Shiotani" userId="50aef054-9327-40af-9729-b525352b79f1" providerId="ADAL" clId="{95826C0C-686B-4625-8C75-4FA0DC7B28FB}" dt="2023-01-06T08:12:08.817" v="180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5826C0C-686B-4625-8C75-4FA0DC7B28FB}" dt="2023-01-06T08:12:08.817" v="1806" actId="20577"/>
          <ac:spMkLst>
            <pc:docMk/>
            <pc:sldMk cId="1950371818" sldId="1540"/>
            <ac:spMk id="2" creationId="{4D843678-4AA9-F716-34EA-FA6CDF1ABD72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6" creationId="{1CE24D9D-9C4C-3871-B96A-B329E0CB6A4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7" creationId="{ABADD947-73F8-A776-94E5-4A30CA7DD864}"/>
          </ac:spMkLst>
        </pc:spChg>
        <pc:spChg chg="del mod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9" creationId="{816020EA-8478-B338-3E25-56BE43078A5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0" creationId="{1E53AFFC-E8D8-D111-3371-5539DC088F2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1" creationId="{710574BD-F70D-5015-9C17-9DB6FD296B6A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7" creationId="{6A433B0A-7F89-8B5C-82C4-A8688EBCDC78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8" creationId="{68891FFA-84F2-0F7A-11BE-4D0FE8523B8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2" creationId="{5B7AAF42-FE20-682F-1631-5EF448AD8818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3" creationId="{18D91CEB-AC98-74C7-258D-1FA5DE7E30B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24" creationId="{B4CD7AA8-2FBA-61C0-825F-BC3F274BBDD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29" creationId="{95E33421-A884-785A-72AA-870C1AB925FD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0" creationId="{29934BF8-3DE6-4697-B28E-B31BF8776C41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1" creationId="{E9520D81-AC78-4747-DD23-C975C19464C7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2" creationId="{B311447E-C088-927D-14D2-6951786C8BBB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3" creationId="{769AA57B-E7DF-5A18-2FBB-538E51CF9B6C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4" creationId="{D458C36E-85C0-49C5-8620-6A3AA439273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48.593" v="1585"/>
          <ac:spMkLst>
            <pc:docMk/>
            <pc:sldMk cId="1950371818" sldId="1540"/>
            <ac:spMk id="36" creationId="{E2EA1193-FCD6-3846-3304-3CC864613250}"/>
          </ac:spMkLst>
        </pc:spChg>
        <pc:spChg chg="add mod">
          <ac:chgData name="塩谷 晃弘 / Akihiro Shiotani" userId="50aef054-9327-40af-9729-b525352b79f1" providerId="ADAL" clId="{95826C0C-686B-4625-8C75-4FA0DC7B28FB}" dt="2023-01-06T08:05:34.992" v="1612" actId="1037"/>
          <ac:spMkLst>
            <pc:docMk/>
            <pc:sldMk cId="1950371818" sldId="1540"/>
            <ac:spMk id="37" creationId="{A3F01FB7-E302-57DA-1CC4-5413424EF638}"/>
          </ac:spMkLst>
        </pc:spChg>
        <pc:spChg chg="add mod">
          <ac:chgData name="塩谷 晃弘 / Akihiro Shiotani" userId="50aef054-9327-40af-9729-b525352b79f1" providerId="ADAL" clId="{95826C0C-686B-4625-8C75-4FA0DC7B28FB}" dt="2023-01-06T08:05:53.216" v="1615" actId="1076"/>
          <ac:spMkLst>
            <pc:docMk/>
            <pc:sldMk cId="1950371818" sldId="1540"/>
            <ac:spMk id="39" creationId="{A4C015D0-CE8B-D80F-0D82-E199A9CB5902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0" creationId="{71588008-D6C0-3FCF-5362-A9D67B7AF195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1" creationId="{51622B43-786D-B6C5-9BFF-2BBB8345D0EF}"/>
          </ac:spMkLst>
        </pc:spChg>
        <pc:spChg chg="add mod">
          <ac:chgData name="塩谷 晃弘 / Akihiro Shiotani" userId="50aef054-9327-40af-9729-b525352b79f1" providerId="ADAL" clId="{95826C0C-686B-4625-8C75-4FA0DC7B28FB}" dt="2023-01-06T08:08:08.631" v="1660" actId="1038"/>
          <ac:spMkLst>
            <pc:docMk/>
            <pc:sldMk cId="1950371818" sldId="1540"/>
            <ac:spMk id="42" creationId="{E8E7A3A3-2164-25CC-0286-D9B097292A88}"/>
          </ac:spMkLst>
        </pc:spChg>
        <pc:spChg chg="add mod">
          <ac:chgData name="塩谷 晃弘 / Akihiro Shiotani" userId="50aef054-9327-40af-9729-b525352b79f1" providerId="ADAL" clId="{95826C0C-686B-4625-8C75-4FA0DC7B28FB}" dt="2023-01-06T08:08:19.442" v="1662" actId="14100"/>
          <ac:spMkLst>
            <pc:docMk/>
            <pc:sldMk cId="1950371818" sldId="1540"/>
            <ac:spMk id="43" creationId="{BF01F2B5-D02D-8C93-4C96-8D9528571510}"/>
          </ac:spMkLst>
        </pc:spChg>
        <pc:spChg chg="add del mod">
          <ac:chgData name="塩谷 晃弘 / Akihiro Shiotani" userId="50aef054-9327-40af-9729-b525352b79f1" providerId="ADAL" clId="{95826C0C-686B-4625-8C75-4FA0DC7B28FB}" dt="2023-01-06T08:08:30.575" v="1664"/>
          <ac:spMkLst>
            <pc:docMk/>
            <pc:sldMk cId="1950371818" sldId="1540"/>
            <ac:spMk id="44" creationId="{99599AE6-1A9E-DCEC-20EF-BF3016ADCBDD}"/>
          </ac:spMkLst>
        </pc:spChg>
        <pc:spChg chg="add mod">
          <ac:chgData name="塩谷 晃弘 / Akihiro Shiotani" userId="50aef054-9327-40af-9729-b525352b79f1" providerId="ADAL" clId="{95826C0C-686B-4625-8C75-4FA0DC7B28FB}" dt="2023-01-06T08:08:35.700" v="1673" actId="1038"/>
          <ac:spMkLst>
            <pc:docMk/>
            <pc:sldMk cId="1950371818" sldId="1540"/>
            <ac:spMk id="45" creationId="{29312F11-D9C3-CC79-89BC-F4C22F99D7BA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6" creationId="{8827BE49-3F96-5409-A8E1-901AEFAC17D2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7" creationId="{1CF1CC0B-26D7-B18F-1F72-7777B7AB6005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8" creationId="{FDA51798-E7D9-9DD1-68E8-3D6DE7411D0F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9" creationId="{708BB95B-F644-7F00-B309-1C4C23A04871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0" creationId="{0A74A495-583E-8A0F-1A28-68A86BBE3A6E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1" creationId="{E8399211-7C54-641D-FDDB-13843280E230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2" creationId="{091754C3-9C64-D8EF-356B-7AC47F4335FE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3" creationId="{5BECD338-4D39-1FC0-F91A-EF8E48903089}"/>
          </ac:spMkLst>
        </pc:spChg>
        <pc:spChg chg="add del mod">
          <ac:chgData name="塩谷 晃弘 / Akihiro Shiotani" userId="50aef054-9327-40af-9729-b525352b79f1" providerId="ADAL" clId="{95826C0C-686B-4625-8C75-4FA0DC7B28FB}" dt="2023-01-06T08:09:08.142" v="1685"/>
          <ac:spMkLst>
            <pc:docMk/>
            <pc:sldMk cId="1950371818" sldId="1540"/>
            <ac:spMk id="54" creationId="{AC3C3A72-E696-D866-D7F9-203FABC8D9BA}"/>
          </ac:spMkLst>
        </pc:spChg>
        <pc:spChg chg="add mod">
          <ac:chgData name="塩谷 晃弘 / Akihiro Shiotani" userId="50aef054-9327-40af-9729-b525352b79f1" providerId="ADAL" clId="{95826C0C-686B-4625-8C75-4FA0DC7B28FB}" dt="2023-01-06T08:09:46.682" v="1706" actId="14100"/>
          <ac:spMkLst>
            <pc:docMk/>
            <pc:sldMk cId="1950371818" sldId="1540"/>
            <ac:spMk id="55" creationId="{1BD56C1E-53D8-923C-80DA-E65182F2714C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6" creationId="{E2FCEE5E-4E33-4525-F607-19CA19BEDA6B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7" creationId="{31F985B2-7BFD-ED72-2B7C-45C5717A5FDA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8" creationId="{335E798D-42B4-1CE7-FDEC-23D409B4AAD6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9" creationId="{2AEBF42C-027A-6F89-A300-CC1DB53B9A7B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0" creationId="{A36E069C-1CA6-C83D-1A85-1F39CD35276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1" creationId="{9AE3BF3F-AC3A-8486-E684-05C23A57F39E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2" creationId="{2590B777-8C2E-0258-0459-744F9CCA709B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3" creationId="{4228C14F-82DF-48C9-73B6-12B1653C8FE8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4" creationId="{3DD049A1-CC70-E5E9-245A-C3AB1D8C21B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5" creationId="{DCC112CB-3F6B-1F9D-8753-5EFDE40DDF6C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6" creationId="{12D47333-9B1D-8512-BCC2-20EA855E19E5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7" creationId="{EF417A7E-C7A7-FBDD-2498-464DC09E0102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8" creationId="{7F71F0CC-4EBE-4F63-50FC-50AFF6E8C124}"/>
          </ac:spMkLst>
        </pc:spChg>
        <pc:spChg chg="add mod">
          <ac:chgData name="塩谷 晃弘 / Akihiro Shiotani" userId="50aef054-9327-40af-9729-b525352b79f1" providerId="ADAL" clId="{95826C0C-686B-4625-8C75-4FA0DC7B28FB}" dt="2023-01-06T08:11:32.078" v="1796" actId="20577"/>
          <ac:spMkLst>
            <pc:docMk/>
            <pc:sldMk cId="1950371818" sldId="1540"/>
            <ac:spMk id="69" creationId="{5EC1D8B3-F813-144A-8846-B3478A8E688F}"/>
          </ac:spMkLst>
        </pc:spChg>
        <pc:spChg chg="add del mod">
          <ac:chgData name="塩谷 晃弘 / Akihiro Shiotani" userId="50aef054-9327-40af-9729-b525352b79f1" providerId="ADAL" clId="{95826C0C-686B-4625-8C75-4FA0DC7B28FB}" dt="2023-01-06T08:11:04.172" v="1724" actId="478"/>
          <ac:spMkLst>
            <pc:docMk/>
            <pc:sldMk cId="1950371818" sldId="1540"/>
            <ac:spMk id="70" creationId="{DC975071-B786-B1F2-2704-AA526B2A4BAC}"/>
          </ac:spMkLst>
        </pc:spChg>
        <pc:graphicFrameChg chg="mod modGraphic">
          <ac:chgData name="塩谷 晃弘 / Akihiro Shiotani" userId="50aef054-9327-40af-9729-b525352b79f1" providerId="ADAL" clId="{95826C0C-686B-4625-8C75-4FA0DC7B28FB}" dt="2023-01-06T08:05:12.244" v="1590" actId="1076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mod">
          <ac:chgData name="塩谷 晃弘 / Akihiro Shiotani" userId="50aef054-9327-40af-9729-b525352b79f1" providerId="ADAL" clId="{95826C0C-686B-4625-8C75-4FA0DC7B28FB}" dt="2023-01-06T08:05:15.054" v="1591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068757320" sldId="154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735939109" sldId="154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248043260" sldId="154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4394375" sldId="154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52588064" sldId="1544"/>
        </pc:sldMkLst>
      </pc:sldChg>
      <pc:sldMasterChg chg="modSldLayout">
        <pc:chgData name="塩谷 晃弘 / Akihiro Shiotani" userId="50aef054-9327-40af-9729-b525352b79f1" providerId="ADAL" clId="{95826C0C-686B-4625-8C75-4FA0DC7B28FB}" dt="2023-01-06T06:39:36.387" v="14" actId="478"/>
        <pc:sldMasterMkLst>
          <pc:docMk/>
          <pc:sldMasterMk cId="3083818472" sldId="2147483660"/>
        </pc:sldMasterMkLst>
        <pc:sldLayoutChg chg="delSp">
          <pc:chgData name="塩谷 晃弘 / Akihiro Shiotani" userId="50aef054-9327-40af-9729-b525352b79f1" providerId="ADAL" clId="{95826C0C-686B-4625-8C75-4FA0DC7B28FB}" dt="2023-01-06T06:39:36.387" v="14" actId="478"/>
          <pc:sldLayoutMkLst>
            <pc:docMk/>
            <pc:sldMasterMk cId="3083818472" sldId="2147483660"/>
            <pc:sldLayoutMk cId="1868470976" sldId="2147483661"/>
          </pc:sldLayoutMkLst>
          <pc:grpChg chg="del">
            <ac:chgData name="塩谷 晃弘 / Akihiro Shiotani" userId="50aef054-9327-40af-9729-b525352b79f1" providerId="ADAL" clId="{95826C0C-686B-4625-8C75-4FA0DC7B28FB}" dt="2023-01-06T06:39:34.636" v="13" actId="478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del">
            <ac:chgData name="塩谷 晃弘 / Akihiro Shiotani" userId="50aef054-9327-40af-9729-b525352b79f1" providerId="ADAL" clId="{95826C0C-686B-4625-8C75-4FA0DC7B28FB}" dt="2023-01-06T06:39:36.387" v="14" actId="478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</pc:sldLayoutChg>
      </pc:sldMasterChg>
    </pc:docChg>
  </pc:docChgLst>
  <pc:docChgLst>
    <pc:chgData name="塩谷 晃弘 / Akihiro Shiotani" userId="50aef054-9327-40af-9729-b525352b79f1" providerId="ADAL" clId="{08671CB7-DC80-4C23-9013-35B222959A96}"/>
    <pc:docChg chg="custSel modSld">
      <pc:chgData name="塩谷 晃弘 / Akihiro Shiotani" userId="50aef054-9327-40af-9729-b525352b79f1" providerId="ADAL" clId="{08671CB7-DC80-4C23-9013-35B222959A96}" dt="2023-01-06T04:14:40.090" v="11" actId="1076"/>
      <pc:docMkLst>
        <pc:docMk/>
      </pc:docMkLst>
      <pc:sldChg chg="addSp delSp modSp mod modAnim">
        <pc:chgData name="塩谷 晃弘 / Akihiro Shiotani" userId="50aef054-9327-40af-9729-b525352b79f1" providerId="ADAL" clId="{08671CB7-DC80-4C23-9013-35B222959A96}" dt="2023-01-06T04:14:40.090" v="11" actId="1076"/>
        <pc:sldMkLst>
          <pc:docMk/>
          <pc:sldMk cId="1042742489" sldId="1509"/>
        </pc:sldMkLst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3" creationId="{A1D2181F-CB28-2CA7-7244-FE864EE8349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4" creationId="{9E1985AD-3B71-178B-C96A-143C89C2E6F5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5" creationId="{2F12B0A1-EA96-A1E7-9B3F-9BF3DF27BA5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6" creationId="{0814ADE9-1C8B-2B2F-989D-2279E6B8224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2" creationId="{22E1D542-47AA-7D1F-D40F-DC5418860311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5" creationId="{DBF402D2-550E-6E93-12DE-F26E4B860509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6" creationId="{D33D1A5E-0340-AF02-88FC-7F6CF0178DA2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5" creationId="{C1FF2D15-6B16-CF9D-95D9-9BCA8F02E51B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6" creationId="{98C8B2BD-5C4E-03F1-982F-FC7A910A1711}"/>
          </ac:picMkLst>
        </pc:picChg>
        <pc:picChg chg="add mod">
          <ac:chgData name="塩谷 晃弘 / Akihiro Shiotani" userId="50aef054-9327-40af-9729-b525352b79f1" providerId="ADAL" clId="{08671CB7-DC80-4C23-9013-35B222959A96}" dt="2023-01-06T04:14:40.090" v="11" actId="1076"/>
          <ac:picMkLst>
            <pc:docMk/>
            <pc:sldMk cId="1042742489" sldId="1509"/>
            <ac:picMk id="27" creationId="{2D3292D1-A759-AE62-64F3-A85E2A5A1291}"/>
          </ac:picMkLst>
        </pc:picChg>
        <pc:picChg chg="del mod">
          <ac:chgData name="塩谷 晃弘 / Akihiro Shiotani" userId="50aef054-9327-40af-9729-b525352b79f1" providerId="ADAL" clId="{08671CB7-DC80-4C23-9013-35B222959A96}" dt="2023-01-06T04:14:35.544" v="8" actId="478"/>
          <ac:picMkLst>
            <pc:docMk/>
            <pc:sldMk cId="1042742489" sldId="1509"/>
            <ac:picMk id="45" creationId="{446FDF09-8357-6B9C-AC50-F1CC5C4AE42A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7" creationId="{3815B431-3A3A-D667-2AD0-8B62D2EA9CB6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8" creationId="{6246D553-9FA6-BE78-6DBB-D8FA723FFA41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9" creationId="{352EE13B-9B87-1D0C-AB61-213CD5A5053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0" creationId="{CA3D744F-3BC3-57F7-5FFB-D5398F69C97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1" creationId="{14269F71-3D58-A662-9E96-A6149D547189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2" creationId="{1A41927A-416F-8042-2C3B-099BDB5204BD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7" creationId="{505B2C93-075C-2FDD-4C7F-471A017856D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20" creationId="{95C1BCE3-54EF-399F-35B0-EDC3C62CD986}"/>
          </ac:cxnSpMkLst>
        </pc:cxnChg>
      </pc:sldChg>
      <pc:sldChg chg="addSp delSp modSp modAnim">
        <pc:chgData name="塩谷 晃弘 / Akihiro Shiotani" userId="50aef054-9327-40af-9729-b525352b79f1" providerId="ADAL" clId="{08671CB7-DC80-4C23-9013-35B222959A96}" dt="2023-01-06T04:14:26.323" v="3"/>
        <pc:sldMkLst>
          <pc:docMk/>
          <pc:sldMk cId="725644881" sldId="1511"/>
        </pc:sldMkLst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6" creationId="{41159052-82FB-6ABD-3628-AEF7AA620A6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7" creationId="{E550A25C-E109-15DC-B9B8-DA8B45BC030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8" creationId="{A88B30AF-AD1B-A981-01C0-CEC797741AB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9" creationId="{69455696-FAC0-9367-B7A7-C3AF435B1D1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2" creationId="{74545554-3A2C-F4D8-468A-FCB8E5865A8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3" creationId="{4F561C4D-D54B-D9F6-F4AF-C9B52214ECA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5" creationId="{17A748F9-5277-3C34-B0DC-A5CC10F3EDEE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8" creationId="{4E4F516C-BEA4-647D-1C52-6998C7347D51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9" creationId="{5EDCB489-B8ED-C56E-319F-28F94F96A27E}"/>
          </ac:picMkLst>
        </pc:picChg>
        <pc:picChg chg="add del">
          <ac:chgData name="塩谷 晃弘 / Akihiro Shiotani" userId="50aef054-9327-40af-9729-b525352b79f1" providerId="ADAL" clId="{08671CB7-DC80-4C23-9013-35B222959A96}" dt="2023-01-06T04:14:26.323" v="3"/>
          <ac:picMkLst>
            <pc:docMk/>
            <pc:sldMk cId="725644881" sldId="1511"/>
            <ac:picMk id="36" creationId="{2663514C-8932-3F65-857C-88AF3AE56493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0" creationId="{9070B157-6E71-ABDF-ADBA-EDC01823CC8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1" creationId="{2D88FA85-A38B-BB1C-96A8-0B6D202FD25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2" creationId="{DDAFF583-4B21-D2CE-9C1A-CAA85D5BB5F8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3" creationId="{CEAD8813-1F71-2F25-8723-1CD584CCB08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4" creationId="{090D4479-F00E-EAFB-4C73-AD62A3D34250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5" creationId="{8D14FB70-1995-5E48-2BF2-3D4F91B7286F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0" creationId="{C54C958D-2192-89C4-79C0-6922B5E95D4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1" creationId="{B6683837-5F2F-714D-F56D-5C6B279A5F8B}"/>
          </ac:cxnSpMkLst>
        </pc:cxnChg>
      </pc:sldChg>
    </pc:docChg>
  </pc:docChgLst>
  <pc:docChgLst>
    <pc:chgData name="塩谷 晃弘 / Akihiro Shiotani" userId="50aef054-9327-40af-9729-b525352b79f1" providerId="ADAL" clId="{3A0C4A3E-DB1E-45ED-8D7A-6938BFB34F1D}"/>
    <pc:docChg chg="undo custSel addSld delSld modSld sldOrd addMainMaster delMainMaster modMainMaster">
      <pc:chgData name="塩谷 晃弘 / Akihiro Shiotani" userId="50aef054-9327-40af-9729-b525352b79f1" providerId="ADAL" clId="{3A0C4A3E-DB1E-45ED-8D7A-6938BFB34F1D}" dt="2022-12-27T02:50:46.025" v="12625" actId="20577"/>
      <pc:docMkLst>
        <pc:docMk/>
      </pc:docMkLst>
      <pc:sldChg chg="modNotesTx">
        <pc:chgData name="塩谷 晃弘 / Akihiro Shiotani" userId="50aef054-9327-40af-9729-b525352b79f1" providerId="ADAL" clId="{3A0C4A3E-DB1E-45ED-8D7A-6938BFB34F1D}" dt="2022-12-27T01:24:20.842" v="5277" actId="20577"/>
        <pc:sldMkLst>
          <pc:docMk/>
          <pc:sldMk cId="3388955895" sldId="1454"/>
        </pc:sldMkLst>
      </pc:sldChg>
      <pc:sldChg chg="modNotesTx">
        <pc:chgData name="塩谷 晃弘 / Akihiro Shiotani" userId="50aef054-9327-40af-9729-b525352b79f1" providerId="ADAL" clId="{3A0C4A3E-DB1E-45ED-8D7A-6938BFB34F1D}" dt="2022-12-27T01:24:12.439" v="5269" actId="20577"/>
        <pc:sldMkLst>
          <pc:docMk/>
          <pc:sldMk cId="585957387" sldId="1455"/>
        </pc:sldMkLst>
      </pc:sldChg>
      <pc:sldChg chg="modNotesTx">
        <pc:chgData name="塩谷 晃弘 / Akihiro Shiotani" userId="50aef054-9327-40af-9729-b525352b79f1" providerId="ADAL" clId="{3A0C4A3E-DB1E-45ED-8D7A-6938BFB34F1D}" dt="2022-12-27T01:23:27.745" v="5128" actId="20577"/>
        <pc:sldMkLst>
          <pc:docMk/>
          <pc:sldMk cId="1849682752" sldId="1456"/>
        </pc:sldMkLst>
      </pc:sldChg>
      <pc:sldChg chg="modNotesTx">
        <pc:chgData name="塩谷 晃弘 / Akihiro Shiotani" userId="50aef054-9327-40af-9729-b525352b79f1" providerId="ADAL" clId="{3A0C4A3E-DB1E-45ED-8D7A-6938BFB34F1D}" dt="2022-12-27T01:23:48.573" v="5234" actId="20577"/>
        <pc:sldMkLst>
          <pc:docMk/>
          <pc:sldMk cId="1476917722" sldId="1457"/>
        </pc:sldMkLst>
      </pc:sldChg>
      <pc:sldChg chg="modNotesTx">
        <pc:chgData name="塩谷 晃弘 / Akihiro Shiotani" userId="50aef054-9327-40af-9729-b525352b79f1" providerId="ADAL" clId="{3A0C4A3E-DB1E-45ED-8D7A-6938BFB34F1D}" dt="2022-12-27T02:36:17.924" v="11062" actId="20577"/>
        <pc:sldMkLst>
          <pc:docMk/>
          <pc:sldMk cId="3154900098" sldId="1458"/>
        </pc:sldMkLst>
      </pc:sldChg>
      <pc:sldChg chg="modSp mod modNotesTx">
        <pc:chgData name="塩谷 晃弘 / Akihiro Shiotani" userId="50aef054-9327-40af-9729-b525352b79f1" providerId="ADAL" clId="{3A0C4A3E-DB1E-45ED-8D7A-6938BFB34F1D}" dt="2022-12-27T01:36:36.070" v="6712" actId="20577"/>
        <pc:sldMkLst>
          <pc:docMk/>
          <pc:sldMk cId="2503310808" sldId="1463"/>
        </pc:sldMkLst>
        <pc:spChg chg="mod">
          <ac:chgData name="塩谷 晃弘 / Akihiro Shiotani" userId="50aef054-9327-40af-9729-b525352b79f1" providerId="ADAL" clId="{3A0C4A3E-DB1E-45ED-8D7A-6938BFB34F1D}" dt="2022-12-27T01:36:32.926" v="6708" actId="20577"/>
          <ac:spMkLst>
            <pc:docMk/>
            <pc:sldMk cId="2503310808" sldId="1463"/>
            <ac:spMk id="35" creationId="{9B1D4C61-D0F4-3BE6-E47C-AA94E2CAE402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36:55.752" v="6721" actId="20577"/>
        <pc:sldMkLst>
          <pc:docMk/>
          <pc:sldMk cId="653382186" sldId="1465"/>
        </pc:sldMkLst>
      </pc:sldChg>
      <pc:sldChg chg="modAnim modNotesTx">
        <pc:chgData name="塩谷 晃弘 / Akihiro Shiotani" userId="50aef054-9327-40af-9729-b525352b79f1" providerId="ADAL" clId="{3A0C4A3E-DB1E-45ED-8D7A-6938BFB34F1D}" dt="2022-12-27T01:24:49.321" v="5308" actId="20577"/>
        <pc:sldMkLst>
          <pc:docMk/>
          <pc:sldMk cId="230292125" sldId="1467"/>
        </pc:sldMkLst>
      </pc:sldChg>
      <pc:sldChg chg="modNotesTx">
        <pc:chgData name="塩谷 晃弘 / Akihiro Shiotani" userId="50aef054-9327-40af-9729-b525352b79f1" providerId="ADAL" clId="{3A0C4A3E-DB1E-45ED-8D7A-6938BFB34F1D}" dt="2022-12-27T01:26:31.978" v="5516" actId="20577"/>
        <pc:sldMkLst>
          <pc:docMk/>
          <pc:sldMk cId="118858659" sldId="1468"/>
        </pc:sldMkLst>
      </pc:sldChg>
      <pc:sldChg chg="addSp delSp modSp mod modNotesTx">
        <pc:chgData name="塩谷 晃弘 / Akihiro Shiotani" userId="50aef054-9327-40af-9729-b525352b79f1" providerId="ADAL" clId="{3A0C4A3E-DB1E-45ED-8D7A-6938BFB34F1D}" dt="2022-12-27T02:27:58.284" v="10100" actId="20577"/>
        <pc:sldMkLst>
          <pc:docMk/>
          <pc:sldMk cId="2209994914" sldId="1477"/>
        </pc:sldMkLst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4" creationId="{599AFF07-EBC9-A3B2-101E-3CA3CF2E72A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5" creationId="{E2B9BDDF-B8C6-8253-4EF2-4240AEED7975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6" creationId="{E07A0F5E-C2CB-D9AA-B167-65689A9AFBD4}"/>
          </ac:spMkLst>
        </pc:spChg>
        <pc:spChg chg="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7" creationId="{8C64B34C-EB76-409A-A8C2-5182F9767A3C}"/>
          </ac:spMkLst>
        </pc:spChg>
        <pc:spChg chg="add mod or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8" creationId="{B5643A93-0983-02E7-1C6F-D94154CAF89B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9" creationId="{EE48B79C-6B80-D2F2-06B9-D585B77F201C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0" creationId="{C2D2F7B7-59DB-030B-CE3F-9E773CE91FB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20:51.322" v="9116" actId="20577"/>
          <ac:spMkLst>
            <pc:docMk/>
            <pc:sldMk cId="2209994914" sldId="1477"/>
            <ac:spMk id="12" creationId="{6C206204-A53D-FE76-6D94-5C82108B375C}"/>
          </ac:spMkLst>
        </pc:spChg>
        <pc:spChg chg="del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7" creationId="{7EC3B65D-360E-0185-A904-A916C76B430A}"/>
          </ac:spMkLst>
        </pc:spChg>
        <pc:spChg chg="del mod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8" creationId="{E3963AFE-ED7B-CD07-2590-76D9566B8DB1}"/>
          </ac:spMkLst>
        </pc:spChg>
        <pc:spChg chg="mod">
          <ac:chgData name="塩谷 晃弘 / Akihiro Shiotani" userId="50aef054-9327-40af-9729-b525352b79f1" providerId="ADAL" clId="{3A0C4A3E-DB1E-45ED-8D7A-6938BFB34F1D}" dt="2022-12-27T02:15:53.593" v="8001" actId="20577"/>
          <ac:spMkLst>
            <pc:docMk/>
            <pc:sldMk cId="2209994914" sldId="1477"/>
            <ac:spMk id="28" creationId="{80C3CDC0-A94F-2CB1-66FD-374A6B401A69}"/>
          </ac:spMkLst>
        </pc:spChg>
        <pc:picChg chg="mod or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14" creationId="{61B98E54-800F-2788-583C-5D255CF5ACF5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4" creationId="{5D6BF4A7-2500-A15F-138E-9094601FDF17}"/>
          </ac:picMkLst>
        </pc:picChg>
      </pc:sldChg>
      <pc:sldChg chg="addSp delSp modSp mod modNotesTx">
        <pc:chgData name="塩谷 晃弘 / Akihiro Shiotani" userId="50aef054-9327-40af-9729-b525352b79f1" providerId="ADAL" clId="{3A0C4A3E-DB1E-45ED-8D7A-6938BFB34F1D}" dt="2022-12-27T02:49:49.396" v="12561" actId="20577"/>
        <pc:sldMkLst>
          <pc:docMk/>
          <pc:sldMk cId="793305854" sldId="1494"/>
        </pc:sldMkLst>
        <pc:spChg chg="add del mod">
          <ac:chgData name="塩谷 晃弘 / Akihiro Shiotani" userId="50aef054-9327-40af-9729-b525352b79f1" providerId="ADAL" clId="{3A0C4A3E-DB1E-45ED-8D7A-6938BFB34F1D}" dt="2022-12-27T01:39:59.080" v="6942"/>
          <ac:spMkLst>
            <pc:docMk/>
            <pc:sldMk cId="793305854" sldId="1494"/>
            <ac:spMk id="4" creationId="{3E9F836B-9CA3-0104-853F-A728669947F8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5" creationId="{F0D28A30-5926-AEDA-8262-5BD304AC8338}"/>
          </ac:spMkLst>
        </pc:spChg>
        <pc:spChg chg="mod">
          <ac:chgData name="塩谷 晃弘 / Akihiro Shiotani" userId="50aef054-9327-40af-9729-b525352b79f1" providerId="ADAL" clId="{3A0C4A3E-DB1E-45ED-8D7A-6938BFB34F1D}" dt="2022-12-27T02:15:33.274" v="7992" actId="20577"/>
          <ac:spMkLst>
            <pc:docMk/>
            <pc:sldMk cId="793305854" sldId="1494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1" creationId="{24B32098-74AC-8FFF-9E09-6A7DF2C2508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2" creationId="{68B696C3-0CFE-6372-28D9-968938E7E1C3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3" creationId="{0C0AA4EE-F7F7-72EA-DD9F-9FED5069C99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4" creationId="{A98C8753-E46B-C400-1CB2-998E9BD99A6D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5" creationId="{DA062D39-BD0C-42C2-2CDD-EB2864E64A45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6" creationId="{D145E8C6-64FD-4DC9-42A3-88CBB802A916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9" creationId="{7A120218-97BA-AE98-1067-F0FF4D837392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0" creationId="{054C7FC4-B9E9-053A-8BAF-5480CB473B7C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6" creationId="{4A128910-0CFF-C1EB-7F8B-572B65BC9939}"/>
          </ac:spMkLst>
        </pc:spChg>
        <pc:spChg chg="add mod">
          <ac:chgData name="塩谷 晃弘 / Akihiro Shiotani" userId="50aef054-9327-40af-9729-b525352b79f1" providerId="ADAL" clId="{3A0C4A3E-DB1E-45ED-8D7A-6938BFB34F1D}" dt="2022-12-27T02:49:49.396" v="12561" actId="20577"/>
          <ac:spMkLst>
            <pc:docMk/>
            <pc:sldMk cId="793305854" sldId="1494"/>
            <ac:spMk id="27" creationId="{27C5E362-2695-401B-71CE-08D1025A5A90}"/>
          </ac:spMkLst>
        </pc:spChg>
        <pc:grpChg chg="add del mod">
          <ac:chgData name="塩谷 晃弘 / Akihiro Shiotani" userId="50aef054-9327-40af-9729-b525352b79f1" providerId="ADAL" clId="{3A0C4A3E-DB1E-45ED-8D7A-6938BFB34F1D}" dt="2022-12-27T01:54:20.775" v="7477" actId="478"/>
          <ac:grpSpMkLst>
            <pc:docMk/>
            <pc:sldMk cId="793305854" sldId="1494"/>
            <ac:grpSpMk id="17" creationId="{A1A7A77B-010A-B6AD-6531-C670D09FA45A}"/>
          </ac:grpSpMkLst>
        </pc:grpChg>
        <pc:grpChg chg="mod">
          <ac:chgData name="塩谷 晃弘 / Akihiro Shiotani" userId="50aef054-9327-40af-9729-b525352b79f1" providerId="ADAL" clId="{3A0C4A3E-DB1E-45ED-8D7A-6938BFB34F1D}" dt="2022-12-27T01:54:18.078" v="7476"/>
          <ac:grpSpMkLst>
            <pc:docMk/>
            <pc:sldMk cId="793305854" sldId="1494"/>
            <ac:grpSpMk id="18" creationId="{7F4C91BA-DAFB-FD91-4517-94EE00E8964D}"/>
          </ac:grpSpMkLst>
        </pc:grp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2" creationId="{12FFC811-4FB5-FDF3-02FB-00E5C101F129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3" creationId="{14A5E583-AF55-CBDD-0260-7C46BE6E024D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4" creationId="{BE0ECA9A-C6AD-4D9C-4046-2A3A17B936E5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5" creationId="{F1495552-FB5E-E0E6-B457-9ABFEEC30248}"/>
          </ac:picMkLst>
        </pc:picChg>
        <pc:cxnChg chg="mod">
          <ac:chgData name="塩谷 晃弘 / Akihiro Shiotani" userId="50aef054-9327-40af-9729-b525352b79f1" providerId="ADAL" clId="{3A0C4A3E-DB1E-45ED-8D7A-6938BFB34F1D}" dt="2022-12-27T01:54:18.078" v="7476"/>
          <ac:cxnSpMkLst>
            <pc:docMk/>
            <pc:sldMk cId="793305854" sldId="1494"/>
            <ac:cxnSpMk id="21" creationId="{F4539064-0BE5-F80A-95AF-A8448CBFE561}"/>
          </ac:cxnSpMkLst>
        </pc:cxnChg>
      </pc:sldChg>
      <pc:sldChg chg="addSp delSp modSp mod ord modNotesTx">
        <pc:chgData name="塩谷 晃弘 / Akihiro Shiotani" userId="50aef054-9327-40af-9729-b525352b79f1" providerId="ADAL" clId="{3A0C4A3E-DB1E-45ED-8D7A-6938BFB34F1D}" dt="2022-12-27T02:50:46.025" v="12625" actId="20577"/>
        <pc:sldMkLst>
          <pc:docMk/>
          <pc:sldMk cId="3772838378" sldId="1495"/>
        </pc:sldMkLst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6" creationId="{33BB03B1-B74A-D496-6A2E-BBE0D22A5116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7" creationId="{A15BD1F4-D584-5ED6-A46C-1935E1C0D40F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8" creationId="{77B756EC-D7D6-46BE-EF02-13248A82C06F}"/>
          </ac:spMkLst>
        </pc:spChg>
        <pc:spChg chg="add 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9" creationId="{9A4820C3-8BF5-7DD2-4D90-B811946E27C1}"/>
          </ac:spMkLst>
        </pc:spChg>
        <pc:spChg chg="mod">
          <ac:chgData name="塩谷 晃弘 / Akihiro Shiotani" userId="50aef054-9327-40af-9729-b525352b79f1" providerId="ADAL" clId="{3A0C4A3E-DB1E-45ED-8D7A-6938BFB34F1D}" dt="2022-12-27T02:30:02.942" v="10527" actId="2057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3A0C4A3E-DB1E-45ED-8D7A-6938BFB34F1D}" dt="2022-12-27T02:48:59.108" v="12434" actId="1036"/>
          <ac:spMkLst>
            <pc:docMk/>
            <pc:sldMk cId="3772838378" sldId="1495"/>
            <ac:spMk id="16" creationId="{5A38BAE1-5D4C-2919-9A10-3714F6D251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8" creationId="{2F74B249-739C-1C9A-29BB-7E2140D6E800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0" creationId="{BB40E822-ED08-E6A3-E1EE-32C6D839289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5" creationId="{AE13141C-D4ED-EEC5-9F2E-12AE1BB0990A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6" creationId="{05DD8B98-D6D2-02C6-6011-982791E2B55E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7" creationId="{657122DB-9E16-7630-7606-7E7AA386C651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1" creationId="{19E0F838-CAE0-1B83-E0CF-5ABD964DC2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4" creationId="{7065CCF7-D488-5177-12BB-CC2C00AECE4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5" creationId="{BFD773B8-EF33-56F5-194F-4091F8D142EB}"/>
          </ac:spMkLst>
        </pc:spChg>
        <pc:spChg chg="mod">
          <ac:chgData name="塩谷 晃弘 / Akihiro Shiotani" userId="50aef054-9327-40af-9729-b525352b79f1" providerId="ADAL" clId="{3A0C4A3E-DB1E-45ED-8D7A-6938BFB34F1D}" dt="2022-12-27T02:49:02.196" v="12435" actId="14100"/>
          <ac:spMkLst>
            <pc:docMk/>
            <pc:sldMk cId="3772838378" sldId="1495"/>
            <ac:spMk id="38" creationId="{618597A8-B0D5-BDDD-6153-7609092A073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0" creationId="{622909F9-AA82-FA72-E51A-DA625AD3D3F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1" creationId="{4698B2CF-DB64-DC62-AF91-90EA10EAE7AF}"/>
          </ac:spMkLst>
        </pc:spChg>
        <pc:spChg chg="del mod">
          <ac:chgData name="塩谷 晃弘 / Akihiro Shiotani" userId="50aef054-9327-40af-9729-b525352b79f1" providerId="ADAL" clId="{3A0C4A3E-DB1E-45ED-8D7A-6938BFB34F1D}" dt="2022-12-27T01:47:43.301" v="7082" actId="478"/>
          <ac:spMkLst>
            <pc:docMk/>
            <pc:sldMk cId="3772838378" sldId="1495"/>
            <ac:spMk id="42" creationId="{45EDCB1F-730B-3B10-480C-4ABAA3268874}"/>
          </ac:spMkLst>
        </pc:spChg>
        <pc:grpChg chg="mod">
          <ac:chgData name="塩谷 晃弘 / Akihiro Shiotani" userId="50aef054-9327-40af-9729-b525352b79f1" providerId="ADAL" clId="{3A0C4A3E-DB1E-45ED-8D7A-6938BFB34F1D}" dt="2022-12-27T02:48:54.273" v="12418" actId="1036"/>
          <ac:grpSpMkLst>
            <pc:docMk/>
            <pc:sldMk cId="3772838378" sldId="1495"/>
            <ac:grpSpMk id="22" creationId="{EC79497B-8207-EFAA-883D-59C3A0D6BEEE}"/>
          </ac:grpSpMkLst>
        </pc:grpChg>
        <pc:cxnChg chg="mod">
          <ac:chgData name="塩谷 晃弘 / Akihiro Shiotani" userId="50aef054-9327-40af-9729-b525352b79f1" providerId="ADAL" clId="{3A0C4A3E-DB1E-45ED-8D7A-6938BFB34F1D}" dt="2022-12-27T02:48:54.273" v="12418" actId="1036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Anim modNotesTx">
        <pc:chgData name="塩谷 晃弘 / Akihiro Shiotani" userId="50aef054-9327-40af-9729-b525352b79f1" providerId="ADAL" clId="{3A0C4A3E-DB1E-45ED-8D7A-6938BFB34F1D}" dt="2022-12-27T02:38:12.126" v="11068"/>
        <pc:sldMkLst>
          <pc:docMk/>
          <pc:sldMk cId="3497377164" sldId="1521"/>
        </pc:sldMkLst>
      </pc:sldChg>
      <pc:sldChg chg="modAnim modNotesTx">
        <pc:chgData name="塩谷 晃弘 / Akihiro Shiotani" userId="50aef054-9327-40af-9729-b525352b79f1" providerId="ADAL" clId="{3A0C4A3E-DB1E-45ED-8D7A-6938BFB34F1D}" dt="2022-12-27T02:38:30.136" v="11072"/>
        <pc:sldMkLst>
          <pc:docMk/>
          <pc:sldMk cId="1117541590" sldId="1522"/>
        </pc:sldMkLst>
      </pc:sldChg>
      <pc:sldChg chg="modNotesTx">
        <pc:chgData name="塩谷 晃弘 / Akihiro Shiotani" userId="50aef054-9327-40af-9729-b525352b79f1" providerId="ADAL" clId="{3A0C4A3E-DB1E-45ED-8D7A-6938BFB34F1D}" dt="2022-12-27T01:18:15.939" v="4124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3A0C4A3E-DB1E-45ED-8D7A-6938BFB34F1D}" dt="2022-12-27T01:20:56.808" v="4740" actId="20577"/>
        <pc:sldMkLst>
          <pc:docMk/>
          <pc:sldMk cId="1690953201" sldId="1524"/>
        </pc:sldMkLst>
      </pc:sldChg>
      <pc:sldChg chg="modNotesTx">
        <pc:chgData name="塩谷 晃弘 / Akihiro Shiotani" userId="50aef054-9327-40af-9729-b525352b79f1" providerId="ADAL" clId="{3A0C4A3E-DB1E-45ED-8D7A-6938BFB34F1D}" dt="2022-12-27T02:39:04.841" v="11077" actId="20577"/>
        <pc:sldMkLst>
          <pc:docMk/>
          <pc:sldMk cId="3735086349" sldId="1525"/>
        </pc:sldMkLst>
      </pc:sldChg>
      <pc:sldChg chg="addSp delSp mod modNotesTx">
        <pc:chgData name="塩谷 晃弘 / Akihiro Shiotani" userId="50aef054-9327-40af-9729-b525352b79f1" providerId="ADAL" clId="{3A0C4A3E-DB1E-45ED-8D7A-6938BFB34F1D}" dt="2022-12-27T02:37:04.799" v="11063" actId="20577"/>
        <pc:sldMkLst>
          <pc:docMk/>
          <pc:sldMk cId="3932777866" sldId="1526"/>
        </pc:sldMkLst>
        <pc:spChg chg="add del">
          <ac:chgData name="塩谷 晃弘 / Akihiro Shiotani" userId="50aef054-9327-40af-9729-b525352b79f1" providerId="ADAL" clId="{3A0C4A3E-DB1E-45ED-8D7A-6938BFB34F1D}" dt="2022-12-27T02:13:22.424" v="7919" actId="22"/>
          <ac:spMkLst>
            <pc:docMk/>
            <pc:sldMk cId="3932777866" sldId="1526"/>
            <ac:spMk id="6" creationId="{620EA01C-5B19-EE59-4F13-7A2AFB512BA0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0:48:40.850" v="338" actId="20577"/>
        <pc:sldMkLst>
          <pc:docMk/>
          <pc:sldMk cId="4275588006" sldId="1527"/>
        </pc:sldMkLst>
      </pc:sldChg>
      <pc:sldChg chg="modNotesTx">
        <pc:chgData name="塩谷 晃弘 / Akihiro Shiotani" userId="50aef054-9327-40af-9729-b525352b79f1" providerId="ADAL" clId="{3A0C4A3E-DB1E-45ED-8D7A-6938BFB34F1D}" dt="2022-12-27T00:49:45.815" v="506" actId="20577"/>
        <pc:sldMkLst>
          <pc:docMk/>
          <pc:sldMk cId="1293032349" sldId="1528"/>
        </pc:sldMkLst>
      </pc:sldChg>
      <pc:sldChg chg="modNotesTx">
        <pc:chgData name="塩谷 晃弘 / Akihiro Shiotani" userId="50aef054-9327-40af-9729-b525352b79f1" providerId="ADAL" clId="{3A0C4A3E-DB1E-45ED-8D7A-6938BFB34F1D}" dt="2022-12-27T00:55:12.895" v="1419" actId="20577"/>
        <pc:sldMkLst>
          <pc:docMk/>
          <pc:sldMk cId="2359677762" sldId="1530"/>
        </pc:sldMkLst>
      </pc:sldChg>
      <pc:sldChg chg="modNotesTx">
        <pc:chgData name="塩谷 晃弘 / Akihiro Shiotani" userId="50aef054-9327-40af-9729-b525352b79f1" providerId="ADAL" clId="{3A0C4A3E-DB1E-45ED-8D7A-6938BFB34F1D}" dt="2022-12-27T00:58:17.251" v="2011" actId="20577"/>
        <pc:sldMkLst>
          <pc:docMk/>
          <pc:sldMk cId="2350814425" sldId="1532"/>
        </pc:sldMkLst>
      </pc:sldChg>
      <pc:sldChg chg="modNotesTx">
        <pc:chgData name="塩谷 晃弘 / Akihiro Shiotani" userId="50aef054-9327-40af-9729-b525352b79f1" providerId="ADAL" clId="{3A0C4A3E-DB1E-45ED-8D7A-6938BFB34F1D}" dt="2022-12-27T01:05:43.297" v="2900" actId="20577"/>
        <pc:sldMkLst>
          <pc:docMk/>
          <pc:sldMk cId="3128600955" sldId="1533"/>
        </pc:sldMkLst>
      </pc:sldChg>
      <pc:sldChg chg="modSp mod modNotesTx">
        <pc:chgData name="塩谷 晃弘 / Akihiro Shiotani" userId="50aef054-9327-40af-9729-b525352b79f1" providerId="ADAL" clId="{3A0C4A3E-DB1E-45ED-8D7A-6938BFB34F1D}" dt="2022-12-27T01:07:37.246" v="3289" actId="20577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3A0C4A3E-DB1E-45ED-8D7A-6938BFB34F1D}" dt="2022-12-27T01:06:33.847" v="3100" actId="1037"/>
          <ac:spMkLst>
            <pc:docMk/>
            <pc:sldMk cId="1904695112" sldId="1534"/>
            <ac:spMk id="40" creationId="{2A16C4FD-8142-5989-E82C-C4440BC927DF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11:23.586" v="3828" actId="20577"/>
        <pc:sldMkLst>
          <pc:docMk/>
          <pc:sldMk cId="1635141860" sldId="1535"/>
        </pc:sldMkLst>
      </pc:sldChg>
      <pc:sldChg chg="addSp modSp new mod modNotesTx">
        <pc:chgData name="塩谷 晃弘 / Akihiro Shiotani" userId="50aef054-9327-40af-9729-b525352b79f1" providerId="ADAL" clId="{3A0C4A3E-DB1E-45ED-8D7A-6938BFB34F1D}" dt="2022-12-27T01:40:25.877" v="6969" actId="1076"/>
        <pc:sldMkLst>
          <pc:docMk/>
          <pc:sldMk cId="1383961549" sldId="1536"/>
        </pc:sldMkLst>
        <pc:spChg chg="add mod">
          <ac:chgData name="塩谷 晃弘 / Akihiro Shiotani" userId="50aef054-9327-40af-9729-b525352b79f1" providerId="ADAL" clId="{3A0C4A3E-DB1E-45ED-8D7A-6938BFB34F1D}" dt="2022-12-27T01:40:25.877" v="6969" actId="1076"/>
          <ac:spMkLst>
            <pc:docMk/>
            <pc:sldMk cId="1383961549" sldId="1536"/>
            <ac:spMk id="2" creationId="{29426C55-3520-727A-0A3A-21190066263D}"/>
          </ac:spMkLst>
        </pc:spChg>
      </pc:sldChg>
      <pc:sldChg chg="addSp modSp add mod ord modAnim modNotesTx">
        <pc:chgData name="塩谷 晃弘 / Akihiro Shiotani" userId="50aef054-9327-40af-9729-b525352b79f1" providerId="ADAL" clId="{3A0C4A3E-DB1E-45ED-8D7A-6938BFB34F1D}" dt="2022-12-27T02:35:58.577" v="10996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3A0C4A3E-DB1E-45ED-8D7A-6938BFB34F1D}" dt="2022-12-27T02:13:11.140" v="7917"/>
          <ac:spMkLst>
            <pc:docMk/>
            <pc:sldMk cId="4129291704" sldId="153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3A0C4A3E-DB1E-45ED-8D7A-6938BFB34F1D}" dt="2022-12-27T02:25:16.143" v="9715" actId="20577"/>
          <ac:spMkLst>
            <pc:docMk/>
            <pc:sldMk cId="4129291704" sldId="153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34:04.358" v="10789" actId="20577"/>
          <ac:spMkLst>
            <pc:docMk/>
            <pc:sldMk cId="4129291704" sldId="1537"/>
            <ac:spMk id="13" creationId="{23407CE4-6EA8-2280-7223-C680E458F609}"/>
          </ac:spMkLst>
        </pc:spChg>
        <pc:spChg chg="mod">
          <ac:chgData name="塩谷 晃弘 / Akihiro Shiotani" userId="50aef054-9327-40af-9729-b525352b79f1" providerId="ADAL" clId="{3A0C4A3E-DB1E-45ED-8D7A-6938BFB34F1D}" dt="2022-12-27T02:23:45.098" v="9373" actId="20577"/>
          <ac:spMkLst>
            <pc:docMk/>
            <pc:sldMk cId="4129291704" sldId="1537"/>
            <ac:spMk id="28" creationId="{80C3CDC0-A94F-2CB1-66FD-374A6B401A69}"/>
          </ac:spMkLst>
        </pc:spChg>
      </pc:sldChg>
      <pc:sldChg chg="modSp add mod modNotesTx">
        <pc:chgData name="塩谷 晃弘 / Akihiro Shiotani" userId="50aef054-9327-40af-9729-b525352b79f1" providerId="ADAL" clId="{3A0C4A3E-DB1E-45ED-8D7A-6938BFB34F1D}" dt="2022-12-27T02:48:28.304" v="12404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3A0C4A3E-DB1E-45ED-8D7A-6938BFB34F1D}" dt="2022-12-27T02:48:14.739" v="12402"/>
          <ac:spMkLst>
            <pc:docMk/>
            <pc:sldMk cId="796567495" sldId="1538"/>
            <ac:spMk id="44" creationId="{4F2DADD8-2D55-BBED-D9E5-9D27FB6E8F26}"/>
          </ac:spMkLst>
        </pc:spChg>
      </pc:sldChg>
      <pc:sldChg chg="addSp delSp modSp add del mod modNotesTx">
        <pc:chgData name="塩谷 晃弘 / Akihiro Shiotani" userId="50aef054-9327-40af-9729-b525352b79f1" providerId="ADAL" clId="{3A0C4A3E-DB1E-45ED-8D7A-6938BFB34F1D}" dt="2022-12-27T02:37:32.322" v="11064" actId="47"/>
        <pc:sldMkLst>
          <pc:docMk/>
          <pc:sldMk cId="3164844300" sldId="1538"/>
        </pc:sldMkLst>
        <pc:spChg chg="mod">
          <ac:chgData name="塩谷 晃弘 / Akihiro Shiotani" userId="50aef054-9327-40af-9729-b525352b79f1" providerId="ADAL" clId="{3A0C4A3E-DB1E-45ED-8D7A-6938BFB34F1D}" dt="2022-12-27T02:14:15.076" v="7922"/>
          <ac:spMkLst>
            <pc:docMk/>
            <pc:sldMk cId="3164844300" sldId="1538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3A0C4A3E-DB1E-45ED-8D7A-6938BFB34F1D}" dt="2022-12-27T02:26:14.542" v="9851" actId="22"/>
          <ac:spMkLst>
            <pc:docMk/>
            <pc:sldMk cId="3164844300" sldId="1538"/>
            <ac:spMk id="15" creationId="{FD657EC1-C413-61A1-5ED9-C5F8291A4B1F}"/>
          </ac:spMkLst>
        </pc:spChg>
        <pc:spChg chg="mod">
          <ac:chgData name="塩谷 晃弘 / Akihiro Shiotani" userId="50aef054-9327-40af-9729-b525352b79f1" providerId="ADAL" clId="{3A0C4A3E-DB1E-45ED-8D7A-6938BFB34F1D}" dt="2022-12-27T02:26:25.516" v="9862" actId="20577"/>
          <ac:spMkLst>
            <pc:docMk/>
            <pc:sldMk cId="3164844300" sldId="1538"/>
            <ac:spMk id="28" creationId="{80C3CDC0-A94F-2CB1-66FD-374A6B401A69}"/>
          </ac:spMkLst>
        </pc:spChg>
      </pc:sldChg>
      <pc:sldChg chg="modSp add del mod">
        <pc:chgData name="塩谷 晃弘 / Akihiro Shiotani" userId="50aef054-9327-40af-9729-b525352b79f1" providerId="ADAL" clId="{3A0C4A3E-DB1E-45ED-8D7A-6938BFB34F1D}" dt="2022-12-27T02:29:59.134" v="10520" actId="47"/>
        <pc:sldMkLst>
          <pc:docMk/>
          <pc:sldMk cId="1297251466" sldId="1539"/>
        </pc:sldMkLst>
        <pc:spChg chg="mod">
          <ac:chgData name="塩谷 晃弘 / Akihiro Shiotani" userId="50aef054-9327-40af-9729-b525352b79f1" providerId="ADAL" clId="{3A0C4A3E-DB1E-45ED-8D7A-6938BFB34F1D}" dt="2022-12-27T02:15:19.392" v="7983" actId="20577"/>
          <ac:spMkLst>
            <pc:docMk/>
            <pc:sldMk cId="1297251466" sldId="1539"/>
            <ac:spMk id="14" creationId="{5B358048-2F6C-0C75-D842-C826B08F1373}"/>
          </ac:spMkLst>
        </pc:spChg>
      </pc:sldChg>
      <pc:sldMasterChg chg="addSldLayout modSldLayout">
        <pc:chgData name="塩谷 晃弘 / Akihiro Shiotani" userId="50aef054-9327-40af-9729-b525352b79f1" providerId="ADAL" clId="{3A0C4A3E-DB1E-45ED-8D7A-6938BFB34F1D}" dt="2022-12-27T01:39:12.145" v="6866" actId="1036"/>
        <pc:sldMasterMkLst>
          <pc:docMk/>
          <pc:sldMasterMk cId="3083818472" sldId="2147483660"/>
        </pc:sldMasterMkLst>
        <pc:sldLayoutChg chg="addSp delSp modSp new mod">
          <pc:chgData name="塩谷 晃弘 / Akihiro Shiotani" userId="50aef054-9327-40af-9729-b525352b79f1" providerId="ADAL" clId="{3A0C4A3E-DB1E-45ED-8D7A-6938BFB34F1D}" dt="2022-12-27T01:39:12.145" v="6866" actId="1036"/>
          <pc:sldLayoutMkLst>
            <pc:docMk/>
            <pc:sldMasterMk cId="3083818472" sldId="2147483660"/>
            <pc:sldLayoutMk cId="317834317" sldId="2147483665"/>
          </pc:sldLayoutMkLst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2" creationId="{81018319-6DF0-7E79-246F-1DCD70843F4C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3" creationId="{7DDDCF06-A240-42C2-4A0A-C1EAE922F236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4" creationId="{E91B687A-A4F5-3FB9-4AD4-11A39A1FBC6A}"/>
            </ac:spMkLst>
          </pc:spChg>
          <pc:spChg chg="add del mod">
            <ac:chgData name="塩谷 晃弘 / Akihiro Shiotani" userId="50aef054-9327-40af-9729-b525352b79f1" providerId="ADAL" clId="{3A0C4A3E-DB1E-45ED-8D7A-6938BFB34F1D}" dt="2022-12-27T01:39:00.232" v="6835"/>
            <ac:spMkLst>
              <pc:docMk/>
              <pc:sldMasterMk cId="3083818472" sldId="2147483660"/>
              <pc:sldLayoutMk cId="317834317" sldId="2147483665"/>
              <ac:spMk id="6" creationId="{9DFCFFEC-0AAF-7658-13F3-DC4B2104103A}"/>
            </ac:spMkLst>
          </pc:spChg>
          <pc:spChg chg="add mod">
            <ac:chgData name="塩谷 晃弘 / Akihiro Shiotani" userId="50aef054-9327-40af-9729-b525352b79f1" providerId="ADAL" clId="{3A0C4A3E-DB1E-45ED-8D7A-6938BFB34F1D}" dt="2022-12-27T01:39:12.145" v="6866" actId="1036"/>
            <ac:spMkLst>
              <pc:docMk/>
              <pc:sldMasterMk cId="3083818472" sldId="2147483660"/>
              <pc:sldLayoutMk cId="317834317" sldId="2147483665"/>
              <ac:spMk id="8" creationId="{06EF9BC9-0CCC-2F69-2969-19C16437570B}"/>
            </ac:spMkLst>
          </pc:spChg>
          <pc:picChg chg="add del mod">
            <ac:chgData name="塩谷 晃弘 / Akihiro Shiotani" userId="50aef054-9327-40af-9729-b525352b79f1" providerId="ADAL" clId="{3A0C4A3E-DB1E-45ED-8D7A-6938BFB34F1D}" dt="2022-12-27T01:39:00.232" v="6835"/>
            <ac:picMkLst>
              <pc:docMk/>
              <pc:sldMasterMk cId="3083818472" sldId="2147483660"/>
              <pc:sldLayoutMk cId="317834317" sldId="2147483665"/>
              <ac:picMk id="5" creationId="{04DAD57A-A3F5-4296-DAF6-06EB40E918CF}"/>
            </ac:picMkLst>
          </pc:picChg>
          <pc:picChg chg="add mod">
            <ac:chgData name="塩谷 晃弘 / Akihiro Shiotani" userId="50aef054-9327-40af-9729-b525352b79f1" providerId="ADAL" clId="{3A0C4A3E-DB1E-45ED-8D7A-6938BFB34F1D}" dt="2022-12-27T01:39:12.145" v="6866" actId="1036"/>
            <ac:picMkLst>
              <pc:docMk/>
              <pc:sldMasterMk cId="3083818472" sldId="2147483660"/>
              <pc:sldLayoutMk cId="317834317" sldId="2147483665"/>
              <ac:picMk id="7" creationId="{254C44F2-FFA6-ADD7-02C4-BF3A4D721BC6}"/>
            </ac:picMkLst>
          </pc:picChg>
        </pc:sldLayoutChg>
      </pc:sldMasterChg>
      <pc:sldMasterChg chg="new del mod addSldLayout delSldLayout">
        <pc:chgData name="塩谷 晃弘 / Akihiro Shiotani" userId="50aef054-9327-40af-9729-b525352b79f1" providerId="ADAL" clId="{3A0C4A3E-DB1E-45ED-8D7A-6938BFB34F1D}" dt="2022-12-27T01:38:51.469" v="6827" actId="6938"/>
        <pc:sldMasterMkLst>
          <pc:docMk/>
          <pc:sldMasterMk cId="3813682977" sldId="2147483665"/>
        </pc:sldMasterMkLst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566911868" sldId="2147483666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98439154" sldId="2147483667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26512441" sldId="2147483668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962931306" sldId="2147483669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79701434" sldId="2147483670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76249323" sldId="2147483671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72859139" sldId="2147483672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483973" sldId="2147483673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075889207" sldId="2147483674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635925038" sldId="2147483675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764524795" sldId="2147483676"/>
          </pc:sldLayoutMkLst>
        </pc:sldLayoutChg>
      </pc:sldMasterChg>
    </pc:docChg>
  </pc:docChgLst>
  <pc:docChgLst>
    <pc:chgData name="塩谷 晃弘 / Akihiro Shiotani" userId="50aef054-9327-40af-9729-b525352b79f1" providerId="ADAL" clId="{F3BA6C58-F6B4-4913-B3E2-415E4F03BE06}"/>
    <pc:docChg chg="undo custSel delSld modSld">
      <pc:chgData name="塩谷 晃弘 / Akihiro Shiotani" userId="50aef054-9327-40af-9729-b525352b79f1" providerId="ADAL" clId="{F3BA6C58-F6B4-4913-B3E2-415E4F03BE06}" dt="2023-03-28T05:35:10.059" v="980" actId="478"/>
      <pc:docMkLst>
        <pc:docMk/>
      </pc:docMkLst>
      <pc:sldChg chg="addSp delSp modSp mod">
        <pc:chgData name="塩谷 晃弘 / Akihiro Shiotani" userId="50aef054-9327-40af-9729-b525352b79f1" providerId="ADAL" clId="{F3BA6C58-F6B4-4913-B3E2-415E4F03BE06}" dt="2023-03-28T05:25:41.876" v="657" actId="1035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F3BA6C58-F6B4-4913-B3E2-415E4F03BE06}" dt="2023-03-28T05:25:41.876" v="657" actId="1035"/>
          <ac:spMkLst>
            <pc:docMk/>
            <pc:sldMk cId="3051654705" sldId="1539"/>
            <ac:spMk id="5" creationId="{208E4CE9-E6FA-BDEC-E016-E64FF20B6B14}"/>
          </ac:spMkLst>
        </pc:spChg>
        <pc:spChg chg="mod">
          <ac:chgData name="塩谷 晃弘 / Akihiro Shiotani" userId="50aef054-9327-40af-9729-b525352b79f1" providerId="ADAL" clId="{F3BA6C58-F6B4-4913-B3E2-415E4F03BE06}" dt="2023-03-28T05:25:41.876" v="657" actId="1035"/>
          <ac:spMkLst>
            <pc:docMk/>
            <pc:sldMk cId="3051654705" sldId="1539"/>
            <ac:spMk id="6" creationId="{2D86CF45-B6B5-691C-C937-8537DA5DE181}"/>
          </ac:spMkLst>
        </pc:spChg>
        <pc:spChg chg="add del mod">
          <ac:chgData name="塩谷 晃弘 / Akihiro Shiotani" userId="50aef054-9327-40af-9729-b525352b79f1" providerId="ADAL" clId="{F3BA6C58-F6B4-4913-B3E2-415E4F03BE06}" dt="2023-03-28T05:12:21.046" v="103"/>
          <ac:spMkLst>
            <pc:docMk/>
            <pc:sldMk cId="3051654705" sldId="1539"/>
            <ac:spMk id="7" creationId="{775EEBA8-8465-F1E0-8D8C-F0ABB81E7882}"/>
          </ac:spMkLst>
        </pc:spChg>
        <pc:spChg chg="del mod">
          <ac:chgData name="塩谷 晃弘 / Akihiro Shiotani" userId="50aef054-9327-40af-9729-b525352b79f1" providerId="ADAL" clId="{F3BA6C58-F6B4-4913-B3E2-415E4F03BE06}" dt="2023-03-28T05:22:19.745" v="542" actId="478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F3BA6C58-F6B4-4913-B3E2-415E4F03BE06}" dt="2023-03-28T05:14:29.285" v="235" actId="20577"/>
          <ac:spMkLst>
            <pc:docMk/>
            <pc:sldMk cId="3051654705" sldId="1539"/>
            <ac:spMk id="9" creationId="{1B9A105A-1301-FC5B-1149-14415CFD9BB3}"/>
          </ac:spMkLst>
        </pc:spChg>
        <pc:spChg chg="mod">
          <ac:chgData name="塩谷 晃弘 / Akihiro Shiotani" userId="50aef054-9327-40af-9729-b525352b79f1" providerId="ADAL" clId="{F3BA6C58-F6B4-4913-B3E2-415E4F03BE06}" dt="2023-03-28T05:21:01.958" v="469" actId="14100"/>
          <ac:spMkLst>
            <pc:docMk/>
            <pc:sldMk cId="3051654705" sldId="1539"/>
            <ac:spMk id="10" creationId="{650299AD-7DBF-3225-6D61-F6D1EDAEC221}"/>
          </ac:spMkLst>
        </pc:spChg>
        <pc:spChg chg="del mod">
          <ac:chgData name="塩谷 晃弘 / Akihiro Shiotani" userId="50aef054-9327-40af-9729-b525352b79f1" providerId="ADAL" clId="{F3BA6C58-F6B4-4913-B3E2-415E4F03BE06}" dt="2023-03-28T05:25:30.321" v="629" actId="478"/>
          <ac:spMkLst>
            <pc:docMk/>
            <pc:sldMk cId="3051654705" sldId="1539"/>
            <ac:spMk id="11" creationId="{7C314C8E-06C9-73EA-B793-4E30B49E776E}"/>
          </ac:spMkLst>
        </pc:spChg>
        <pc:spChg chg="del mod">
          <ac:chgData name="塩谷 晃弘 / Akihiro Shiotani" userId="50aef054-9327-40af-9729-b525352b79f1" providerId="ADAL" clId="{F3BA6C58-F6B4-4913-B3E2-415E4F03BE06}" dt="2023-03-28T05:25:30.321" v="629" actId="478"/>
          <ac:spMkLst>
            <pc:docMk/>
            <pc:sldMk cId="3051654705" sldId="1539"/>
            <ac:spMk id="12" creationId="{EA7517A7-D41A-19F7-0C7A-4F7FC8706FC5}"/>
          </ac:spMkLst>
        </pc:spChg>
        <pc:spChg chg="add mod">
          <ac:chgData name="塩谷 晃弘 / Akihiro Shiotani" userId="50aef054-9327-40af-9729-b525352b79f1" providerId="ADAL" clId="{F3BA6C58-F6B4-4913-B3E2-415E4F03BE06}" dt="2023-03-28T05:14:27.118" v="226" actId="1076"/>
          <ac:spMkLst>
            <pc:docMk/>
            <pc:sldMk cId="3051654705" sldId="1539"/>
            <ac:spMk id="13" creationId="{BB65BB64-0D61-64AD-1C23-49525064EB0B}"/>
          </ac:spMkLst>
        </pc:spChg>
        <pc:spChg chg="add mod">
          <ac:chgData name="塩谷 晃弘 / Akihiro Shiotani" userId="50aef054-9327-40af-9729-b525352b79f1" providerId="ADAL" clId="{F3BA6C58-F6B4-4913-B3E2-415E4F03BE06}" dt="2023-03-28T05:14:42.687" v="246" actId="20577"/>
          <ac:spMkLst>
            <pc:docMk/>
            <pc:sldMk cId="3051654705" sldId="1539"/>
            <ac:spMk id="14" creationId="{21DD30E7-8E99-88FD-7206-72B434DE42D4}"/>
          </ac:spMkLst>
        </pc:spChg>
        <pc:spChg chg="add mod">
          <ac:chgData name="塩谷 晃弘 / Akihiro Shiotani" userId="50aef054-9327-40af-9729-b525352b79f1" providerId="ADAL" clId="{F3BA6C58-F6B4-4913-B3E2-415E4F03BE06}" dt="2023-03-28T05:14:37.854" v="237" actId="1076"/>
          <ac:spMkLst>
            <pc:docMk/>
            <pc:sldMk cId="3051654705" sldId="1539"/>
            <ac:spMk id="15" creationId="{1209D9E8-4698-C120-3FFF-45D21ED31A4B}"/>
          </ac:spMkLst>
        </pc:spChg>
        <pc:spChg chg="add mod">
          <ac:chgData name="塩谷 晃弘 / Akihiro Shiotani" userId="50aef054-9327-40af-9729-b525352b79f1" providerId="ADAL" clId="{F3BA6C58-F6B4-4913-B3E2-415E4F03BE06}" dt="2023-03-28T05:16:20.654" v="280" actId="1076"/>
          <ac:spMkLst>
            <pc:docMk/>
            <pc:sldMk cId="3051654705" sldId="1539"/>
            <ac:spMk id="16" creationId="{AD98A81F-388F-CE21-76CF-EF3F0F09CA2E}"/>
          </ac:spMkLst>
        </pc:spChg>
        <pc:spChg chg="add mod">
          <ac:chgData name="塩谷 晃弘 / Akihiro Shiotani" userId="50aef054-9327-40af-9729-b525352b79f1" providerId="ADAL" clId="{F3BA6C58-F6B4-4913-B3E2-415E4F03BE06}" dt="2023-03-28T05:16:20.654" v="280" actId="1076"/>
          <ac:spMkLst>
            <pc:docMk/>
            <pc:sldMk cId="3051654705" sldId="1539"/>
            <ac:spMk id="17" creationId="{22F75A5E-5B97-E0C5-52F5-11AF994FCD26}"/>
          </ac:spMkLst>
        </pc:spChg>
        <pc:spChg chg="mod">
          <ac:chgData name="塩谷 晃弘 / Akihiro Shiotani" userId="50aef054-9327-40af-9729-b525352b79f1" providerId="ADAL" clId="{F3BA6C58-F6B4-4913-B3E2-415E4F03BE06}" dt="2023-03-28T05:19:15.380" v="387" actId="1076"/>
          <ac:spMkLst>
            <pc:docMk/>
            <pc:sldMk cId="3051654705" sldId="1539"/>
            <ac:spMk id="19" creationId="{4B52C87B-9AFB-8E5A-D8DB-C2F574839009}"/>
          </ac:spMkLst>
        </pc:spChg>
        <pc:spChg chg="add del mod">
          <ac:chgData name="塩谷 晃弘 / Akihiro Shiotani" userId="50aef054-9327-40af-9729-b525352b79f1" providerId="ADAL" clId="{F3BA6C58-F6B4-4913-B3E2-415E4F03BE06}" dt="2023-03-28T05:16:27.532" v="282"/>
          <ac:spMkLst>
            <pc:docMk/>
            <pc:sldMk cId="3051654705" sldId="1539"/>
            <ac:spMk id="20" creationId="{CD64FAB5-735C-9AEB-B7E4-BD86E2ADA6C2}"/>
          </ac:spMkLst>
        </pc:spChg>
        <pc:spChg chg="add del mod">
          <ac:chgData name="塩谷 晃弘 / Akihiro Shiotani" userId="50aef054-9327-40af-9729-b525352b79f1" providerId="ADAL" clId="{F3BA6C58-F6B4-4913-B3E2-415E4F03BE06}" dt="2023-03-28T05:16:27.532" v="282"/>
          <ac:spMkLst>
            <pc:docMk/>
            <pc:sldMk cId="3051654705" sldId="1539"/>
            <ac:spMk id="21" creationId="{F240C209-D062-F88B-C6B4-7434B0685001}"/>
          </ac:spMkLst>
        </pc:spChg>
        <pc:spChg chg="add mod">
          <ac:chgData name="塩谷 晃弘 / Akihiro Shiotani" userId="50aef054-9327-40af-9729-b525352b79f1" providerId="ADAL" clId="{F3BA6C58-F6B4-4913-B3E2-415E4F03BE06}" dt="2023-03-28T05:17:09.469" v="316" actId="1036"/>
          <ac:spMkLst>
            <pc:docMk/>
            <pc:sldMk cId="3051654705" sldId="1539"/>
            <ac:spMk id="22" creationId="{0E5AD8B2-FD77-A347-3B16-50C8F13E7BCE}"/>
          </ac:spMkLst>
        </pc:spChg>
        <pc:spChg chg="mod">
          <ac:chgData name="塩谷 晃弘 / Akihiro Shiotani" userId="50aef054-9327-40af-9729-b525352b79f1" providerId="ADAL" clId="{F3BA6C58-F6B4-4913-B3E2-415E4F03BE06}" dt="2023-03-28T05:19:15.380" v="387" actId="1076"/>
          <ac:spMkLst>
            <pc:docMk/>
            <pc:sldMk cId="3051654705" sldId="1539"/>
            <ac:spMk id="23" creationId="{99B7C3F5-E35B-C7BE-9376-D8A5C439E91A}"/>
          </ac:spMkLst>
        </pc:spChg>
        <pc:spChg chg="add mod">
          <ac:chgData name="塩谷 晃弘 / Akihiro Shiotani" userId="50aef054-9327-40af-9729-b525352b79f1" providerId="ADAL" clId="{F3BA6C58-F6B4-4913-B3E2-415E4F03BE06}" dt="2023-03-28T05:17:09.469" v="316" actId="1036"/>
          <ac:spMkLst>
            <pc:docMk/>
            <pc:sldMk cId="3051654705" sldId="1539"/>
            <ac:spMk id="24" creationId="{B4E87CC0-FE1B-79EA-6431-625C76C5895E}"/>
          </ac:spMkLst>
        </pc:spChg>
        <pc:spChg chg="add mod">
          <ac:chgData name="塩谷 晃弘 / Akihiro Shiotani" userId="50aef054-9327-40af-9729-b525352b79f1" providerId="ADAL" clId="{F3BA6C58-F6B4-4913-B3E2-415E4F03BE06}" dt="2023-03-28T05:25:37.436" v="642" actId="1035"/>
          <ac:spMkLst>
            <pc:docMk/>
            <pc:sldMk cId="3051654705" sldId="1539"/>
            <ac:spMk id="25" creationId="{949C9815-FE3D-48D3-E216-1E4C1B23AA4E}"/>
          </ac:spMkLst>
        </pc:spChg>
        <pc:spChg chg="add mod">
          <ac:chgData name="塩谷 晃弘 / Akihiro Shiotani" userId="50aef054-9327-40af-9729-b525352b79f1" providerId="ADAL" clId="{F3BA6C58-F6B4-4913-B3E2-415E4F03BE06}" dt="2023-03-28T05:25:37.436" v="642" actId="1035"/>
          <ac:spMkLst>
            <pc:docMk/>
            <pc:sldMk cId="3051654705" sldId="1539"/>
            <ac:spMk id="26" creationId="{1E29916F-2D33-6BE6-D4A8-5BDE6BEF85D1}"/>
          </ac:spMkLst>
        </pc:spChg>
        <pc:spChg chg="add mod">
          <ac:chgData name="塩谷 晃弘 / Akihiro Shiotani" userId="50aef054-9327-40af-9729-b525352b79f1" providerId="ADAL" clId="{F3BA6C58-F6B4-4913-B3E2-415E4F03BE06}" dt="2023-03-28T05:18:52.237" v="376" actId="1076"/>
          <ac:spMkLst>
            <pc:docMk/>
            <pc:sldMk cId="3051654705" sldId="1539"/>
            <ac:spMk id="27" creationId="{19CA21C7-B5E2-7DC2-E2C7-4841DCCFD483}"/>
          </ac:spMkLst>
        </pc:spChg>
        <pc:spChg chg="mod">
          <ac:chgData name="塩谷 晃弘 / Akihiro Shiotani" userId="50aef054-9327-40af-9729-b525352b79f1" providerId="ADAL" clId="{F3BA6C58-F6B4-4913-B3E2-415E4F03BE06}" dt="2023-03-28T05:19:48.793" v="412" actId="20577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F3BA6C58-F6B4-4913-B3E2-415E4F03BE06}" dt="2023-03-28T05:19:44.112" v="395" actId="1036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F3BA6C58-F6B4-4913-B3E2-415E4F03BE06}" dt="2023-03-28T05:20:37.366" v="461" actId="478"/>
          <ac:spMkLst>
            <pc:docMk/>
            <pc:sldMk cId="3051654705" sldId="1539"/>
            <ac:spMk id="30" creationId="{B93CFBA8-7120-03F1-704D-EF0A934D37E8}"/>
          </ac:spMkLst>
        </pc:spChg>
        <pc:spChg chg="mod">
          <ac:chgData name="塩谷 晃弘 / Akihiro Shiotani" userId="50aef054-9327-40af-9729-b525352b79f1" providerId="ADAL" clId="{F3BA6C58-F6B4-4913-B3E2-415E4F03BE06}" dt="2023-03-28T05:14:23.461" v="224" actId="1037"/>
          <ac:spMkLst>
            <pc:docMk/>
            <pc:sldMk cId="3051654705" sldId="1539"/>
            <ac:spMk id="31" creationId="{B4ACB4FC-FAFF-8A1E-227F-ABE2114D7AC9}"/>
          </ac:spMkLst>
        </pc:spChg>
        <pc:spChg chg="mod">
          <ac:chgData name="塩谷 晃弘 / Akihiro Shiotani" userId="50aef054-9327-40af-9729-b525352b79f1" providerId="ADAL" clId="{F3BA6C58-F6B4-4913-B3E2-415E4F03BE06}" dt="2023-03-28T05:14:23.461" v="224" actId="1037"/>
          <ac:spMkLst>
            <pc:docMk/>
            <pc:sldMk cId="3051654705" sldId="1539"/>
            <ac:spMk id="32" creationId="{618C2B38-899C-7034-A221-90E9654D203D}"/>
          </ac:spMkLst>
        </pc:spChg>
        <pc:spChg chg="mod">
          <ac:chgData name="塩谷 晃弘 / Akihiro Shiotani" userId="50aef054-9327-40af-9729-b525352b79f1" providerId="ADAL" clId="{F3BA6C58-F6B4-4913-B3E2-415E4F03BE06}" dt="2023-03-28T05:17:03.603" v="311" actId="1036"/>
          <ac:spMkLst>
            <pc:docMk/>
            <pc:sldMk cId="3051654705" sldId="1539"/>
            <ac:spMk id="33" creationId="{CD41CF83-1A38-8C6B-3CE4-BCA0A9EBBFCD}"/>
          </ac:spMkLst>
        </pc:spChg>
        <pc:spChg chg="mod">
          <ac:chgData name="塩谷 晃弘 / Akihiro Shiotani" userId="50aef054-9327-40af-9729-b525352b79f1" providerId="ADAL" clId="{F3BA6C58-F6B4-4913-B3E2-415E4F03BE06}" dt="2023-03-28T05:17:03.603" v="311" actId="1036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F3BA6C58-F6B4-4913-B3E2-415E4F03BE06}" dt="2023-03-28T05:22:32.104" v="548" actId="20577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F3BA6C58-F6B4-4913-B3E2-415E4F03BE06}" dt="2023-03-28T05:21:39.921" v="503" actId="20577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F3BA6C58-F6B4-4913-B3E2-415E4F03BE06}" dt="2023-03-28T05:21:05.829" v="489" actId="20577"/>
          <ac:spMkLst>
            <pc:docMk/>
            <pc:sldMk cId="3051654705" sldId="1539"/>
            <ac:spMk id="38" creationId="{2BB9DB97-8538-AAED-B922-D68461DD65FB}"/>
          </ac:spMkLst>
        </pc:spChg>
        <pc:spChg chg="add mod">
          <ac:chgData name="塩谷 晃弘 / Akihiro Shiotani" userId="50aef054-9327-40af-9729-b525352b79f1" providerId="ADAL" clId="{F3BA6C58-F6B4-4913-B3E2-415E4F03BE06}" dt="2023-03-28T05:22:08.924" v="540" actId="20577"/>
          <ac:spMkLst>
            <pc:docMk/>
            <pc:sldMk cId="3051654705" sldId="1539"/>
            <ac:spMk id="39" creationId="{89F17D04-F282-DE79-CDBA-0254221F6AD7}"/>
          </ac:spMkLst>
        </pc:spChg>
        <pc:spChg chg="add mod">
          <ac:chgData name="塩谷 晃弘 / Akihiro Shiotani" userId="50aef054-9327-40af-9729-b525352b79f1" providerId="ADAL" clId="{F3BA6C58-F6B4-4913-B3E2-415E4F03BE06}" dt="2023-03-28T05:22:24.229" v="544" actId="1076"/>
          <ac:spMkLst>
            <pc:docMk/>
            <pc:sldMk cId="3051654705" sldId="1539"/>
            <ac:spMk id="40" creationId="{56A9454A-EFFF-D22D-FAD3-9CC527AD75F0}"/>
          </ac:spMkLst>
        </pc:spChg>
        <pc:spChg chg="add mod">
          <ac:chgData name="塩谷 晃弘 / Akihiro Shiotani" userId="50aef054-9327-40af-9729-b525352b79f1" providerId="ADAL" clId="{F3BA6C58-F6B4-4913-B3E2-415E4F03BE06}" dt="2023-03-28T05:22:24.229" v="544" actId="1076"/>
          <ac:spMkLst>
            <pc:docMk/>
            <pc:sldMk cId="3051654705" sldId="1539"/>
            <ac:spMk id="41" creationId="{99B66B74-3F43-BD53-4A56-912BD01E1278}"/>
          </ac:spMkLst>
        </pc:spChg>
        <pc:spChg chg="add mod">
          <ac:chgData name="塩谷 晃弘 / Akihiro Shiotani" userId="50aef054-9327-40af-9729-b525352b79f1" providerId="ADAL" clId="{F3BA6C58-F6B4-4913-B3E2-415E4F03BE06}" dt="2023-03-28T05:23:32.187" v="581" actId="1076"/>
          <ac:spMkLst>
            <pc:docMk/>
            <pc:sldMk cId="3051654705" sldId="1539"/>
            <ac:spMk id="42" creationId="{FFC77F8D-1B2E-E472-1481-ADDD46C0BA7B}"/>
          </ac:spMkLst>
        </pc:spChg>
        <pc:spChg chg="add mod">
          <ac:chgData name="塩谷 晃弘 / Akihiro Shiotani" userId="50aef054-9327-40af-9729-b525352b79f1" providerId="ADAL" clId="{F3BA6C58-F6B4-4913-B3E2-415E4F03BE06}" dt="2023-03-28T05:24:50.733" v="613" actId="1038"/>
          <ac:spMkLst>
            <pc:docMk/>
            <pc:sldMk cId="3051654705" sldId="1539"/>
            <ac:spMk id="43" creationId="{8BC8EA9A-6393-3A3C-AE7D-A7EC4BB175E6}"/>
          </ac:spMkLst>
        </pc:spChg>
        <pc:spChg chg="add mod">
          <ac:chgData name="塩谷 晃弘 / Akihiro Shiotani" userId="50aef054-9327-40af-9729-b525352b79f1" providerId="ADAL" clId="{F3BA6C58-F6B4-4913-B3E2-415E4F03BE06}" dt="2023-03-28T05:24:50.733" v="613" actId="1038"/>
          <ac:spMkLst>
            <pc:docMk/>
            <pc:sldMk cId="3051654705" sldId="1539"/>
            <ac:spMk id="44" creationId="{FCA8993D-16CA-361D-21E3-2D535E8ACD2E}"/>
          </ac:spMkLst>
        </pc:spChg>
        <pc:graphicFrameChg chg="mod modGraphic">
          <ac:chgData name="塩谷 晃弘 / Akihiro Shiotani" userId="50aef054-9327-40af-9729-b525352b79f1" providerId="ADAL" clId="{F3BA6C58-F6B4-4913-B3E2-415E4F03BE06}" dt="2023-03-28T05:18:32.816" v="349" actId="1076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F3BA6C58-F6B4-4913-B3E2-415E4F03BE06}" dt="2023-03-28T05:16:27.532" v="282"/>
          <ac:graphicFrameMkLst>
            <pc:docMk/>
            <pc:sldMk cId="3051654705" sldId="1539"/>
            <ac:graphicFrameMk id="18" creationId="{5587C14C-EF1F-A778-C3CB-C9D3E7662F42}"/>
          </ac:graphicFrameMkLst>
        </pc:graphicFrameChg>
      </pc:sldChg>
      <pc:sldChg chg="addSp delSp modSp mod">
        <pc:chgData name="塩谷 晃弘 / Akihiro Shiotani" userId="50aef054-9327-40af-9729-b525352b79f1" providerId="ADAL" clId="{F3BA6C58-F6B4-4913-B3E2-415E4F03BE06}" dt="2023-03-28T05:35:10.059" v="980" actId="47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F3BA6C58-F6B4-4913-B3E2-415E4F03BE06}" dt="2023-03-28T05:32:00.748" v="837" actId="2057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F3BA6C58-F6B4-4913-B3E2-415E4F03BE06}" dt="2023-03-28T05:34:18.947" v="949" actId="1037"/>
          <ac:spMkLst>
            <pc:docMk/>
            <pc:sldMk cId="1950371818" sldId="1540"/>
            <ac:spMk id="9" creationId="{806EA0BB-828A-9158-8044-5E11BD5C2AD0}"/>
          </ac:spMkLst>
        </pc:spChg>
        <pc:spChg chg="mod">
          <ac:chgData name="塩谷 晃弘 / Akihiro Shiotani" userId="50aef054-9327-40af-9729-b525352b79f1" providerId="ADAL" clId="{F3BA6C58-F6B4-4913-B3E2-415E4F03BE06}" dt="2023-03-28T05:34:18.947" v="949" actId="1037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11" creationId="{5234C704-CFF4-FFBD-C0BD-761F36063D05}"/>
          </ac:spMkLst>
        </pc:spChg>
        <pc:spChg chg="mod">
          <ac:chgData name="塩谷 晃弘 / Akihiro Shiotani" userId="50aef054-9327-40af-9729-b525352b79f1" providerId="ADAL" clId="{F3BA6C58-F6B4-4913-B3E2-415E4F03BE06}" dt="2023-03-28T05:34:06.264" v="933" actId="1076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F3BA6C58-F6B4-4913-B3E2-415E4F03BE06}" dt="2023-03-28T05:34:10.734" v="941" actId="1038"/>
          <ac:spMkLst>
            <pc:docMk/>
            <pc:sldMk cId="1950371818" sldId="1540"/>
            <ac:spMk id="14" creationId="{55593752-4BE5-B539-21E7-1EAD5929EFCF}"/>
          </ac:spMkLst>
        </pc:spChg>
        <pc:spChg chg="add mod">
          <ac:chgData name="塩谷 晃弘 / Akihiro Shiotani" userId="50aef054-9327-40af-9729-b525352b79f1" providerId="ADAL" clId="{F3BA6C58-F6B4-4913-B3E2-415E4F03BE06}" dt="2023-03-28T05:34:10.734" v="941" actId="1038"/>
          <ac:spMkLst>
            <pc:docMk/>
            <pc:sldMk cId="1950371818" sldId="1540"/>
            <ac:spMk id="15" creationId="{D4B64F52-81C4-26AC-A9E9-3B56D8B1AD12}"/>
          </ac:spMkLst>
        </pc:spChg>
        <pc:spChg chg="mod">
          <ac:chgData name="塩谷 晃弘 / Akihiro Shiotani" userId="50aef054-9327-40af-9729-b525352b79f1" providerId="ADAL" clId="{F3BA6C58-F6B4-4913-B3E2-415E4F03BE06}" dt="2023-03-28T05:33:06.562" v="906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F3BA6C58-F6B4-4913-B3E2-415E4F03BE06}" dt="2023-03-28T05:33:33.124" v="924" actId="1038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18" creationId="{191B5689-44F3-F14E-5E3F-678E6322E96D}"/>
          </ac:spMkLst>
        </pc:spChg>
        <pc:spChg chg="add del mod">
          <ac:chgData name="塩谷 晃弘 / Akihiro Shiotani" userId="50aef054-9327-40af-9729-b525352b79f1" providerId="ADAL" clId="{F3BA6C58-F6B4-4913-B3E2-415E4F03BE06}" dt="2023-03-28T05:33:55.306" v="930" actId="478"/>
          <ac:spMkLst>
            <pc:docMk/>
            <pc:sldMk cId="1950371818" sldId="1540"/>
            <ac:spMk id="19" creationId="{A2568D5A-C405-0EEC-B503-E116100B4FA8}"/>
          </ac:spMkLst>
        </pc:spChg>
        <pc:spChg chg="add mod">
          <ac:chgData name="塩谷 晃弘 / Akihiro Shiotani" userId="50aef054-9327-40af-9729-b525352b79f1" providerId="ADAL" clId="{F3BA6C58-F6B4-4913-B3E2-415E4F03BE06}" dt="2023-03-28T05:34:46.831" v="975" actId="14100"/>
          <ac:spMkLst>
            <pc:docMk/>
            <pc:sldMk cId="1950371818" sldId="1540"/>
            <ac:spMk id="20" creationId="{9F2BEFC4-808B-B1D2-13C9-80A1BF852F9F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3" creationId="{769AA57B-E7DF-5A18-2FBB-538E51CF9B6C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4" creationId="{D458C36E-85C0-49C5-8620-6A3AA439273B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7" creationId="{A3F01FB7-E302-57DA-1CC4-5413424EF638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9" creationId="{A4C015D0-CE8B-D80F-0D82-E199A9CB5902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2" creationId="{E8E7A3A3-2164-25CC-0286-D9B097292A88}"/>
          </ac:spMkLst>
        </pc:spChg>
        <pc:spChg chg="del mod">
          <ac:chgData name="塩谷 晃弘 / Akihiro Shiotani" userId="50aef054-9327-40af-9729-b525352b79f1" providerId="ADAL" clId="{F3BA6C58-F6B4-4913-B3E2-415E4F03BE06}" dt="2023-03-28T05:32:14.339" v="880" actId="478"/>
          <ac:spMkLst>
            <pc:docMk/>
            <pc:sldMk cId="1950371818" sldId="1540"/>
            <ac:spMk id="43" creationId="{BF01F2B5-D02D-8C93-4C96-8D9528571510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5" creationId="{29312F11-D9C3-CC79-89BC-F4C22F99D7BA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8" creationId="{FDA51798-E7D9-9DD1-68E8-3D6DE7411D0F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9" creationId="{708BB95B-F644-7F00-B309-1C4C23A04871}"/>
          </ac:spMkLst>
        </pc:spChg>
        <pc:spChg chg="mod">
          <ac:chgData name="塩谷 晃弘 / Akihiro Shiotani" userId="50aef054-9327-40af-9729-b525352b79f1" providerId="ADAL" clId="{F3BA6C58-F6B4-4913-B3E2-415E4F03BE06}" dt="2023-03-28T05:31:45.506" v="823" actId="1038"/>
          <ac:spMkLst>
            <pc:docMk/>
            <pc:sldMk cId="1950371818" sldId="1540"/>
            <ac:spMk id="52" creationId="{091754C3-9C64-D8EF-356B-7AC47F4335FE}"/>
          </ac:spMkLst>
        </pc:spChg>
        <pc:spChg chg="mod">
          <ac:chgData name="塩谷 晃弘 / Akihiro Shiotani" userId="50aef054-9327-40af-9729-b525352b79f1" providerId="ADAL" clId="{F3BA6C58-F6B4-4913-B3E2-415E4F03BE06}" dt="2023-03-28T05:31:45.506" v="823" actId="1038"/>
          <ac:spMkLst>
            <pc:docMk/>
            <pc:sldMk cId="1950371818" sldId="1540"/>
            <ac:spMk id="53" creationId="{5BECD338-4D39-1FC0-F91A-EF8E48903089}"/>
          </ac:spMkLst>
        </pc:spChg>
        <pc:spChg chg="del mod">
          <ac:chgData name="塩谷 晃弘 / Akihiro Shiotani" userId="50aef054-9327-40af-9729-b525352b79f1" providerId="ADAL" clId="{F3BA6C58-F6B4-4913-B3E2-415E4F03BE06}" dt="2023-03-28T05:31:40.267" v="814" actId="478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F3BA6C58-F6B4-4913-B3E2-415E4F03BE06}" dt="2023-03-28T05:34:58.819" v="978" actId="207"/>
          <ac:spMkLst>
            <pc:docMk/>
            <pc:sldMk cId="1950371818" sldId="1540"/>
            <ac:spMk id="67" creationId="{EF417A7E-C7A7-FBDD-2498-464DC09E0102}"/>
          </ac:spMkLst>
        </pc:spChg>
        <pc:spChg chg="del mod">
          <ac:chgData name="塩谷 晃弘 / Akihiro Shiotani" userId="50aef054-9327-40af-9729-b525352b79f1" providerId="ADAL" clId="{F3BA6C58-F6B4-4913-B3E2-415E4F03BE06}" dt="2023-03-28T05:35:10.059" v="980" actId="478"/>
          <ac:spMkLst>
            <pc:docMk/>
            <pc:sldMk cId="1950371818" sldId="1540"/>
            <ac:spMk id="68" creationId="{7F71F0CC-4EBE-4F63-50FC-50AFF6E8C124}"/>
          </ac:spMkLst>
        </pc:spChg>
        <pc:graphicFrameChg chg="add del mod modGraphic">
          <ac:chgData name="塩谷 晃弘 / Akihiro Shiotani" userId="50aef054-9327-40af-9729-b525352b79f1" providerId="ADAL" clId="{F3BA6C58-F6B4-4913-B3E2-415E4F03BE06}" dt="2023-03-28T05:32:54.430" v="904" actId="207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F3BA6C58-F6B4-4913-B3E2-415E4F03BE06}" dt="2023-03-28T05:31:18.117" v="805" actId="1037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F3BA6C58-F6B4-4913-B3E2-415E4F03BE06}" dt="2023-03-28T05:32:09.829" v="879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1360268241" sldId="1569"/>
        </pc:sldMkLst>
      </pc:sldChg>
      <pc:sldChg chg="delSp modSp mod">
        <pc:chgData name="塩谷 晃弘 / Akihiro Shiotani" userId="50aef054-9327-40af-9729-b525352b79f1" providerId="ADAL" clId="{F3BA6C58-F6B4-4913-B3E2-415E4F03BE06}" dt="2023-03-28T05:26:01.372" v="659" actId="478"/>
        <pc:sldMkLst>
          <pc:docMk/>
          <pc:sldMk cId="4117498404" sldId="1587"/>
        </pc:sldMkLst>
        <pc:spChg chg="del">
          <ac:chgData name="塩谷 晃弘 / Akihiro Shiotani" userId="50aef054-9327-40af-9729-b525352b79f1" providerId="ADAL" clId="{F3BA6C58-F6B4-4913-B3E2-415E4F03BE06}" dt="2023-03-28T05:26:01.372" v="659" actId="478"/>
          <ac:spMkLst>
            <pc:docMk/>
            <pc:sldMk cId="4117498404" sldId="1587"/>
            <ac:spMk id="4" creationId="{4D64AEDF-7B66-E8A1-9E59-9CDC9842F1A8}"/>
          </ac:spMkLst>
        </pc:spChg>
        <pc:graphicFrameChg chg="modGraphic">
          <ac:chgData name="塩谷 晃弘 / Akihiro Shiotani" userId="50aef054-9327-40af-9729-b525352b79f1" providerId="ADAL" clId="{F3BA6C58-F6B4-4913-B3E2-415E4F03BE06}" dt="2023-03-28T05:25:57.120" v="658" actId="207"/>
          <ac:graphicFrameMkLst>
            <pc:docMk/>
            <pc:sldMk cId="4117498404" sldId="1587"/>
            <ac:graphicFrameMk id="24" creationId="{8B344D37-5C4D-3E40-A1C3-649090F4895F}"/>
          </ac:graphicFrameMkLst>
        </pc:graphicFrameChg>
      </pc:sldChg>
      <pc:sldChg chg="del">
        <pc:chgData name="塩谷 晃弘 / Akihiro Shiotani" userId="50aef054-9327-40af-9729-b525352b79f1" providerId="ADAL" clId="{F3BA6C58-F6B4-4913-B3E2-415E4F03BE06}" dt="2023-03-28T05:24:22.397" v="582" actId="47"/>
        <pc:sldMkLst>
          <pc:docMk/>
          <pc:sldMk cId="4076054200" sldId="1607"/>
        </pc:sldMkLst>
      </pc:sldChg>
      <pc:sldChg chg="del">
        <pc:chgData name="塩谷 晃弘 / Akihiro Shiotani" userId="50aef054-9327-40af-9729-b525352b79f1" providerId="ADAL" clId="{F3BA6C58-F6B4-4913-B3E2-415E4F03BE06}" dt="2023-03-28T05:24:22.397" v="582" actId="47"/>
        <pc:sldMkLst>
          <pc:docMk/>
          <pc:sldMk cId="904921214" sldId="1608"/>
        </pc:sldMkLst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472472969" sldId="1610"/>
        </pc:sldMkLst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1874296756" sldId="1612"/>
        </pc:sldMkLst>
      </pc:sldChg>
      <pc:sldChg chg="del">
        <pc:chgData name="塩谷 晃弘 / Akihiro Shiotani" userId="50aef054-9327-40af-9729-b525352b79f1" providerId="ADAL" clId="{F3BA6C58-F6B4-4913-B3E2-415E4F03BE06}" dt="2023-03-28T05:26:23.230" v="661" actId="47"/>
        <pc:sldMkLst>
          <pc:docMk/>
          <pc:sldMk cId="2949525405" sldId="1613"/>
        </pc:sldMkLst>
      </pc:sldChg>
    </pc:docChg>
  </pc:docChgLst>
  <pc:docChgLst>
    <pc:chgData name="塩谷 晃弘 / Akihiro Shiotani" userId="50aef054-9327-40af-9729-b525352b79f1" providerId="ADAL" clId="{5C37CBB5-FFE4-4F29-ABE3-F8E53356D639}"/>
    <pc:docChg chg="undo custSel modSld">
      <pc:chgData name="塩谷 晃弘 / Akihiro Shiotani" userId="50aef054-9327-40af-9729-b525352b79f1" providerId="ADAL" clId="{5C37CBB5-FFE4-4F29-ABE3-F8E53356D639}" dt="2023-01-06T03:00:00.347" v="1654"/>
      <pc:docMkLst>
        <pc:docMk/>
      </pc:docMkLst>
      <pc:sldChg chg="addSp delSp modSp mod modTransition modAnim">
        <pc:chgData name="塩谷 晃弘 / Akihiro Shiotani" userId="50aef054-9327-40af-9729-b525352b79f1" providerId="ADAL" clId="{5C37CBB5-FFE4-4F29-ABE3-F8E53356D639}" dt="2023-01-06T01:20:58.462" v="287"/>
        <pc:sldMkLst>
          <pc:docMk/>
          <pc:sldMk cId="1849682752" sldId="1456"/>
        </pc:sldMkLst>
        <pc:picChg chg="add del mod">
          <ac:chgData name="塩谷 晃弘 / Akihiro Shiotani" userId="50aef054-9327-40af-9729-b525352b79f1" providerId="ADAL" clId="{5C37CBB5-FFE4-4F29-ABE3-F8E53356D639}" dt="2023-01-06T01:20:33.990" v="280"/>
          <ac:picMkLst>
            <pc:docMk/>
            <pc:sldMk cId="1849682752" sldId="1456"/>
            <ac:picMk id="26" creationId="{D7DCC50E-3D5D-2FAB-5DD9-5A8EB81A3FD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0.497" v="281"/>
          <ac:picMkLst>
            <pc:docMk/>
            <pc:sldMk cId="1849682752" sldId="1456"/>
            <ac:picMk id="29" creationId="{B6FDE980-8A8C-F6C7-F008-E70FEE8395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1.726" v="283"/>
          <ac:picMkLst>
            <pc:docMk/>
            <pc:sldMk cId="1849682752" sldId="1456"/>
            <ac:picMk id="30" creationId="{7E705D62-B374-1062-F4F3-ED243943D1B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48.409" v="284"/>
          <ac:picMkLst>
            <pc:docMk/>
            <pc:sldMk cId="1849682752" sldId="1456"/>
            <ac:picMk id="33" creationId="{C18A1F00-9844-51AF-D8B6-757A4DD94EF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9.579" v="286"/>
          <ac:picMkLst>
            <pc:docMk/>
            <pc:sldMk cId="1849682752" sldId="1456"/>
            <ac:picMk id="34" creationId="{14F041DB-0144-3B98-809C-99794C7FBE7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6" creationId="{FC807C06-DD62-6AC3-5123-E7F8A5A16375}"/>
          </ac:picMkLst>
        </pc:picChg>
        <pc:picChg chg="add mo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7" creationId="{760A834E-E171-27AA-EB41-207598A374E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4:40.208" v="93"/>
        <pc:sldMkLst>
          <pc:docMk/>
          <pc:sldMk cId="3154900098" sldId="1458"/>
        </pc:sldMkLst>
        <pc:picChg chg="add del mod">
          <ac:chgData name="塩谷 晃弘 / Akihiro Shiotani" userId="50aef054-9327-40af-9729-b525352b79f1" providerId="ADAL" clId="{5C37CBB5-FFE4-4F29-ABE3-F8E53356D639}" dt="2023-01-06T00:54:32.998" v="92"/>
          <ac:picMkLst>
            <pc:docMk/>
            <pc:sldMk cId="3154900098" sldId="1458"/>
            <ac:picMk id="10" creationId="{34E99A27-D501-5269-F068-2960453D532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3" creationId="{D162B1EB-9BAB-9B73-BC9B-0635337FE497}"/>
          </ac:picMkLst>
        </pc:picChg>
        <pc:picChg chg="add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4" creationId="{3594AFB2-2C35-C1FC-146F-BE7220C386C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6:30.190" v="9"/>
        <pc:sldMkLst>
          <pc:docMk/>
          <pc:sldMk cId="3581501425" sldId="1469"/>
        </pc:sldMkLst>
        <pc:picChg chg="add del mod">
          <ac:chgData name="塩谷 晃弘 / Akihiro Shiotani" userId="50aef054-9327-40af-9729-b525352b79f1" providerId="ADAL" clId="{5C37CBB5-FFE4-4F29-ABE3-F8E53356D639}" dt="2023-01-06T00:35:44.139" v="2"/>
          <ac:picMkLst>
            <pc:docMk/>
            <pc:sldMk cId="3581501425" sldId="1469"/>
            <ac:picMk id="9" creationId="{DED32E08-1B47-1C7A-882D-735F3CA0F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4.481" v="3"/>
          <ac:picMkLst>
            <pc:docMk/>
            <pc:sldMk cId="3581501425" sldId="1469"/>
            <ac:picMk id="12" creationId="{4C144272-CEE1-62BD-2DAC-8737BFBD63B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5.852" v="5"/>
          <ac:picMkLst>
            <pc:docMk/>
            <pc:sldMk cId="3581501425" sldId="1469"/>
            <ac:picMk id="13" creationId="{C3BBDCDD-5C42-F2D0-C07C-41DEA26665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00.948" v="6"/>
          <ac:picMkLst>
            <pc:docMk/>
            <pc:sldMk cId="3581501425" sldId="1469"/>
            <ac:picMk id="16" creationId="{2BC3784A-DB0E-7033-8E47-6F24DAA1818F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6:02.708" v="8"/>
          <ac:picMkLst>
            <pc:docMk/>
            <pc:sldMk cId="3581501425" sldId="1469"/>
            <ac:picMk id="17" creationId="{489674CB-0DF1-8689-D14F-500D6159C05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5" creationId="{98708398-1F8A-2DD1-C896-2D4C3282F133}"/>
          </ac:picMkLst>
        </pc:picChg>
        <pc:picChg chg="add mo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8" creationId="{F17AC529-E588-DF80-124F-F1700C8C9B8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4:35.417" v="485"/>
        <pc:sldMkLst>
          <pc:docMk/>
          <pc:sldMk cId="2209994914" sldId="1477"/>
        </pc:sldMkLst>
        <pc:picChg chg="add del mod">
          <ac:chgData name="塩谷 晃弘 / Akihiro Shiotani" userId="50aef054-9327-40af-9729-b525352b79f1" providerId="ADAL" clId="{5C37CBB5-FFE4-4F29-ABE3-F8E53356D639}" dt="2023-01-06T01:42:58.340" v="481"/>
          <ac:picMkLst>
            <pc:docMk/>
            <pc:sldMk cId="2209994914" sldId="1477"/>
            <ac:picMk id="23" creationId="{362A1C83-9D22-126D-EF8C-4B86EB5A8F6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39.673" v="482"/>
          <ac:picMkLst>
            <pc:docMk/>
            <pc:sldMk cId="2209994914" sldId="1477"/>
            <ac:picMk id="31" creationId="{F6D96271-2C62-2519-180B-C8E956297F2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41.340" v="484"/>
          <ac:picMkLst>
            <pc:docMk/>
            <pc:sldMk cId="2209994914" sldId="1477"/>
            <ac:picMk id="5120" creationId="{67298776-1C3D-BB4B-E9AC-132A3D049B0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5" creationId="{A3A69636-99AA-A485-5C37-422786203990}"/>
          </ac:picMkLst>
        </pc:picChg>
        <pc:picChg chg="add mo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6" creationId="{E4CFC401-8E80-BC06-CBF2-582E971F322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7:11.235" v="494"/>
        <pc:sldMkLst>
          <pc:docMk/>
          <pc:sldMk cId="3974744679" sldId="1478"/>
        </pc:sldMkLst>
        <pc:picChg chg="del">
          <ac:chgData name="塩谷 晃弘 / Akihiro Shiotani" userId="50aef054-9327-40af-9729-b525352b79f1" providerId="ADAL" clId="{5C37CBB5-FFE4-4F29-ABE3-F8E53356D639}" dt="2023-01-06T01:46:04.956" v="487"/>
          <ac:picMkLst>
            <pc:docMk/>
            <pc:sldMk cId="3974744679" sldId="1478"/>
            <ac:picMk id="14" creationId="{04098FC1-58BA-C381-97D6-2F0D4827A2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0.531" v="488"/>
          <ac:picMkLst>
            <pc:docMk/>
            <pc:sldMk cId="3974744679" sldId="1478"/>
            <ac:picMk id="46" creationId="{CBD655AC-5235-4F0F-E584-D95176D151C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1.391" v="490"/>
          <ac:picMkLst>
            <pc:docMk/>
            <pc:sldMk cId="3974744679" sldId="1478"/>
            <ac:picMk id="47" creationId="{806C663F-F8A3-BB68-67C2-3F002C0795B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6:28.025" v="491"/>
          <ac:picMkLst>
            <pc:docMk/>
            <pc:sldMk cId="3974744679" sldId="1478"/>
            <ac:picMk id="49" creationId="{D981C8C2-69EE-5DE3-413C-05B5A661718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9.740" v="493"/>
          <ac:picMkLst>
            <pc:docMk/>
            <pc:sldMk cId="3974744679" sldId="1478"/>
            <ac:picMk id="50" creationId="{E4B794F2-F5F4-E9E7-79DD-CCF24B102A4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3" creationId="{0B7B3248-5703-2A95-F4DA-173134C4CA8C}"/>
          </ac:picMkLst>
        </pc:picChg>
        <pc:picChg chg="add mo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4" creationId="{CC4B00F0-604F-6BC6-C1CF-06CF1AFE9E8A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5:40.918" v="103"/>
        <pc:sldMkLst>
          <pc:docMk/>
          <pc:sldMk cId="793305854" sldId="1494"/>
        </pc:sldMkLst>
        <pc:picChg chg="add del mod">
          <ac:chgData name="塩谷 晃弘 / Akihiro Shiotani" userId="50aef054-9327-40af-9729-b525352b79f1" providerId="ADAL" clId="{5C37CBB5-FFE4-4F29-ABE3-F8E53356D639}" dt="2023-01-06T00:54:57.895" v="96"/>
          <ac:picMkLst>
            <pc:docMk/>
            <pc:sldMk cId="793305854" sldId="1494"/>
            <ac:picMk id="35" creationId="{3AFD76FF-EAA2-3197-2C1D-D9FE6D4C0BE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1.239" v="97"/>
          <ac:picMkLst>
            <pc:docMk/>
            <pc:sldMk cId="793305854" sldId="1494"/>
            <ac:picMk id="37" creationId="{807DBFF2-FD29-CB3D-91E6-A87DC353245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3.714" v="99"/>
          <ac:picMkLst>
            <pc:docMk/>
            <pc:sldMk cId="793305854" sldId="1494"/>
            <ac:picMk id="38" creationId="{C201DA62-E6A3-B004-A84B-050C25017DD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25.990" v="100"/>
          <ac:picMkLst>
            <pc:docMk/>
            <pc:sldMk cId="793305854" sldId="1494"/>
            <ac:picMk id="41" creationId="{D09F6F8E-0276-1800-7F8F-5E1AC1690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27.310" v="102"/>
          <ac:picMkLst>
            <pc:docMk/>
            <pc:sldMk cId="793305854" sldId="1494"/>
            <ac:picMk id="42" creationId="{DF03273A-B9A5-644D-6214-1BF1D86C6C4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5" creationId="{E52FB2D5-3DF7-0A55-085B-830AB8B1D24E}"/>
          </ac:picMkLst>
        </pc:picChg>
        <pc:picChg chg="add mo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6" creationId="{F6C3A89D-1635-D293-AE61-6DEC61C965C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8:43.102" v="117"/>
        <pc:sldMkLst>
          <pc:docMk/>
          <pc:sldMk cId="3772838378" sldId="1495"/>
        </pc:sldMkLst>
        <pc:picChg chg="add del mod">
          <ac:chgData name="塩谷 晃弘 / Akihiro Shiotani" userId="50aef054-9327-40af-9729-b525352b79f1" providerId="ADAL" clId="{5C37CBB5-FFE4-4F29-ABE3-F8E53356D639}" dt="2023-01-06T00:57:28.398" v="113"/>
          <ac:picMkLst>
            <pc:docMk/>
            <pc:sldMk cId="3772838378" sldId="1495"/>
            <ac:picMk id="55" creationId="{C4DB74C8-617F-0973-1A5D-5914C2B710AE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5.040" v="114"/>
          <ac:picMkLst>
            <pc:docMk/>
            <pc:sldMk cId="3772838378" sldId="1495"/>
            <ac:picMk id="58" creationId="{4F16526A-281D-313D-DF79-B583287ED56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6.684" v="116"/>
          <ac:picMkLst>
            <pc:docMk/>
            <pc:sldMk cId="3772838378" sldId="1495"/>
            <ac:picMk id="59" creationId="{D4BA5FFE-3B4E-7122-D860-0CC778E1CCC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2" creationId="{3D717525-4513-5C3D-C758-157550F996C9}"/>
          </ac:picMkLst>
        </pc:picChg>
        <pc:picChg chg="add mo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3" creationId="{1441B9C0-924B-A818-A741-A0DE05F9C5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28:23.412" v="719" actId="1076"/>
        <pc:sldMkLst>
          <pc:docMk/>
          <pc:sldMk cId="3556978653" sldId="1496"/>
        </pc:sldMkLst>
        <pc:spChg chg="ord">
          <ac:chgData name="塩谷 晃弘 / Akihiro Shiotani" userId="50aef054-9327-40af-9729-b525352b79f1" providerId="ADAL" clId="{5C37CBB5-FFE4-4F29-ABE3-F8E53356D639}" dt="2023-01-06T02:28:21.886" v="717" actId="166"/>
          <ac:spMkLst>
            <pc:docMk/>
            <pc:sldMk cId="3556978653" sldId="1496"/>
            <ac:spMk id="90" creationId="{2B912F27-41D2-D4AA-13A0-E23483EE6DED}"/>
          </ac:spMkLst>
        </pc:spChg>
        <pc:picChg chg="add del mod">
          <ac:chgData name="塩谷 晃弘 / Akihiro Shiotani" userId="50aef054-9327-40af-9729-b525352b79f1" providerId="ADAL" clId="{5C37CBB5-FFE4-4F29-ABE3-F8E53356D639}" dt="2023-01-06T00:36:45.923" v="12"/>
          <ac:picMkLst>
            <pc:docMk/>
            <pc:sldMk cId="3556978653" sldId="1496"/>
            <ac:picMk id="24" creationId="{DFC8B6B0-5611-20AF-ECA2-44FC31C5497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09.813" v="13"/>
          <ac:picMkLst>
            <pc:docMk/>
            <pc:sldMk cId="3556978653" sldId="1496"/>
            <ac:picMk id="27" creationId="{949B261F-92DA-85F4-2876-1A0F21853FD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11.650" v="15"/>
          <ac:picMkLst>
            <pc:docMk/>
            <pc:sldMk cId="3556978653" sldId="1496"/>
            <ac:picMk id="33" creationId="{B81E8BC8-B480-C64C-DED1-30F065063F3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7:37.299" v="16"/>
          <ac:picMkLst>
            <pc:docMk/>
            <pc:sldMk cId="3556978653" sldId="1496"/>
            <ac:picMk id="35" creationId="{3D19DAB2-17C3-10E4-4F29-EB0D487A043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38.634" v="18"/>
          <ac:picMkLst>
            <pc:docMk/>
            <pc:sldMk cId="3556978653" sldId="1496"/>
            <ac:picMk id="36" creationId="{8AE7BB93-2B5C-5034-3363-5104115DC07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39" creationId="{0EB10447-3B1D-8392-D5DE-B762D47FE372}"/>
          </ac:picMkLst>
        </pc:picChg>
        <pc:picChg chg="add mo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40" creationId="{2623ADEA-713E-5936-FFDF-F9E3CC46C779}"/>
          </ac:picMkLst>
        </pc:picChg>
        <pc:picChg chg="mod">
          <ac:chgData name="塩谷 晃弘 / Akihiro Shiotani" userId="50aef054-9327-40af-9729-b525352b79f1" providerId="ADAL" clId="{5C37CBB5-FFE4-4F29-ABE3-F8E53356D639}" dt="2023-01-06T02:28:23.412" v="719" actId="1076"/>
          <ac:picMkLst>
            <pc:docMk/>
            <pc:sldMk cId="3556978653" sldId="1496"/>
            <ac:picMk id="101" creationId="{4541F0A3-27AC-120A-5BC3-6A674F3CAAD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41:19.414" v="39"/>
        <pc:sldMkLst>
          <pc:docMk/>
          <pc:sldMk cId="3610642305" sldId="1498"/>
        </pc:sldMkLst>
        <pc:picChg chg="add del mod">
          <ac:chgData name="塩谷 晃弘 / Akihiro Shiotani" userId="50aef054-9327-40af-9729-b525352b79f1" providerId="ADAL" clId="{5C37CBB5-FFE4-4F29-ABE3-F8E53356D639}" dt="2023-01-06T00:39:57.211" v="32"/>
          <ac:picMkLst>
            <pc:docMk/>
            <pc:sldMk cId="3610642305" sldId="1498"/>
            <ac:picMk id="18" creationId="{2210EDF9-C043-38AF-0F5B-4E309CCE647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1" v="33"/>
          <ac:picMkLst>
            <pc:docMk/>
            <pc:sldMk cId="3610642305" sldId="1498"/>
            <ac:picMk id="24" creationId="{F2AECD33-2B5F-25A0-EE84-E4859DA09576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2.370" v="35"/>
          <ac:picMkLst>
            <pc:docMk/>
            <pc:sldMk cId="3610642305" sldId="1498"/>
            <ac:picMk id="25" creationId="{16DF081B-77C1-8DB2-A01B-89BFA673EA6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0:45.805" v="36"/>
          <ac:picMkLst>
            <pc:docMk/>
            <pc:sldMk cId="3610642305" sldId="1498"/>
            <ac:picMk id="33" creationId="{D93E3A66-A8CB-88A8-1D0B-20372782D6C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47.511" v="38"/>
          <ac:picMkLst>
            <pc:docMk/>
            <pc:sldMk cId="3610642305" sldId="1498"/>
            <ac:picMk id="34" creationId="{00A519BD-BF3E-60BC-6948-C750522CB25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39" creationId="{4943BCC6-8590-8AB0-9972-BEA2D11A265C}"/>
          </ac:picMkLst>
        </pc:picChg>
        <pc:picChg chg="add mo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40" creationId="{FC040FE9-916F-A519-B58B-2FF7100DD5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9:43.033" v="29"/>
        <pc:sldMkLst>
          <pc:docMk/>
          <pc:sldMk cId="2260515089" sldId="1500"/>
        </pc:sldMkLst>
        <pc:picChg chg="add del mod">
          <ac:chgData name="塩谷 晃弘 / Akihiro Shiotani" userId="50aef054-9327-40af-9729-b525352b79f1" providerId="ADAL" clId="{5C37CBB5-FFE4-4F29-ABE3-F8E53356D639}" dt="2023-01-06T00:38:53.576" v="22"/>
          <ac:picMkLst>
            <pc:docMk/>
            <pc:sldMk cId="2260515089" sldId="1500"/>
            <ac:picMk id="20" creationId="{6B3F3AC9-AA80-3148-C3C0-1C630808FA8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8.940" v="23"/>
          <ac:picMkLst>
            <pc:docMk/>
            <pc:sldMk cId="2260515089" sldId="1500"/>
            <ac:picMk id="25" creationId="{2C135275-BE58-0385-5F61-00302647085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9.955" v="25"/>
          <ac:picMkLst>
            <pc:docMk/>
            <pc:sldMk cId="2260515089" sldId="1500"/>
            <ac:picMk id="26" creationId="{7624B28D-E507-6424-8DE4-9AA6A27CE59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07.538" v="26"/>
          <ac:picMkLst>
            <pc:docMk/>
            <pc:sldMk cId="2260515089" sldId="1500"/>
            <ac:picMk id="34" creationId="{F6344E85-D33A-95B8-FD7E-AA31B09AA4A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9:08.762" v="28"/>
          <ac:picMkLst>
            <pc:docMk/>
            <pc:sldMk cId="2260515089" sldId="1500"/>
            <ac:picMk id="36" creationId="{3155C4C5-A45E-2537-FB99-3E10D09A44F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1" creationId="{6E6BAD2D-17DA-56EC-B1C9-8C5F80B529E4}"/>
          </ac:picMkLst>
        </pc:picChg>
        <pc:picChg chg="add mo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6" creationId="{9517D839-CFE7-DCBF-A7E0-E429892F2670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41:40.739" v="40"/>
        <pc:sldMkLst>
          <pc:docMk/>
          <pc:sldMk cId="1433399797" sldId="1508"/>
        </pc:sldMkLst>
        <pc:picChg chg="add mod">
          <ac:chgData name="塩谷 晃弘 / Akihiro Shiotani" userId="50aef054-9327-40af-9729-b525352b79f1" providerId="ADAL" clId="{5C37CBB5-FFE4-4F29-ABE3-F8E53356D639}" dt="2023-01-06T00:41:40.739" v="40"/>
          <ac:picMkLst>
            <pc:docMk/>
            <pc:sldMk cId="1433399797" sldId="1508"/>
            <ac:picMk id="19" creationId="{BE7A8040-8233-B190-0267-752DAE2C0C9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0:37.234" v="75"/>
        <pc:sldMkLst>
          <pc:docMk/>
          <pc:sldMk cId="1042742489" sldId="1509"/>
        </pc:sldMkLst>
        <pc:picChg chg="add del mod">
          <ac:chgData name="塩谷 晃弘 / Akihiro Shiotani" userId="50aef054-9327-40af-9729-b525352b79f1" providerId="ADAL" clId="{5C37CBB5-FFE4-4F29-ABE3-F8E53356D639}" dt="2023-01-06T00:50:17.950" v="74"/>
          <ac:picMkLst>
            <pc:docMk/>
            <pc:sldMk cId="1042742489" sldId="1509"/>
            <ac:picMk id="43" creationId="{91C2279F-E05B-782F-9119-B4CCA8AD589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7" creationId="{540497E3-723A-8E39-7C15-55AF29D83745}"/>
          </ac:picMkLst>
        </pc:picChg>
        <pc:picChg chg="add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8" creationId="{1EE102F6-CA3E-D1F9-EB74-C68D022E9A9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1:57.048" v="82"/>
        <pc:sldMkLst>
          <pc:docMk/>
          <pc:sldMk cId="725644881" sldId="1511"/>
        </pc:sldMkLst>
        <pc:picChg chg="add del mod">
          <ac:chgData name="塩谷 晃弘 / Akihiro Shiotani" userId="50aef054-9327-40af-9729-b525352b79f1" providerId="ADAL" clId="{5C37CBB5-FFE4-4F29-ABE3-F8E53356D639}" dt="2023-01-06T00:51:18.157" v="78"/>
          <ac:picMkLst>
            <pc:docMk/>
            <pc:sldMk cId="725644881" sldId="1511"/>
            <ac:picMk id="26" creationId="{1DCE259F-793B-A277-10C7-44B3350654B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0.242" v="79"/>
          <ac:picMkLst>
            <pc:docMk/>
            <pc:sldMk cId="725644881" sldId="1511"/>
            <ac:picMk id="29" creationId="{080840B6-3B53-B679-F6D6-3D0C74D03AB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1.305" v="81"/>
          <ac:picMkLst>
            <pc:docMk/>
            <pc:sldMk cId="725644881" sldId="1511"/>
            <ac:picMk id="30" creationId="{0522718A-8D85-C2C3-0FAD-B344A3B4EC9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3" creationId="{141ECB0A-B0D0-8AE1-CA4E-F7D02488C176}"/>
          </ac:picMkLst>
        </pc:picChg>
        <pc:picChg chg="add mo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4" creationId="{069BE5BE-126B-8A5A-9535-09BFCA50E98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3:18.848" v="89"/>
        <pc:sldMkLst>
          <pc:docMk/>
          <pc:sldMk cId="1090508359" sldId="1512"/>
        </pc:sldMkLst>
        <pc:picChg chg="add del mod">
          <ac:chgData name="塩谷 晃弘 / Akihiro Shiotani" userId="50aef054-9327-40af-9729-b525352b79f1" providerId="ADAL" clId="{5C37CBB5-FFE4-4F29-ABE3-F8E53356D639}" dt="2023-01-06T00:52:32.708" v="85"/>
          <ac:picMkLst>
            <pc:docMk/>
            <pc:sldMk cId="1090508359" sldId="1512"/>
            <ac:picMk id="16" creationId="{956BF10C-7527-7110-A3A0-6340B515DA3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8.001" v="86"/>
          <ac:picMkLst>
            <pc:docMk/>
            <pc:sldMk cId="1090508359" sldId="1512"/>
            <ac:picMk id="19" creationId="{12D80397-E87A-1236-5917-FF7507DA8E2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9.302" v="88"/>
          <ac:picMkLst>
            <pc:docMk/>
            <pc:sldMk cId="1090508359" sldId="1512"/>
            <ac:picMk id="22" creationId="{D2F2DAC1-6CB7-698F-E105-64C3C3FA09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5" creationId="{493294D8-2F73-924E-6905-095B55F19C0B}"/>
          </ac:picMkLst>
        </pc:picChg>
        <pc:picChg chg="add mo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6" creationId="{40AD431E-6364-D932-1C13-9A4DDB815A6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0:20.340" v="122"/>
        <pc:sldMkLst>
          <pc:docMk/>
          <pc:sldMk cId="612706211" sldId="1513"/>
        </pc:sldMkLst>
        <pc:picChg chg="add del mod">
          <ac:chgData name="塩谷 晃弘 / Akihiro Shiotani" userId="50aef054-9327-40af-9729-b525352b79f1" providerId="ADAL" clId="{5C37CBB5-FFE4-4F29-ABE3-F8E53356D639}" dt="2023-01-06T01:00:02.958" v="121"/>
          <ac:picMkLst>
            <pc:docMk/>
            <pc:sldMk cId="612706211" sldId="1513"/>
            <ac:picMk id="34" creationId="{F4788EC7-8620-0B36-7F4F-49E0563983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6" creationId="{F5802BE6-C194-D343-BB0C-0C3EA8C50899}"/>
          </ac:picMkLst>
        </pc:picChg>
        <pc:picChg chg="add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7" creationId="{CFCBA831-B6C9-6D62-54C1-E2A70F32ED6B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03:15.596" v="140"/>
        <pc:sldMkLst>
          <pc:docMk/>
          <pc:sldMk cId="1403213321" sldId="1516"/>
        </pc:sldMkLst>
        <pc:picChg chg="add mod">
          <ac:chgData name="塩谷 晃弘 / Akihiro Shiotani" userId="50aef054-9327-40af-9729-b525352b79f1" providerId="ADAL" clId="{5C37CBB5-FFE4-4F29-ABE3-F8E53356D639}" dt="2023-01-06T01:03:15.596" v="140"/>
          <ac:picMkLst>
            <pc:docMk/>
            <pc:sldMk cId="1403213321" sldId="1516"/>
            <ac:picMk id="22" creationId="{FC33135E-B701-0A3C-C10A-A7F876DA7E06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0:49:49.514" v="71"/>
        <pc:sldMkLst>
          <pc:docMk/>
          <pc:sldMk cId="2489875405" sldId="1520"/>
        </pc:sldMkLst>
        <pc:picChg chg="add del mod">
          <ac:chgData name="塩谷 晃弘 / Akihiro Shiotani" userId="50aef054-9327-40af-9729-b525352b79f1" providerId="ADAL" clId="{5C37CBB5-FFE4-4F29-ABE3-F8E53356D639}" dt="2023-01-06T00:41:44.351" v="42"/>
          <ac:picMkLst>
            <pc:docMk/>
            <pc:sldMk cId="2489875405" sldId="1520"/>
            <ac:picMk id="23" creationId="{F37D6755-11C5-38D5-2501-F3BC42041A9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5.631" v="43"/>
          <ac:picMkLst>
            <pc:docMk/>
            <pc:sldMk cId="2489875405" sldId="1520"/>
            <ac:picMk id="27" creationId="{63E69797-22E6-6FA9-3DE2-E86FAB9738D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6.830" v="45"/>
          <ac:picMkLst>
            <pc:docMk/>
            <pc:sldMk cId="2489875405" sldId="1520"/>
            <ac:picMk id="28" creationId="{4B277FBB-8416-D874-A7E2-11FBF0EE88F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2:51.979" v="46"/>
          <ac:picMkLst>
            <pc:docMk/>
            <pc:sldMk cId="2489875405" sldId="1520"/>
            <ac:picMk id="33" creationId="{EFFE9A9F-FF93-FD5F-205A-70D04265B3F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55.108" v="48"/>
          <ac:picMkLst>
            <pc:docMk/>
            <pc:sldMk cId="2489875405" sldId="1520"/>
            <ac:picMk id="34" creationId="{139A89C2-FD58-348E-F15F-337879E7F8C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3:42.539" v="49"/>
          <ac:picMkLst>
            <pc:docMk/>
            <pc:sldMk cId="2489875405" sldId="1520"/>
            <ac:picMk id="37" creationId="{CB2B0491-22B7-BB84-DA0A-A55F2AF718C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3:43.827" v="51"/>
          <ac:picMkLst>
            <pc:docMk/>
            <pc:sldMk cId="2489875405" sldId="1520"/>
            <ac:picMk id="38" creationId="{8BA35A6C-236F-ABEA-ACF2-E73C4C1687F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35.304" v="52"/>
          <ac:picMkLst>
            <pc:docMk/>
            <pc:sldMk cId="2489875405" sldId="1520"/>
            <ac:picMk id="41" creationId="{36FDBA20-4760-8527-AA55-B318B4F9518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1.281" v="58"/>
          <ac:picMkLst>
            <pc:docMk/>
            <pc:sldMk cId="2489875405" sldId="1520"/>
            <ac:picMk id="42" creationId="{45C8D090-3352-20A3-B4E8-A12E76A83E1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57.782" v="59"/>
          <ac:picMkLst>
            <pc:docMk/>
            <pc:sldMk cId="2489875405" sldId="1520"/>
            <ac:picMk id="47" creationId="{53163EC2-75C0-AAB9-C976-51E64AF1727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9.411" v="61"/>
          <ac:picMkLst>
            <pc:docMk/>
            <pc:sldMk cId="2489875405" sldId="1520"/>
            <ac:picMk id="48" creationId="{51CD6702-72AE-0E05-4577-060F4A35AF1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5:08.789" v="62"/>
          <ac:picMkLst>
            <pc:docMk/>
            <pc:sldMk cId="2489875405" sldId="1520"/>
            <ac:picMk id="50" creationId="{C8AF4AC3-5947-CEA7-D2F2-1B497BA20AF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5:10.900" v="64"/>
          <ac:picMkLst>
            <pc:docMk/>
            <pc:sldMk cId="2489875405" sldId="1520"/>
            <ac:picMk id="51" creationId="{9E740F7C-32F3-2ED3-8999-6B3B0281695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6:34.305" v="65"/>
          <ac:picMkLst>
            <pc:docMk/>
            <pc:sldMk cId="2489875405" sldId="1520"/>
            <ac:picMk id="60" creationId="{1E599530-C6B7-A991-D7B4-74800CB4341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0.004" v="67"/>
          <ac:picMkLst>
            <pc:docMk/>
            <pc:sldMk cId="2489875405" sldId="1520"/>
            <ac:picMk id="62" creationId="{BAD9D4DE-ACB9-14ED-16F8-65A91F9CC9A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8:56.970" v="68"/>
          <ac:picMkLst>
            <pc:docMk/>
            <pc:sldMk cId="2489875405" sldId="1520"/>
            <ac:picMk id="67" creationId="{B0A4D498-0553-AB0D-2CC1-66F2D45BB4D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9.449" v="70"/>
          <ac:picMkLst>
            <pc:docMk/>
            <pc:sldMk cId="2489875405" sldId="1520"/>
            <ac:picMk id="68" creationId="{C57FA125-A6AC-427F-C8BD-D9688925780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3" creationId="{5B501238-8344-91E5-3837-0DE4E5AEB98D}"/>
          </ac:picMkLst>
        </pc:picChg>
        <pc:picChg chg="add mo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7" creationId="{71015635-9589-48D3-3488-FC3BAE5BC10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2:44.051" v="139"/>
        <pc:sldMkLst>
          <pc:docMk/>
          <pc:sldMk cId="3497377164" sldId="1521"/>
        </pc:sldMkLst>
        <pc:picChg chg="add del mod">
          <ac:chgData name="塩谷 晃弘 / Akihiro Shiotani" userId="50aef054-9327-40af-9729-b525352b79f1" providerId="ADAL" clId="{5C37CBB5-FFE4-4F29-ABE3-F8E53356D639}" dt="2023-01-06T01:02:05.420" v="135"/>
          <ac:picMkLst>
            <pc:docMk/>
            <pc:sldMk cId="3497377164" sldId="1521"/>
            <ac:picMk id="59" creationId="{5A6FB8D6-3FC7-1EAF-F874-C68AA8B37D7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0.214" v="136"/>
          <ac:picMkLst>
            <pc:docMk/>
            <pc:sldMk cId="3497377164" sldId="1521"/>
            <ac:picMk id="62" creationId="{29BD3CF0-B508-7369-6CA4-B33B50409BE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1.221" v="138"/>
          <ac:picMkLst>
            <pc:docMk/>
            <pc:sldMk cId="3497377164" sldId="1521"/>
            <ac:picMk id="63" creationId="{35E319DF-3345-F399-6A27-C6BE32BFDA6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6" creationId="{CF44A33D-05EE-A5F7-9371-642094B6E350}"/>
          </ac:picMkLst>
        </pc:picChg>
        <pc:picChg chg="add mo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7" creationId="{6785D4ED-6523-DBB1-8AF3-177B3FEF28A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1:37.635" v="132"/>
        <pc:sldMkLst>
          <pc:docMk/>
          <pc:sldMk cId="1117541590" sldId="1522"/>
        </pc:sldMkLst>
        <pc:picChg chg="add del mod">
          <ac:chgData name="塩谷 晃弘 / Akihiro Shiotani" userId="50aef054-9327-40af-9729-b525352b79f1" providerId="ADAL" clId="{5C37CBB5-FFE4-4F29-ABE3-F8E53356D639}" dt="2023-01-06T01:00:38.299" v="125"/>
          <ac:picMkLst>
            <pc:docMk/>
            <pc:sldMk cId="1117541590" sldId="1522"/>
            <ac:picMk id="21" creationId="{0D5E3373-8408-2662-71A5-8BCC32C59E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0.343" v="126"/>
          <ac:picMkLst>
            <pc:docMk/>
            <pc:sldMk cId="1117541590" sldId="1522"/>
            <ac:picMk id="24" creationId="{4263FFF4-8F0B-A0C9-9AEA-EEC5AFE65B8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1.746" v="128"/>
          <ac:picMkLst>
            <pc:docMk/>
            <pc:sldMk cId="1117541590" sldId="1522"/>
            <ac:picMk id="25" creationId="{AEB92EFB-9096-D160-A568-335DDEA6E84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13.915" v="129"/>
          <ac:picMkLst>
            <pc:docMk/>
            <pc:sldMk cId="1117541590" sldId="1522"/>
            <ac:picMk id="47" creationId="{5F1C7F85-B6D1-DE89-61F8-46E7E8B68E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1:15.052" v="131"/>
          <ac:picMkLst>
            <pc:docMk/>
            <pc:sldMk cId="1117541590" sldId="1522"/>
            <ac:picMk id="48" creationId="{760645CB-E2FC-B369-BB37-07C5B6DC96A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1" creationId="{ACD48508-1638-B732-C297-13FC80318462}"/>
          </ac:picMkLst>
        </pc:picChg>
        <pc:picChg chg="add mo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2" creationId="{7FBE0422-452C-8681-F7AD-86FE2D05F7B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3:54.160" v="146"/>
        <pc:sldMkLst>
          <pc:docMk/>
          <pc:sldMk cId="3999140338" sldId="1523"/>
        </pc:sldMkLst>
        <pc:picChg chg="add del mod">
          <ac:chgData name="塩谷 晃弘 / Akihiro Shiotani" userId="50aef054-9327-40af-9729-b525352b79f1" providerId="ADAL" clId="{5C37CBB5-FFE4-4F29-ABE3-F8E53356D639}" dt="2023-01-06T01:03:17.256" v="142"/>
          <ac:picMkLst>
            <pc:docMk/>
            <pc:sldMk cId="3999140338" sldId="1523"/>
            <ac:picMk id="16" creationId="{FE2343B0-1F9D-EB37-4C22-40B2B85876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6.127" v="143"/>
          <ac:picMkLst>
            <pc:docMk/>
            <pc:sldMk cId="3999140338" sldId="1523"/>
            <ac:picMk id="20" creationId="{932B763D-7D95-EA59-30E5-95D7C52845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7.124" v="145"/>
          <ac:picMkLst>
            <pc:docMk/>
            <pc:sldMk cId="3999140338" sldId="1523"/>
            <ac:picMk id="21" creationId="{847D33F0-1534-4246-1B7A-5CE8BCB6137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29" creationId="{0BCF8672-3F59-C765-B372-2794F3E44812}"/>
          </ac:picMkLst>
        </pc:picChg>
        <pc:picChg chg="add mo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30" creationId="{D93BF985-AB8F-16E1-603F-990EE47DD68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0:43.008" v="162"/>
        <pc:sldMkLst>
          <pc:docMk/>
          <pc:sldMk cId="1690953201" sldId="1524"/>
        </pc:sldMkLst>
        <pc:picChg chg="add del mod">
          <ac:chgData name="塩谷 晃弘 / Akihiro Shiotani" userId="50aef054-9327-40af-9729-b525352b79f1" providerId="ADAL" clId="{5C37CBB5-FFE4-4F29-ABE3-F8E53356D639}" dt="2023-01-06T01:09:21.237" v="149"/>
          <ac:picMkLst>
            <pc:docMk/>
            <pc:sldMk cId="1690953201" sldId="1524"/>
            <ac:picMk id="21" creationId="{E459B2B8-3873-18EE-CE6B-29A6907D7BA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5.792" v="150"/>
          <ac:picMkLst>
            <pc:docMk/>
            <pc:sldMk cId="1690953201" sldId="1524"/>
            <ac:picMk id="24" creationId="{C015F269-2EF2-752D-FFB3-DFEED65A38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6.874" v="152"/>
          <ac:picMkLst>
            <pc:docMk/>
            <pc:sldMk cId="1690953201" sldId="1524"/>
            <ac:picMk id="25" creationId="{24C92948-F185-C5DF-11DA-9718E311F52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9:43.271" v="153"/>
          <ac:picMkLst>
            <pc:docMk/>
            <pc:sldMk cId="1690953201" sldId="1524"/>
            <ac:picMk id="28" creationId="{2C871A12-6153-2692-D8F2-4173AFBA0A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44.825" v="155"/>
          <ac:picMkLst>
            <pc:docMk/>
            <pc:sldMk cId="1690953201" sldId="1524"/>
            <ac:picMk id="29" creationId="{DCE5E355-4C15-E11D-1DA4-6E856453957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03.173" v="156"/>
          <ac:picMkLst>
            <pc:docMk/>
            <pc:sldMk cId="1690953201" sldId="1524"/>
            <ac:picMk id="32" creationId="{2ADF9555-4459-B4DE-A48A-85D91679D2B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04.368" v="158"/>
          <ac:picMkLst>
            <pc:docMk/>
            <pc:sldMk cId="1690953201" sldId="1524"/>
            <ac:picMk id="33" creationId="{7CFCB3B9-839D-8B7C-A95B-55CF46E1300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11.373" v="159"/>
          <ac:picMkLst>
            <pc:docMk/>
            <pc:sldMk cId="1690953201" sldId="1524"/>
            <ac:picMk id="36" creationId="{60638FC7-5EB7-0452-FE86-88D922ED5A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14.310" v="161"/>
          <ac:picMkLst>
            <pc:docMk/>
            <pc:sldMk cId="1690953201" sldId="1524"/>
            <ac:picMk id="37" creationId="{10A1AB7C-9BF3-2DF5-154F-A230BB33602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0" creationId="{BFF6E80C-066E-7206-3D58-0237E03A1F86}"/>
          </ac:picMkLst>
        </pc:picChg>
        <pc:picChg chg="add mo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1" creationId="{768C1785-A5EF-9BF5-3E7B-DB3B410345B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2:58.261" v="175"/>
        <pc:sldMkLst>
          <pc:docMk/>
          <pc:sldMk cId="3735086349" sldId="1525"/>
        </pc:sldMkLst>
        <pc:picChg chg="add del mod">
          <ac:chgData name="塩谷 晃弘 / Akihiro Shiotani" userId="50aef054-9327-40af-9729-b525352b79f1" providerId="ADAL" clId="{5C37CBB5-FFE4-4F29-ABE3-F8E53356D639}" dt="2023-01-06T01:11:02.578" v="165"/>
          <ac:picMkLst>
            <pc:docMk/>
            <pc:sldMk cId="3735086349" sldId="1525"/>
            <ac:picMk id="40" creationId="{6D619789-3574-3C95-27D0-5645384B53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09.169" v="166"/>
          <ac:picMkLst>
            <pc:docMk/>
            <pc:sldMk cId="3735086349" sldId="1525"/>
            <ac:picMk id="43" creationId="{8AFCB23C-68AC-7689-FC12-910507242B9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46.163" v="168"/>
          <ac:picMkLst>
            <pc:docMk/>
            <pc:sldMk cId="3735086349" sldId="1525"/>
            <ac:picMk id="44" creationId="{C43E2C21-C585-DCAB-D6DC-240DC2C761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1:53.724" v="169"/>
          <ac:picMkLst>
            <pc:docMk/>
            <pc:sldMk cId="3735086349" sldId="1525"/>
            <ac:picMk id="58" creationId="{D5E1B6F2-39FD-0754-80CE-E18722FC73A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56.172" v="171"/>
          <ac:picMkLst>
            <pc:docMk/>
            <pc:sldMk cId="3735086349" sldId="1525"/>
            <ac:picMk id="59" creationId="{CF28A32A-1054-F141-8F6E-DCF8F4AEC96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26.796" v="172"/>
          <ac:picMkLst>
            <pc:docMk/>
            <pc:sldMk cId="3735086349" sldId="1525"/>
            <ac:picMk id="63" creationId="{2E193478-8A47-0379-2208-386782083BF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2:27.925" v="174"/>
          <ac:picMkLst>
            <pc:docMk/>
            <pc:sldMk cId="3735086349" sldId="1525"/>
            <ac:picMk id="64" creationId="{A75B7E99-3AC4-8062-9846-88489DC9A81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7" creationId="{CE62B5A1-6826-DD6F-C5E9-A85BB10CBA29}"/>
          </ac:picMkLst>
        </pc:picChg>
        <pc:picChg chg="add mo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8" creationId="{D86BCB6F-84C6-3791-BC4D-E527C4A6C3DD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8:32.254" v="207"/>
        <pc:sldMkLst>
          <pc:docMk/>
          <pc:sldMk cId="3932777866" sldId="1526"/>
        </pc:sldMkLst>
        <pc:picChg chg="add del mod">
          <ac:chgData name="塩谷 晃弘 / Akihiro Shiotani" userId="50aef054-9327-40af-9729-b525352b79f1" providerId="ADAL" clId="{5C37CBB5-FFE4-4F29-ABE3-F8E53356D639}" dt="2023-01-06T01:14:06.512" v="182"/>
          <ac:picMkLst>
            <pc:docMk/>
            <pc:sldMk cId="3932777866" sldId="1526"/>
            <ac:picMk id="20" creationId="{6A5C0DC6-9CFB-1356-45DB-6915DFDD7D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3.902" v="183"/>
          <ac:picMkLst>
            <pc:docMk/>
            <pc:sldMk cId="3932777866" sldId="1526"/>
            <ac:picMk id="23" creationId="{8DDD7711-DD0E-BC10-87D5-541046DF8F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5.255" v="185"/>
          <ac:picMkLst>
            <pc:docMk/>
            <pc:sldMk cId="3932777866" sldId="1526"/>
            <ac:picMk id="24" creationId="{708CC075-1032-E697-F22D-2A675DC710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13.569" v="186"/>
          <ac:picMkLst>
            <pc:docMk/>
            <pc:sldMk cId="3932777866" sldId="1526"/>
            <ac:picMk id="27" creationId="{215DE85B-DCDD-5A82-9A6F-B3ED76814D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24.675" v="188"/>
          <ac:picMkLst>
            <pc:docMk/>
            <pc:sldMk cId="3932777866" sldId="1526"/>
            <ac:picMk id="28" creationId="{610A931A-09AE-78CA-BD82-39E81FCE98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31.532" v="189"/>
          <ac:picMkLst>
            <pc:docMk/>
            <pc:sldMk cId="3932777866" sldId="1526"/>
            <ac:picMk id="33" creationId="{3E0854C5-85C3-1DE9-AE16-A644347AED5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33.142" v="191"/>
          <ac:picMkLst>
            <pc:docMk/>
            <pc:sldMk cId="3932777866" sldId="1526"/>
            <ac:picMk id="34" creationId="{C6470374-D57F-D8E3-F0F5-6CEAFEC7E1D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53.067" v="192"/>
          <ac:picMkLst>
            <pc:docMk/>
            <pc:sldMk cId="3932777866" sldId="1526"/>
            <ac:picMk id="36" creationId="{270EBDC3-65AC-25A3-1E06-4BC70867B0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54.254" v="194"/>
          <ac:picMkLst>
            <pc:docMk/>
            <pc:sldMk cId="3932777866" sldId="1526"/>
            <ac:picMk id="37" creationId="{C7F856FC-5526-E371-D1EE-FB3457236BA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00.499" v="195"/>
          <ac:picMkLst>
            <pc:docMk/>
            <pc:sldMk cId="3932777866" sldId="1526"/>
            <ac:picMk id="40" creationId="{F72B8B4C-0D84-E888-13FE-EF63796D2E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03.180" v="197"/>
          <ac:picMkLst>
            <pc:docMk/>
            <pc:sldMk cId="3932777866" sldId="1526"/>
            <ac:picMk id="41" creationId="{C47F07DB-14B2-9171-BD0F-DE9FAFD4DF2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32.393" v="198"/>
          <ac:picMkLst>
            <pc:docMk/>
            <pc:sldMk cId="3932777866" sldId="1526"/>
            <ac:picMk id="44" creationId="{A7A38886-0B99-B386-5D54-AEF0B900E29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51.250" v="200"/>
          <ac:picMkLst>
            <pc:docMk/>
            <pc:sldMk cId="3932777866" sldId="1526"/>
            <ac:picMk id="45" creationId="{7F96A75E-6CA6-C6D5-35B0-8465EFDB94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10.660" v="201"/>
          <ac:picMkLst>
            <pc:docMk/>
            <pc:sldMk cId="3932777866" sldId="1526"/>
            <ac:picMk id="49" creationId="{04962B7A-6DA6-74B6-DD42-9FC64EED425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11.687" v="203"/>
          <ac:picMkLst>
            <pc:docMk/>
            <pc:sldMk cId="3932777866" sldId="1526"/>
            <ac:picMk id="50" creationId="{E8338F4D-C80C-E58D-A944-D50F95C16EA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51.034" v="204"/>
          <ac:picMkLst>
            <pc:docMk/>
            <pc:sldMk cId="3932777866" sldId="1526"/>
            <ac:picMk id="58" creationId="{25C8CB8B-A783-1BDB-E5F3-469B1FD82FC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53.575" v="206"/>
          <ac:picMkLst>
            <pc:docMk/>
            <pc:sldMk cId="3932777866" sldId="1526"/>
            <ac:picMk id="59" creationId="{8ACA443D-A145-612D-CA74-73CAE2A663D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3" creationId="{13E71F29-5BF8-0673-66BE-A074029129B9}"/>
          </ac:picMkLst>
        </pc:picChg>
        <pc:picChg chg="add mo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4" creationId="{B0A386EB-6141-5131-6941-CF3F3B128268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39:49.751" v="415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5C37CBB5-FFE4-4F29-ABE3-F8E53356D639}" dt="2023-01-06T01:33:36.949" v="355" actId="2711"/>
          <ac:spMkLst>
            <pc:docMk/>
            <pc:sldMk cId="4275588006" sldId="1527"/>
            <ac:spMk id="61" creationId="{BBD052CB-B9F5-B572-0CA1-B902D3638539}"/>
          </ac:spMkLst>
        </pc:spChg>
        <pc:picChg chg="add del mod">
          <ac:chgData name="塩谷 晃弘 / Akihiro Shiotani" userId="50aef054-9327-40af-9729-b525352b79f1" providerId="ADAL" clId="{5C37CBB5-FFE4-4F29-ABE3-F8E53356D639}" dt="2023-01-06T01:31:55.792" v="328"/>
          <ac:picMkLst>
            <pc:docMk/>
            <pc:sldMk cId="4275588006" sldId="1527"/>
            <ac:picMk id="40" creationId="{7AE3053E-F796-BB8A-14B2-EB7ECDD2C6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2.807" v="329"/>
          <ac:picMkLst>
            <pc:docMk/>
            <pc:sldMk cId="4275588006" sldId="1527"/>
            <ac:picMk id="66" creationId="{194177C8-F5AD-487F-5C61-AE87D3C877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4.548" v="331"/>
          <ac:picMkLst>
            <pc:docMk/>
            <pc:sldMk cId="4275588006" sldId="1527"/>
            <ac:picMk id="67" creationId="{A82F5FAF-3CF9-7BB3-62F7-C44E86BE3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19.277" v="332"/>
          <ac:picMkLst>
            <pc:docMk/>
            <pc:sldMk cId="4275588006" sldId="1527"/>
            <ac:picMk id="70" creationId="{42FA5EDC-A23B-A627-208F-D43AAFFF35B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29.109" v="347"/>
          <ac:picMkLst>
            <pc:docMk/>
            <pc:sldMk cId="4275588006" sldId="1527"/>
            <ac:picMk id="71" creationId="{9F0A8893-4B00-63C1-9D30-ECAAF4A0A31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35.072" v="348"/>
          <ac:picMkLst>
            <pc:docMk/>
            <pc:sldMk cId="4275588006" sldId="1527"/>
            <ac:picMk id="74" creationId="{B0D95815-D3B6-5624-0D08-5C30EF7C21E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36.488" v="350"/>
          <ac:picMkLst>
            <pc:docMk/>
            <pc:sldMk cId="4275588006" sldId="1527"/>
            <ac:picMk id="75" creationId="{2F86F229-B0E8-E482-0ADB-E10CED26B2D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43.708" v="351"/>
          <ac:picMkLst>
            <pc:docMk/>
            <pc:sldMk cId="4275588006" sldId="1527"/>
            <ac:picMk id="78" creationId="{A4DA5671-3F86-DE97-1301-85FD43A00D1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44.951" v="353"/>
          <ac:picMkLst>
            <pc:docMk/>
            <pc:sldMk cId="4275588006" sldId="1527"/>
            <ac:picMk id="79" creationId="{D3A011B9-A98D-9626-10E0-1D7F5A35D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3:24.948" v="354"/>
          <ac:picMkLst>
            <pc:docMk/>
            <pc:sldMk cId="4275588006" sldId="1527"/>
            <ac:picMk id="81" creationId="{024FD360-6CEB-DBFA-698E-5533F4EED48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01.319" v="357"/>
          <ac:picMkLst>
            <pc:docMk/>
            <pc:sldMk cId="4275588006" sldId="1527"/>
            <ac:picMk id="82" creationId="{CA3A3D0A-6D92-07A2-DD74-8C7153DE2AD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33.838" v="358"/>
          <ac:picMkLst>
            <pc:docMk/>
            <pc:sldMk cId="4275588006" sldId="1527"/>
            <ac:picMk id="85" creationId="{B8018B00-A4BC-7B27-7C95-4B96475C6F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36.060" v="360"/>
          <ac:picMkLst>
            <pc:docMk/>
            <pc:sldMk cId="4275588006" sldId="1527"/>
            <ac:picMk id="86" creationId="{5116FA97-631A-E15F-6213-44DC0348A88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45.032" v="361"/>
          <ac:picMkLst>
            <pc:docMk/>
            <pc:sldMk cId="4275588006" sldId="1527"/>
            <ac:picMk id="89" creationId="{96EA6AA2-3F16-C9A5-B2D4-C8A1B9051AC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46.086" v="363"/>
          <ac:picMkLst>
            <pc:docMk/>
            <pc:sldMk cId="4275588006" sldId="1527"/>
            <ac:picMk id="90" creationId="{1EAF6716-7365-7415-A8E6-D22099C9BCE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54.926" v="364"/>
          <ac:picMkLst>
            <pc:docMk/>
            <pc:sldMk cId="4275588006" sldId="1527"/>
            <ac:picMk id="92" creationId="{B1308FD7-5339-9489-2B24-29631049022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56.139" v="366"/>
          <ac:picMkLst>
            <pc:docMk/>
            <pc:sldMk cId="4275588006" sldId="1527"/>
            <ac:picMk id="93" creationId="{627522AC-557A-0544-DE60-ED5243DF96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22.933" v="367"/>
          <ac:picMkLst>
            <pc:docMk/>
            <pc:sldMk cId="4275588006" sldId="1527"/>
            <ac:picMk id="95" creationId="{7F685AAB-21B0-3D0D-0F61-0B94706340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24.144" v="369"/>
          <ac:picMkLst>
            <pc:docMk/>
            <pc:sldMk cId="4275588006" sldId="1527"/>
            <ac:picMk id="96" creationId="{1197D1BF-62F5-18E0-2081-B92A18C0BB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37.811" v="370"/>
          <ac:picMkLst>
            <pc:docMk/>
            <pc:sldMk cId="4275588006" sldId="1527"/>
            <ac:picMk id="99" creationId="{F2A5F8D1-079B-3CAA-DBC4-2EA942A7D8F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38.867" v="372"/>
          <ac:picMkLst>
            <pc:docMk/>
            <pc:sldMk cId="4275588006" sldId="1527"/>
            <ac:picMk id="100" creationId="{75AAABE9-8B46-9B07-8DEF-FD350D5DB12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44.446" v="373"/>
          <ac:picMkLst>
            <pc:docMk/>
            <pc:sldMk cId="4275588006" sldId="1527"/>
            <ac:picMk id="103" creationId="{8E664AE0-1704-2526-9561-E3AE128003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47.408" v="375"/>
          <ac:picMkLst>
            <pc:docMk/>
            <pc:sldMk cId="4275588006" sldId="1527"/>
            <ac:picMk id="104" creationId="{D67D89C6-B3E7-1CF6-5CBE-58FC075149A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58.361" v="376"/>
          <ac:picMkLst>
            <pc:docMk/>
            <pc:sldMk cId="4275588006" sldId="1527"/>
            <ac:picMk id="107" creationId="{740E724D-D74B-C692-4DF5-E6AE1AE1B76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59.387" v="378"/>
          <ac:picMkLst>
            <pc:docMk/>
            <pc:sldMk cId="4275588006" sldId="1527"/>
            <ac:picMk id="108" creationId="{64904E96-5A8E-21D8-E5AA-2C5EA148DEA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18.399" v="379"/>
          <ac:picMkLst>
            <pc:docMk/>
            <pc:sldMk cId="4275588006" sldId="1527"/>
            <ac:picMk id="111" creationId="{024C99A2-9FF0-E022-AE65-3A110101A6A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20.111" v="381"/>
          <ac:picMkLst>
            <pc:docMk/>
            <pc:sldMk cId="4275588006" sldId="1527"/>
            <ac:picMk id="112" creationId="{E45094F8-9BCB-FD81-EFF0-5FF1BEBF2F6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31.098" v="382"/>
          <ac:picMkLst>
            <pc:docMk/>
            <pc:sldMk cId="4275588006" sldId="1527"/>
            <ac:picMk id="115" creationId="{B14498C6-03CA-0C39-6B8E-909E1DB04DE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32.391" v="384"/>
          <ac:picMkLst>
            <pc:docMk/>
            <pc:sldMk cId="4275588006" sldId="1527"/>
            <ac:picMk id="116" creationId="{D8A82CE7-92D4-569B-81B3-A0850FFC570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48.847" v="385"/>
          <ac:picMkLst>
            <pc:docMk/>
            <pc:sldMk cId="4275588006" sldId="1527"/>
            <ac:picMk id="118" creationId="{4294E5F5-B718-AB1F-0F14-1A420082806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49.844" v="387"/>
          <ac:picMkLst>
            <pc:docMk/>
            <pc:sldMk cId="4275588006" sldId="1527"/>
            <ac:picMk id="119" creationId="{D066795F-A525-E5CE-EB61-D275AA557E4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0.163" v="388"/>
          <ac:picMkLst>
            <pc:docMk/>
            <pc:sldMk cId="4275588006" sldId="1527"/>
            <ac:picMk id="121" creationId="{8B53CCC0-AF6A-A8B7-9589-F4B51F7D3F1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01.335" v="390"/>
          <ac:picMkLst>
            <pc:docMk/>
            <pc:sldMk cId="4275588006" sldId="1527"/>
            <ac:picMk id="122" creationId="{79BF649E-EC29-BC8F-BD5D-562641E1D54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5.149" v="391"/>
          <ac:picMkLst>
            <pc:docMk/>
            <pc:sldMk cId="4275588006" sldId="1527"/>
            <ac:picMk id="124" creationId="{CC15CBF8-2220-3A37-9F70-391C2E76EA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1.893" v="393"/>
          <ac:picMkLst>
            <pc:docMk/>
            <pc:sldMk cId="4275588006" sldId="1527"/>
            <ac:picMk id="125" creationId="{BCA61CCF-ADFE-B585-D5E1-9CF10806DE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15.669" v="394"/>
          <ac:picMkLst>
            <pc:docMk/>
            <pc:sldMk cId="4275588006" sldId="1527"/>
            <ac:picMk id="128" creationId="{CD6159E5-21F2-1A4C-E71C-8681EDB32D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6.909" v="396"/>
          <ac:picMkLst>
            <pc:docMk/>
            <pc:sldMk cId="4275588006" sldId="1527"/>
            <ac:picMk id="129" creationId="{F1935D3E-127B-9AAF-4DF9-A42309B8B03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20.760" v="397"/>
          <ac:picMkLst>
            <pc:docMk/>
            <pc:sldMk cId="4275588006" sldId="1527"/>
            <ac:picMk id="131" creationId="{FE5F2F68-F2F8-C1C0-AB20-540F74284B8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23.429" v="399"/>
          <ac:picMkLst>
            <pc:docMk/>
            <pc:sldMk cId="4275588006" sldId="1527"/>
            <ac:picMk id="132" creationId="{A67DCF1D-A9E8-366A-B107-B9298EB6E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37.156" v="400"/>
          <ac:picMkLst>
            <pc:docMk/>
            <pc:sldMk cId="4275588006" sldId="1527"/>
            <ac:picMk id="135" creationId="{A37106D4-CD48-46A0-CB4F-A2281AAD3FD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38.051" v="402"/>
          <ac:picMkLst>
            <pc:docMk/>
            <pc:sldMk cId="4275588006" sldId="1527"/>
            <ac:picMk id="136" creationId="{1F64C7C8-1A02-2345-D967-FD9D0863F39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39" creationId="{1491D58C-87BB-99DC-40E6-62B74A0FA79F}"/>
          </ac:picMkLst>
        </pc:picChg>
        <pc:picChg chg="add mo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40" creationId="{DD7EF1B8-3779-2909-51A6-92C8C01FA8BA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51:15.990" v="1566" actId="21"/>
        <pc:sldMkLst>
          <pc:docMk/>
          <pc:sldMk cId="1293032349" sldId="1528"/>
        </pc:sldMkLst>
        <pc:spChg chg="add del">
          <ac:chgData name="塩谷 晃弘 / Akihiro Shiotani" userId="50aef054-9327-40af-9729-b525352b79f1" providerId="ADAL" clId="{5C37CBB5-FFE4-4F29-ABE3-F8E53356D639}" dt="2023-01-06T02:51:15.990" v="1566" actId="21"/>
          <ac:spMkLst>
            <pc:docMk/>
            <pc:sldMk cId="1293032349" sldId="1528"/>
            <ac:spMk id="18" creationId="{197272A0-10F4-D184-0BAA-7505BCF9A05E}"/>
          </ac:spMkLst>
        </pc:spChg>
        <pc:spChg chg="del">
          <ac:chgData name="塩谷 晃弘 / Akihiro Shiotani" userId="50aef054-9327-40af-9729-b525352b79f1" providerId="ADAL" clId="{5C37CBB5-FFE4-4F29-ABE3-F8E53356D639}" dt="2023-01-06T02:27:53.522" v="715" actId="478"/>
          <ac:spMkLst>
            <pc:docMk/>
            <pc:sldMk cId="1293032349" sldId="1528"/>
            <ac:spMk id="45" creationId="{4C8C3A7E-A99B-622D-9426-1ED26E5413E6}"/>
          </ac:spMkLst>
        </pc:spChg>
        <pc:spChg chg="add mod">
          <ac:chgData name="塩谷 晃弘 / Akihiro Shiotani" userId="50aef054-9327-40af-9729-b525352b79f1" providerId="ADAL" clId="{5C37CBB5-FFE4-4F29-ABE3-F8E53356D639}" dt="2023-01-06T02:27:53.838" v="716"/>
          <ac:spMkLst>
            <pc:docMk/>
            <pc:sldMk cId="1293032349" sldId="1528"/>
            <ac:spMk id="160" creationId="{1C0A80BB-79C2-830D-134F-BF7C1B5F56BF}"/>
          </ac:spMkLst>
        </pc:spChg>
        <pc:picChg chg="add del mod">
          <ac:chgData name="塩谷 晃弘 / Akihiro Shiotani" userId="50aef054-9327-40af-9729-b525352b79f1" providerId="ADAL" clId="{5C37CBB5-FFE4-4F29-ABE3-F8E53356D639}" dt="2023-01-06T01:38:29.963" v="406"/>
          <ac:picMkLst>
            <pc:docMk/>
            <pc:sldMk cId="1293032349" sldId="1528"/>
            <ac:picMk id="127" creationId="{2DE46A07-9348-F910-4F8A-7E50EA19D53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8:58.843" v="407"/>
          <ac:picMkLst>
            <pc:docMk/>
            <pc:sldMk cId="1293032349" sldId="1528"/>
            <ac:picMk id="130" creationId="{F4376655-4E22-9ECD-207D-DA31DA53E7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13.874" v="409"/>
          <ac:picMkLst>
            <pc:docMk/>
            <pc:sldMk cId="1293032349" sldId="1528"/>
            <ac:picMk id="131" creationId="{74B586FB-3630-DD2D-67A5-A091FBF61EA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35.288" v="410"/>
          <ac:picMkLst>
            <pc:docMk/>
            <pc:sldMk cId="1293032349" sldId="1528"/>
            <ac:picMk id="133" creationId="{DC1EE226-6426-2BCC-6E0D-A117201F282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36.377" v="412"/>
          <ac:picMkLst>
            <pc:docMk/>
            <pc:sldMk cId="1293032349" sldId="1528"/>
            <ac:picMk id="134" creationId="{5DB4D79E-B3FB-6E82-474E-D8FC9AB2FD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43.212" v="413"/>
          <ac:picMkLst>
            <pc:docMk/>
            <pc:sldMk cId="1293032349" sldId="1528"/>
            <ac:picMk id="136" creationId="{B96F9ABF-A5BE-763F-0FB1-A2F9BA18928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0:34.084" v="474"/>
          <ac:picMkLst>
            <pc:docMk/>
            <pc:sldMk cId="1293032349" sldId="1528"/>
            <ac:picMk id="137" creationId="{DC0D72E4-E14D-3B23-83E7-82EC29136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0" creationId="{6716F9A2-0050-BB61-35E2-7ABE947E0E01}"/>
          </ac:picMkLst>
        </pc:picChg>
        <pc:picChg chg="add mo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1" creationId="{CD345227-C32B-8DD6-4B62-22ED1D1BB67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7:17.732" v="695"/>
        <pc:sldMkLst>
          <pc:docMk/>
          <pc:sldMk cId="1547497343" sldId="1529"/>
        </pc:sldMkLst>
        <pc:picChg chg="add del mod">
          <ac:chgData name="塩谷 晃弘 / Akihiro Shiotani" userId="50aef054-9327-40af-9729-b525352b79f1" providerId="ADAL" clId="{5C37CBB5-FFE4-4F29-ABE3-F8E53356D639}" dt="2023-01-06T02:05:42.869" v="679"/>
          <ac:picMkLst>
            <pc:docMk/>
            <pc:sldMk cId="1547497343" sldId="1529"/>
            <ac:picMk id="23" creationId="{37921DDE-76BF-3486-094B-1BB97D1F18D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2.275" v="680"/>
          <ac:picMkLst>
            <pc:docMk/>
            <pc:sldMk cId="1547497343" sldId="1529"/>
            <ac:picMk id="45" creationId="{9309F7C9-143C-579A-BECB-4AEC50349AC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4.208" v="682"/>
          <ac:picMkLst>
            <pc:docMk/>
            <pc:sldMk cId="1547497343" sldId="1529"/>
            <ac:picMk id="46" creationId="{1BD29D0C-DDDA-4F5F-BBE6-10A4C617A83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02.831" v="683"/>
          <ac:picMkLst>
            <pc:docMk/>
            <pc:sldMk cId="1547497343" sldId="1529"/>
            <ac:picMk id="49" creationId="{F7981459-C154-0CAF-F131-6ADD8CDA371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03.948" v="685"/>
          <ac:picMkLst>
            <pc:docMk/>
            <pc:sldMk cId="1547497343" sldId="1529"/>
            <ac:picMk id="50" creationId="{675CF67E-0EBE-5101-75CC-4EC3234BF1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0.875" v="686"/>
          <ac:picMkLst>
            <pc:docMk/>
            <pc:sldMk cId="1547497343" sldId="1529"/>
            <ac:picMk id="59" creationId="{D42EBDF9-BB00-7FBC-D39F-324EEEF577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32.874" v="688"/>
          <ac:picMkLst>
            <pc:docMk/>
            <pc:sldMk cId="1547497343" sldId="1529"/>
            <ac:picMk id="60" creationId="{EAE6CD0D-296D-CA1E-78A9-BD2B58DF43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7.397" v="689"/>
          <ac:picMkLst>
            <pc:docMk/>
            <pc:sldMk cId="1547497343" sldId="1529"/>
            <ac:picMk id="64" creationId="{AF562E7E-B8D9-ACF5-1F3A-4378ED96E59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42.412" v="691"/>
          <ac:picMkLst>
            <pc:docMk/>
            <pc:sldMk cId="1547497343" sldId="1529"/>
            <ac:picMk id="65" creationId="{79FB69FF-7F50-1B66-C365-7D28DDE419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51.820" v="692"/>
          <ac:picMkLst>
            <pc:docMk/>
            <pc:sldMk cId="1547497343" sldId="1529"/>
            <ac:picMk id="68" creationId="{3E82C32A-5392-7E8E-F952-39134B0F7C6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52.843" v="694"/>
          <ac:picMkLst>
            <pc:docMk/>
            <pc:sldMk cId="1547497343" sldId="1529"/>
            <ac:picMk id="70" creationId="{DFEC7B2A-D07C-386F-845C-9397F8B32F6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7" creationId="{1172B870-2C8D-4929-1987-FFBF4F044EED}"/>
          </ac:picMkLst>
        </pc:picChg>
        <pc:picChg chg="add mo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8" creationId="{D6D26538-A19A-45C0-8C8F-2DA3E8FBB8EF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43:08.333" v="862"/>
        <pc:sldMkLst>
          <pc:docMk/>
          <pc:sldMk cId="2359677762" sldId="1530"/>
        </pc:sldMkLst>
        <pc:spChg chg="add mod">
          <ac:chgData name="塩谷 晃弘 / Akihiro Shiotani" userId="50aef054-9327-40af-9729-b525352b79f1" providerId="ADAL" clId="{5C37CBB5-FFE4-4F29-ABE3-F8E53356D639}" dt="2023-01-06T02:41:02.798" v="855" actId="20577"/>
          <ac:spMkLst>
            <pc:docMk/>
            <pc:sldMk cId="2359677762" sldId="1530"/>
            <ac:spMk id="51" creationId="{907967A9-19B0-96C6-30BC-0619C164E27D}"/>
          </ac:spMkLst>
        </pc:spChg>
        <pc:picChg chg="add del mod">
          <ac:chgData name="塩谷 晃弘 / Akihiro Shiotani" userId="50aef054-9327-40af-9729-b525352b79f1" providerId="ADAL" clId="{5C37CBB5-FFE4-4F29-ABE3-F8E53356D639}" dt="2023-01-06T02:42:06.708" v="858"/>
          <ac:picMkLst>
            <pc:docMk/>
            <pc:sldMk cId="2359677762" sldId="1530"/>
            <ac:picMk id="55" creationId="{10FB0D72-BBC1-DB65-2F00-03AD8C010F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19.912" v="859"/>
          <ac:picMkLst>
            <pc:docMk/>
            <pc:sldMk cId="2359677762" sldId="1530"/>
            <ac:picMk id="58" creationId="{9DB9FB9E-878F-3529-39D9-672D6765290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21.208" v="861"/>
          <ac:picMkLst>
            <pc:docMk/>
            <pc:sldMk cId="2359677762" sldId="1530"/>
            <ac:picMk id="59" creationId="{1ACC156F-1FA2-EA5E-C82B-3CC866A4BF9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2" creationId="{89A0B2A3-C5B1-C626-71A0-5EE28B0E434C}"/>
          </ac:picMkLst>
        </pc:picChg>
        <pc:picChg chg="add mo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3" creationId="{657CE48D-0649-7A8E-5678-CF2EF60CFDD4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48:00.338" v="495"/>
        <pc:sldMkLst>
          <pc:docMk/>
          <pc:sldMk cId="3949469545" sldId="1531"/>
        </pc:sldMkLst>
        <pc:picChg chg="add mod">
          <ac:chgData name="塩谷 晃弘 / Akihiro Shiotani" userId="50aef054-9327-40af-9729-b525352b79f1" providerId="ADAL" clId="{5C37CBB5-FFE4-4F29-ABE3-F8E53356D639}" dt="2023-01-06T01:48:00.338" v="495"/>
          <ac:picMkLst>
            <pc:docMk/>
            <pc:sldMk cId="3949469545" sldId="1531"/>
            <ac:picMk id="23" creationId="{0660BC5B-7319-4F8C-8759-2CF168FB4C65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9:19.776" v="505"/>
        <pc:sldMkLst>
          <pc:docMk/>
          <pc:sldMk cId="2350814425" sldId="1532"/>
        </pc:sldMkLst>
        <pc:picChg chg="add del mod">
          <ac:chgData name="塩谷 晃弘 / Akihiro Shiotani" userId="50aef054-9327-40af-9729-b525352b79f1" providerId="ADAL" clId="{5C37CBB5-FFE4-4F29-ABE3-F8E53356D639}" dt="2023-01-06T01:48:27.750" v="498"/>
          <ac:picMkLst>
            <pc:docMk/>
            <pc:sldMk cId="2350814425" sldId="1532"/>
            <ac:picMk id="23" creationId="{A0FE0B9C-32AB-A256-05D7-59C4ACAC7F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4.509" v="499"/>
          <ac:picMkLst>
            <pc:docMk/>
            <pc:sldMk cId="2350814425" sldId="1532"/>
            <ac:picMk id="25" creationId="{F76B6EEB-DD69-5610-8AD9-614E47D3DBE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5.370" v="501"/>
          <ac:picMkLst>
            <pc:docMk/>
            <pc:sldMk cId="2350814425" sldId="1532"/>
            <ac:picMk id="26" creationId="{A13AF699-AFBA-9A01-A5E9-D09B3959817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8:56.849" v="502"/>
          <ac:picMkLst>
            <pc:docMk/>
            <pc:sldMk cId="2350814425" sldId="1532"/>
            <ac:picMk id="29" creationId="{BD5FBCC4-22BF-4C0D-5C48-4C51E03E32F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57.652" v="504"/>
          <ac:picMkLst>
            <pc:docMk/>
            <pc:sldMk cId="2350814425" sldId="1532"/>
            <ac:picMk id="30" creationId="{F2230D09-546E-43E2-697D-B2B0D0C9A03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3" creationId="{FFB98997-31AE-4F4E-FDA2-403C542E7B7F}"/>
          </ac:picMkLst>
        </pc:picChg>
        <pc:picChg chg="add mo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4" creationId="{269CBDA5-3771-5FDE-D794-67B6E072E3F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9:34.350" v="710"/>
        <pc:sldMkLst>
          <pc:docMk/>
          <pc:sldMk cId="1904695112" sldId="1534"/>
        </pc:sldMkLst>
        <pc:picChg chg="add del mod">
          <ac:chgData name="塩谷 晃弘 / Akihiro Shiotani" userId="50aef054-9327-40af-9729-b525352b79f1" providerId="ADAL" clId="{5C37CBB5-FFE4-4F29-ABE3-F8E53356D639}" dt="2023-01-06T02:07:26.675" v="697"/>
          <ac:picMkLst>
            <pc:docMk/>
            <pc:sldMk cId="1904695112" sldId="1534"/>
            <ac:picMk id="23" creationId="{136A7AF8-7DCC-52DD-CE7D-F28DE13D79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7.524" v="698"/>
          <ac:picMkLst>
            <pc:docMk/>
            <pc:sldMk cId="1904695112" sldId="1534"/>
            <ac:picMk id="58" creationId="{9220A31B-C239-D6D4-001C-DD6A10E3082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9.917" v="700"/>
          <ac:picMkLst>
            <pc:docMk/>
            <pc:sldMk cId="1904695112" sldId="1534"/>
            <ac:picMk id="59" creationId="{44E002E2-B055-E3FC-FD79-3BBD542CC57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15.574" v="701"/>
          <ac:picMkLst>
            <pc:docMk/>
            <pc:sldMk cId="1904695112" sldId="1534"/>
            <ac:picMk id="63" creationId="{E8133F49-DC69-B21B-596C-CF9F495DD4E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16.962" v="703"/>
          <ac:picMkLst>
            <pc:docMk/>
            <pc:sldMk cId="1904695112" sldId="1534"/>
            <ac:picMk id="64" creationId="{23FD1238-B152-7980-9EC7-C8A269305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40.023" v="704"/>
          <ac:picMkLst>
            <pc:docMk/>
            <pc:sldMk cId="1904695112" sldId="1534"/>
            <ac:picMk id="67" creationId="{99E58F40-BF13-1816-70E7-2A50B5CDF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41.231" v="706"/>
          <ac:picMkLst>
            <pc:docMk/>
            <pc:sldMk cId="1904695112" sldId="1534"/>
            <ac:picMk id="68" creationId="{7F19BBE0-30FB-A4DB-E661-E707B50A1D9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05.573" v="707"/>
          <ac:picMkLst>
            <pc:docMk/>
            <pc:sldMk cId="1904695112" sldId="1534"/>
            <ac:picMk id="73" creationId="{6EB1ED35-DC34-2196-8166-D9BEB7A157C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9:06.729" v="709"/>
          <ac:picMkLst>
            <pc:docMk/>
            <pc:sldMk cId="1904695112" sldId="1534"/>
            <ac:picMk id="77" creationId="{89BC67AE-42CE-0729-CA77-BE25ECF9B4A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80" creationId="{51B37B0B-73D7-756B-4C72-CFA77DDAEF14}"/>
          </ac:picMkLst>
        </pc:picChg>
        <pc:picChg chg="add mo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90" creationId="{AAD7D588-F0C4-1BB4-A7D7-467F25EADE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10:44.729" v="714"/>
        <pc:sldMkLst>
          <pc:docMk/>
          <pc:sldMk cId="1635141860" sldId="1535"/>
        </pc:sldMkLst>
        <pc:picChg chg="add del mod">
          <ac:chgData name="塩谷 晃弘 / Akihiro Shiotani" userId="50aef054-9327-40af-9729-b525352b79f1" providerId="ADAL" clId="{5C37CBB5-FFE4-4F29-ABE3-F8E53356D639}" dt="2023-01-06T02:10:20.753" v="713"/>
          <ac:picMkLst>
            <pc:docMk/>
            <pc:sldMk cId="1635141860" sldId="1535"/>
            <ac:picMk id="51" creationId="{82367878-574C-43CC-618C-14E7F795031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3" creationId="{BD5563D5-0D72-B71D-AC19-F4BAFFC0061C}"/>
          </ac:picMkLst>
        </pc:picChg>
        <pc:picChg chg="add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4" creationId="{3CD90476-863E-F093-1FDF-88C5FA33451F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58:54.482" v="118"/>
        <pc:sldMkLst>
          <pc:docMk/>
          <pc:sldMk cId="1383961549" sldId="1536"/>
        </pc:sldMkLst>
        <pc:picChg chg="add mod">
          <ac:chgData name="塩谷 晃弘 / Akihiro Shiotani" userId="50aef054-9327-40af-9729-b525352b79f1" providerId="ADAL" clId="{5C37CBB5-FFE4-4F29-ABE3-F8E53356D639}" dt="2023-01-06T00:58:54.482" v="11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9:45.318" v="753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5C37CBB5-FFE4-4F29-ABE3-F8E53356D639}" dt="2023-01-06T01:53:32.324" v="530" actId="20577"/>
          <ac:spMkLst>
            <pc:docMk/>
            <pc:sldMk cId="4129291704" sldId="1537"/>
            <ac:spMk id="13" creationId="{23407CE4-6EA8-2280-7223-C680E458F609}"/>
          </ac:spMkLst>
        </pc:spChg>
        <pc:picChg chg="add del mod">
          <ac:chgData name="塩谷 晃弘 / Akihiro Shiotani" userId="50aef054-9327-40af-9729-b525352b79f1" providerId="ADAL" clId="{5C37CBB5-FFE4-4F29-ABE3-F8E53356D639}" dt="2023-01-06T01:52:28.254" v="519"/>
          <ac:picMkLst>
            <pc:docMk/>
            <pc:sldMk cId="4129291704" sldId="1537"/>
            <ac:picMk id="5123" creationId="{92D4DE93-DF50-A467-231A-9FE4B49A716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7.333" v="520"/>
          <ac:picMkLst>
            <pc:docMk/>
            <pc:sldMk cId="4129291704" sldId="1537"/>
            <ac:picMk id="5127" creationId="{8CA358D1-8469-C0A2-184C-CAEBFACB1E0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8.440" v="522"/>
          <ac:picMkLst>
            <pc:docMk/>
            <pc:sldMk cId="4129291704" sldId="1537"/>
            <ac:picMk id="5128" creationId="{8E320D8E-CC9A-9F0F-28DF-799A93B17D3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3:28.819" v="523"/>
          <ac:picMkLst>
            <pc:docMk/>
            <pc:sldMk cId="4129291704" sldId="1537"/>
            <ac:picMk id="5130" creationId="{81D1C8C0-C086-7F78-1671-833EBB8CFD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3:50.575" v="532"/>
          <ac:picMkLst>
            <pc:docMk/>
            <pc:sldMk cId="4129291704" sldId="1537"/>
            <ac:picMk id="5131" creationId="{2CEA3D51-7C6E-4855-68CE-42289EEE588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4:38.622" v="533"/>
          <ac:picMkLst>
            <pc:docMk/>
            <pc:sldMk cId="4129291704" sldId="1537"/>
            <ac:picMk id="5134" creationId="{0FD6F720-7942-27FB-A23B-23D7B5D6893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16.084" v="652"/>
          <ac:picMkLst>
            <pc:docMk/>
            <pc:sldMk cId="4129291704" sldId="1537"/>
            <ac:picMk id="5135" creationId="{CB597F91-1E0F-15CC-82B6-F16F0F4B70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5:44.649" v="653"/>
          <ac:picMkLst>
            <pc:docMk/>
            <pc:sldMk cId="4129291704" sldId="1537"/>
            <ac:picMk id="5138" creationId="{10BD44D3-139F-1014-D6D5-11B8E4F6074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46.310" v="655"/>
          <ac:picMkLst>
            <pc:docMk/>
            <pc:sldMk cId="4129291704" sldId="1537"/>
            <ac:picMk id="5139" creationId="{488109F3-3EEC-FAB8-D2B9-C05CC52A3AD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6:35.034" v="656"/>
          <ac:picMkLst>
            <pc:docMk/>
            <pc:sldMk cId="4129291704" sldId="1537"/>
            <ac:picMk id="5142" creationId="{AEFE5DC0-2F6C-170A-F743-AD60C8DB86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7:43.392" v="676"/>
          <ac:picMkLst>
            <pc:docMk/>
            <pc:sldMk cId="4129291704" sldId="1537"/>
            <ac:picMk id="5143" creationId="{8E248CA3-C167-125A-1411-BDA9D98937B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1" creationId="{78F9564B-32D0-5C5F-0338-144441407C34}"/>
          </ac:picMkLst>
        </pc:picChg>
        <pc:picChg chg="add mo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2" creationId="{2F4749EF-F8D5-7EF8-C010-B5DD689C9BA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6:41.040" v="110"/>
        <pc:sldMkLst>
          <pc:docMk/>
          <pc:sldMk cId="796567495" sldId="1538"/>
        </pc:sldMkLst>
        <pc:picChg chg="add del mod">
          <ac:chgData name="塩谷 晃弘 / Akihiro Shiotani" userId="50aef054-9327-40af-9729-b525352b79f1" providerId="ADAL" clId="{5C37CBB5-FFE4-4F29-ABE3-F8E53356D639}" dt="2023-01-06T00:56:05.006" v="106"/>
          <ac:picMkLst>
            <pc:docMk/>
            <pc:sldMk cId="796567495" sldId="1538"/>
            <ac:picMk id="34" creationId="{13DDBBF5-43F3-6A59-E3C6-F9DF689D18D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2.086" v="107"/>
          <ac:picMkLst>
            <pc:docMk/>
            <pc:sldMk cId="796567495" sldId="1538"/>
            <ac:picMk id="37" creationId="{CB81DD81-76D2-8986-82A4-60C967BCCBC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3.925" v="109"/>
          <ac:picMkLst>
            <pc:docMk/>
            <pc:sldMk cId="796567495" sldId="1538"/>
            <ac:picMk id="38" creationId="{D26CC8EE-ADA4-5620-B620-04C11115B6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1" creationId="{29EBC96D-B12D-E977-E78C-64D4D7D53C4A}"/>
          </ac:picMkLst>
        </pc:picChg>
        <pc:picChg chg="add mo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2" creationId="{E5053C7E-0A0A-41C7-26EB-8CAE6027155B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51:53.870" v="516"/>
        <pc:sldMkLst>
          <pc:docMk/>
          <pc:sldMk cId="3068757320" sldId="1540"/>
        </pc:sldMkLst>
        <pc:picChg chg="add del mod">
          <ac:chgData name="塩谷 晃弘 / Akihiro Shiotani" userId="50aef054-9327-40af-9729-b525352b79f1" providerId="ADAL" clId="{5C37CBB5-FFE4-4F29-ABE3-F8E53356D639}" dt="2023-01-06T01:50:37.014" v="509"/>
          <ac:picMkLst>
            <pc:docMk/>
            <pc:sldMk cId="3068757320" sldId="1540"/>
            <ac:picMk id="43" creationId="{8F9698C3-58D6-F2F9-4046-2CDB0BFAF3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3.848" v="510"/>
          <ac:picMkLst>
            <pc:docMk/>
            <pc:sldMk cId="3068757320" sldId="1540"/>
            <ac:picMk id="46" creationId="{9CFEEE71-F91C-20B7-6AAF-558AB8EEC0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4.918" v="512"/>
          <ac:picMkLst>
            <pc:docMk/>
            <pc:sldMk cId="3068757320" sldId="1540"/>
            <ac:picMk id="47" creationId="{D57C0A45-ADA6-53C7-7D2C-ACA10D2672E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19.508" v="513"/>
          <ac:picMkLst>
            <pc:docMk/>
            <pc:sldMk cId="3068757320" sldId="1540"/>
            <ac:picMk id="50" creationId="{F2A3EF63-ACEB-C8B8-A9B2-2A7638C8CB2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1:20.387" v="515"/>
          <ac:picMkLst>
            <pc:docMk/>
            <pc:sldMk cId="3068757320" sldId="1540"/>
            <ac:picMk id="51" creationId="{7DCCD90E-CD5F-E8D4-A8B1-6EBB7DF21C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59" creationId="{57F3DCD9-F534-F615-CA25-48C60DAD1574}"/>
          </ac:picMkLst>
        </pc:picChg>
        <pc:picChg chg="add mo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60" creationId="{F7D5F021-27CC-E6AF-CC60-2AFA926398BE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20:20.658" v="277"/>
        <pc:sldMkLst>
          <pc:docMk/>
          <pc:sldMk cId="2735939109" sldId="1541"/>
        </pc:sldMkLst>
        <pc:picChg chg="add del mod">
          <ac:chgData name="塩谷 晃弘 / Akihiro Shiotani" userId="50aef054-9327-40af-9729-b525352b79f1" providerId="ADAL" clId="{5C37CBB5-FFE4-4F29-ABE3-F8E53356D639}" dt="2023-01-06T01:18:55.691" v="210"/>
          <ac:picMkLst>
            <pc:docMk/>
            <pc:sldMk cId="2735939109" sldId="1541"/>
            <ac:picMk id="5152" creationId="{6C49AF87-D764-9DF7-BA94-B918E705387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12.186" v="211"/>
          <ac:picMkLst>
            <pc:docMk/>
            <pc:sldMk cId="2735939109" sldId="1541"/>
            <ac:picMk id="5155" creationId="{200E5756-FF26-D8EB-8A3F-83E3DF1EE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34.848" v="273"/>
          <ac:picMkLst>
            <pc:docMk/>
            <pc:sldMk cId="2735939109" sldId="1541"/>
            <ac:picMk id="5156" creationId="{C01776F1-2920-AA4A-DFE4-63FC4592577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9:40.303" v="274"/>
          <ac:picMkLst>
            <pc:docMk/>
            <pc:sldMk cId="2735939109" sldId="1541"/>
            <ac:picMk id="5160" creationId="{61DF0AEF-BA21-8828-4603-04E37386A4A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44.277" v="276"/>
          <ac:picMkLst>
            <pc:docMk/>
            <pc:sldMk cId="2735939109" sldId="1541"/>
            <ac:picMk id="5161" creationId="{C5552BF8-2478-1A06-2CD9-21F3B40E83B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4" creationId="{9BD9D861-7111-6A18-4DD3-D7EF00087882}"/>
          </ac:picMkLst>
        </pc:picChg>
        <pc:picChg chg="add mo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5" creationId="{F4F990D4-AC46-93FF-CC2B-FA90755D83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3:32.604" v="179"/>
        <pc:sldMkLst>
          <pc:docMk/>
          <pc:sldMk cId="3248043260" sldId="1542"/>
        </pc:sldMkLst>
        <pc:picChg chg="add del mod">
          <ac:chgData name="塩谷 晃弘 / Akihiro Shiotani" userId="50aef054-9327-40af-9729-b525352b79f1" providerId="ADAL" clId="{5C37CBB5-FFE4-4F29-ABE3-F8E53356D639}" dt="2023-01-06T01:13:14.745" v="178"/>
          <ac:picMkLst>
            <pc:docMk/>
            <pc:sldMk cId="3248043260" sldId="1542"/>
            <ac:picMk id="41" creationId="{1C15FD7A-3D9B-A515-37BF-3B1A9A151B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4" creationId="{28010C2D-CF3A-B05F-9946-E7BCB6A161E9}"/>
          </ac:picMkLst>
        </pc:picChg>
        <pc:picChg chg="add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5" creationId="{2F0A267B-C2CC-869B-7DBD-4A5122D40EB5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8:39.909" v="749"/>
        <pc:sldMkLst>
          <pc:docMk/>
          <pc:sldMk cId="794394375" sldId="1543"/>
        </pc:sldMkLst>
        <pc:picChg chg="add del mod">
          <ac:chgData name="塩谷 晃弘 / Akihiro Shiotani" userId="50aef054-9327-40af-9729-b525352b79f1" providerId="ADAL" clId="{5C37CBB5-FFE4-4F29-ABE3-F8E53356D639}" dt="2023-01-06T02:36:56.611" v="739"/>
          <ac:picMkLst>
            <pc:docMk/>
            <pc:sldMk cId="794394375" sldId="1543"/>
            <ac:picMk id="67" creationId="{7582A071-380A-3653-1EB2-702E4FD670C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0.578" v="740"/>
          <ac:picMkLst>
            <pc:docMk/>
            <pc:sldMk cId="794394375" sldId="1543"/>
            <ac:picMk id="70" creationId="{BB6FFE04-B4E0-B3DC-BB72-DBB94D20E1A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3.096" v="742"/>
          <ac:picMkLst>
            <pc:docMk/>
            <pc:sldMk cId="794394375" sldId="1543"/>
            <ac:picMk id="71" creationId="{FEF9D595-8CAF-2DCC-D726-93774DACCF7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7:57.617" v="743"/>
          <ac:picMkLst>
            <pc:docMk/>
            <pc:sldMk cId="794394375" sldId="1543"/>
            <ac:picMk id="74" creationId="{1AC89CDC-2A20-61B8-2397-1FFDFA493B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59.389" v="745"/>
          <ac:picMkLst>
            <pc:docMk/>
            <pc:sldMk cId="794394375" sldId="1543"/>
            <ac:picMk id="75" creationId="{CAAA261C-C1CD-2970-D52B-2230B43E6AE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05.951" v="746"/>
          <ac:picMkLst>
            <pc:docMk/>
            <pc:sldMk cId="794394375" sldId="1543"/>
            <ac:picMk id="78" creationId="{3E18065E-862D-C884-C478-442BC73BEB3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8:07.101" v="748"/>
          <ac:picMkLst>
            <pc:docMk/>
            <pc:sldMk cId="794394375" sldId="1543"/>
            <ac:picMk id="79" creationId="{4578CDEF-F363-6A1D-C558-421C5E39DB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1" creationId="{896F0FA6-D41D-EDAE-221C-81AE407E4467}"/>
          </ac:picMkLst>
        </pc:picChg>
        <pc:picChg chg="add mo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2" creationId="{2CAC8C67-71B4-23AF-40D9-7A53D3CB499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3:00:00.347" v="1654"/>
        <pc:sldMkLst>
          <pc:docMk/>
          <pc:sldMk cId="3752588064" sldId="1544"/>
        </pc:sldMkLst>
        <pc:spChg chg="mod">
          <ac:chgData name="塩谷 晃弘 / Akihiro Shiotani" userId="50aef054-9327-40af-9729-b525352b79f1" providerId="ADAL" clId="{5C37CBB5-FFE4-4F29-ABE3-F8E53356D639}" dt="2023-01-06T02:51:03.347" v="1557" actId="1076"/>
          <ac:spMkLst>
            <pc:docMk/>
            <pc:sldMk cId="3752588064" sldId="1544"/>
            <ac:spMk id="5" creationId="{83B8E395-11BE-FD8F-AD9A-613859CD78A0}"/>
          </ac:spMkLst>
        </pc:spChg>
        <pc:spChg chg="mod">
          <ac:chgData name="塩谷 晃弘 / Akihiro Shiotani" userId="50aef054-9327-40af-9729-b525352b79f1" providerId="ADAL" clId="{5C37CBB5-FFE4-4F29-ABE3-F8E53356D639}" dt="2023-01-06T02:50:26.294" v="1535" actId="14100"/>
          <ac:spMkLst>
            <pc:docMk/>
            <pc:sldMk cId="3752588064" sldId="1544"/>
            <ac:spMk id="9" creationId="{6533F0AD-1C11-422F-ACE4-CFB243FD761A}"/>
          </ac:spMkLst>
        </pc:spChg>
        <pc:spChg chg="mod">
          <ac:chgData name="塩谷 晃弘 / Akihiro Shiotani" userId="50aef054-9327-40af-9729-b525352b79f1" providerId="ADAL" clId="{5C37CBB5-FFE4-4F29-ABE3-F8E53356D639}" dt="2023-01-06T02:50:48.811" v="1545" actId="14100"/>
          <ac:spMkLst>
            <pc:docMk/>
            <pc:sldMk cId="3752588064" sldId="1544"/>
            <ac:spMk id="11" creationId="{D4CC108A-75A0-3D16-1E1B-015C5FADA044}"/>
          </ac:spMkLst>
        </pc:spChg>
        <pc:spChg chg="mod">
          <ac:chgData name="塩谷 晃弘 / Akihiro Shiotani" userId="50aef054-9327-40af-9729-b525352b79f1" providerId="ADAL" clId="{5C37CBB5-FFE4-4F29-ABE3-F8E53356D639}" dt="2023-01-06T02:49:59.972" v="1471" actId="1038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5C37CBB5-FFE4-4F29-ABE3-F8E53356D639}" dt="2023-01-06T02:55:32.057" v="1626" actId="2711"/>
          <ac:spMkLst>
            <pc:docMk/>
            <pc:sldMk cId="3752588064" sldId="1544"/>
            <ac:spMk id="68" creationId="{ECDBE5E9-E24A-834E-B377-D068EDBC8985}"/>
          </ac:spMkLst>
        </pc:spChg>
        <pc:spChg chg="add mod">
          <ac:chgData name="塩谷 晃弘 / Akihiro Shiotani" userId="50aef054-9327-40af-9729-b525352b79f1" providerId="ADAL" clId="{5C37CBB5-FFE4-4F29-ABE3-F8E53356D639}" dt="2023-01-06T02:55:41.024" v="1627" actId="2711"/>
          <ac:spMkLst>
            <pc:docMk/>
            <pc:sldMk cId="3752588064" sldId="1544"/>
            <ac:spMk id="69" creationId="{7923B4C4-3861-C105-BEB7-4AE624AEEEC1}"/>
          </ac:spMkLst>
        </pc:spChg>
        <pc:spChg chg="add mod">
          <ac:chgData name="塩谷 晃弘 / Akihiro Shiotani" userId="50aef054-9327-40af-9729-b525352b79f1" providerId="ADAL" clId="{5C37CBB5-FFE4-4F29-ABE3-F8E53356D639}" dt="2023-01-06T02:51:10.591" v="1564" actId="1037"/>
          <ac:spMkLst>
            <pc:docMk/>
            <pc:sldMk cId="3752588064" sldId="1544"/>
            <ac:spMk id="70" creationId="{70E416C8-92D3-0A9C-8F28-D6A0F43BB3B7}"/>
          </ac:spMkLst>
        </pc:spChg>
        <pc:spChg chg="add mod">
          <ac:chgData name="塩谷 晃弘 / Akihiro Shiotani" userId="50aef054-9327-40af-9729-b525352b79f1" providerId="ADAL" clId="{5C37CBB5-FFE4-4F29-ABE3-F8E53356D639}" dt="2023-01-06T02:51:20.960" v="1575" actId="1038"/>
          <ac:spMkLst>
            <pc:docMk/>
            <pc:sldMk cId="3752588064" sldId="1544"/>
            <ac:spMk id="71" creationId="{B8803B3E-8EDA-CAF7-4DD0-CAE0A3D6ADC8}"/>
          </ac:spMkLst>
        </pc:spChg>
        <pc:spChg chg="mod">
          <ac:chgData name="塩谷 晃弘 / Akihiro Shiotani" userId="50aef054-9327-40af-9729-b525352b79f1" providerId="ADAL" clId="{5C37CBB5-FFE4-4F29-ABE3-F8E53356D639}" dt="2023-01-06T02:45:00.232" v="900" actId="1076"/>
          <ac:spMkLst>
            <pc:docMk/>
            <pc:sldMk cId="3752588064" sldId="1544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5C37CBB5-FFE4-4F29-ABE3-F8E53356D639}" dt="2023-01-06T02:50:31.101" v="1536" actId="14100"/>
          <ac:spMkLst>
            <pc:docMk/>
            <pc:sldMk cId="3752588064" sldId="1544"/>
            <ac:spMk id="109" creationId="{7C1EEA63-E947-2879-3BE2-776D7FF1DDA2}"/>
          </ac:spMkLst>
        </pc:spChg>
        <pc:picChg chg="mod">
          <ac:chgData name="塩谷 晃弘 / Akihiro Shiotani" userId="50aef054-9327-40af-9729-b525352b79f1" providerId="ADAL" clId="{5C37CBB5-FFE4-4F29-ABE3-F8E53356D639}" dt="2023-01-06T02:50:21.724" v="1534" actId="1038"/>
          <ac:picMkLst>
            <pc:docMk/>
            <pc:sldMk cId="3752588064" sldId="1544"/>
            <ac:picMk id="4" creationId="{7C41D853-F793-BC91-085B-AD05B71211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10.591" v="1564" actId="1037"/>
          <ac:picMkLst>
            <pc:docMk/>
            <pc:sldMk cId="3752588064" sldId="1544"/>
            <ac:picMk id="6" creationId="{FD3F76EA-7A1C-98F0-FDA8-8DD7D6D0D40D}"/>
          </ac:picMkLst>
        </pc:picChg>
        <pc:picChg chg="mod">
          <ac:chgData name="塩谷 晃弘 / Akihiro Shiotani" userId="50aef054-9327-40af-9729-b525352b79f1" providerId="ADAL" clId="{5C37CBB5-FFE4-4F29-ABE3-F8E53356D639}" dt="2023-01-06T02:50:53.596" v="1553" actId="1037"/>
          <ac:picMkLst>
            <pc:docMk/>
            <pc:sldMk cId="3752588064" sldId="1544"/>
            <ac:picMk id="8" creationId="{C4928A24-A1FC-5676-12FC-3EB524034E09}"/>
          </ac:picMkLst>
        </pc:picChg>
        <pc:picChg chg="mod">
          <ac:chgData name="塩谷 晃弘 / Akihiro Shiotani" userId="50aef054-9327-40af-9729-b525352b79f1" providerId="ADAL" clId="{5C37CBB5-FFE4-4F29-ABE3-F8E53356D639}" dt="2023-01-06T02:50:50.899" v="1549" actId="1037"/>
          <ac:picMkLst>
            <pc:docMk/>
            <pc:sldMk cId="3752588064" sldId="1544"/>
            <ac:picMk id="10" creationId="{9F8C0AED-3684-B353-401B-42A3385BE76B}"/>
          </ac:picMkLst>
        </pc:picChg>
        <pc:picChg chg="mod">
          <ac:chgData name="塩谷 晃弘 / Akihiro Shiotani" userId="50aef054-9327-40af-9729-b525352b79f1" providerId="ADAL" clId="{5C37CBB5-FFE4-4F29-ABE3-F8E53356D639}" dt="2023-01-06T02:49:59.972" v="1471" actId="1038"/>
          <ac:picMkLst>
            <pc:docMk/>
            <pc:sldMk cId="3752588064" sldId="1544"/>
            <ac:picMk id="12" creationId="{0FCE9038-9C69-FDBE-352D-D010BA38797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52.035" v="1584"/>
          <ac:picMkLst>
            <pc:docMk/>
            <pc:sldMk cId="3752588064" sldId="1544"/>
            <ac:picMk id="75" creationId="{D9CC4B2C-EA92-2E46-2FC6-8224736028E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7.374" v="1585"/>
          <ac:picMkLst>
            <pc:docMk/>
            <pc:sldMk cId="3752588064" sldId="1544"/>
            <ac:picMk id="77" creationId="{01894369-2558-9B07-8E45-91EF8BB786D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8.598" v="1587"/>
          <ac:picMkLst>
            <pc:docMk/>
            <pc:sldMk cId="3752588064" sldId="1544"/>
            <ac:picMk id="78" creationId="{BDC20B80-E14A-6D82-1FEF-852D9D51D51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17.887" v="1588"/>
          <ac:picMkLst>
            <pc:docMk/>
            <pc:sldMk cId="3752588064" sldId="1544"/>
            <ac:picMk id="87" creationId="{1F9E53D8-FB14-E8E9-CBC5-2E08F6C3DA6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19.254" v="1590"/>
          <ac:picMkLst>
            <pc:docMk/>
            <pc:sldMk cId="3752588064" sldId="1544"/>
            <ac:picMk id="89" creationId="{EBEC948D-AF04-960B-4434-4C3AB201238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24.716" v="1591"/>
          <ac:picMkLst>
            <pc:docMk/>
            <pc:sldMk cId="3752588064" sldId="1544"/>
            <ac:picMk id="91" creationId="{0E5578BC-779B-0CE0-514F-8D672A91553C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25.821" v="1593"/>
          <ac:picMkLst>
            <pc:docMk/>
            <pc:sldMk cId="3752588064" sldId="1544"/>
            <ac:picMk id="92" creationId="{34D264CB-08A8-D1C7-5D05-4B265CEDD45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14.546" v="1594"/>
          <ac:picMkLst>
            <pc:docMk/>
            <pc:sldMk cId="3752588064" sldId="1544"/>
            <ac:picMk id="94" creationId="{C8FEE306-74B5-6E22-A93F-E8AE51084C99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31.854" v="1599"/>
          <ac:picMkLst>
            <pc:docMk/>
            <pc:sldMk cId="3752588064" sldId="1544"/>
            <ac:picMk id="95" creationId="{2B0E3247-EEB4-6A0D-F39B-7DD894C8F11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56.122" v="1600"/>
          <ac:picMkLst>
            <pc:docMk/>
            <pc:sldMk cId="3752588064" sldId="1544"/>
            <ac:picMk id="98" creationId="{1D69F30A-BB04-560E-80CA-77939E6B867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57.397" v="1602"/>
          <ac:picMkLst>
            <pc:docMk/>
            <pc:sldMk cId="3752588064" sldId="1544"/>
            <ac:picMk id="99" creationId="{C6CAD773-0192-1D71-AE84-EB2D6FA006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25.300" v="1603"/>
          <ac:picMkLst>
            <pc:docMk/>
            <pc:sldMk cId="3752588064" sldId="1544"/>
            <ac:picMk id="101" creationId="{2C0393C5-67D9-287C-F0ED-D86DCC1F0F5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4:26.737" v="1605"/>
          <ac:picMkLst>
            <pc:docMk/>
            <pc:sldMk cId="3752588064" sldId="1544"/>
            <ac:picMk id="102" creationId="{34ACA717-E6A5-89FD-F4A7-AADBED848C7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57.823" v="1606"/>
          <ac:picMkLst>
            <pc:docMk/>
            <pc:sldMk cId="3752588064" sldId="1544"/>
            <ac:picMk id="104" creationId="{735BE3C4-99BE-DDAD-6AC3-74216B17E006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5:56.535" v="1629"/>
          <ac:picMkLst>
            <pc:docMk/>
            <pc:sldMk cId="3752588064" sldId="1544"/>
            <ac:picMk id="105" creationId="{40A38F75-D5E5-6ECF-7162-83080049B092}"/>
          </ac:picMkLst>
        </pc:picChg>
        <pc:picChg chg="mod">
          <ac:chgData name="塩谷 晃弘 / Akihiro Shiotani" userId="50aef054-9327-40af-9729-b525352b79f1" providerId="ADAL" clId="{5C37CBB5-FFE4-4F29-ABE3-F8E53356D639}" dt="2023-01-06T02:51:28.047" v="1581" actId="1035"/>
          <ac:picMkLst>
            <pc:docMk/>
            <pc:sldMk cId="3752588064" sldId="1544"/>
            <ac:picMk id="107" creationId="{1752147D-D1BF-394C-9491-CC282206246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32.598" v="1630"/>
          <ac:picMkLst>
            <pc:docMk/>
            <pc:sldMk cId="3752588064" sldId="1544"/>
            <ac:picMk id="112" creationId="{A2FE7253-200D-C117-D6AC-1A761CA059B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33.690" v="1632"/>
          <ac:picMkLst>
            <pc:docMk/>
            <pc:sldMk cId="3752588064" sldId="1544"/>
            <ac:picMk id="113" creationId="{EA820DF1-82B7-682E-791F-7F18DE12249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45.715" v="1633"/>
          <ac:picMkLst>
            <pc:docMk/>
            <pc:sldMk cId="3752588064" sldId="1544"/>
            <ac:picMk id="116" creationId="{A7A6877E-25C0-F962-949B-791F6391D36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47.733" v="1635"/>
          <ac:picMkLst>
            <pc:docMk/>
            <pc:sldMk cId="3752588064" sldId="1544"/>
            <ac:picMk id="117" creationId="{BEA30398-1E79-6D1C-E1FA-11F4BB549CE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14.324" v="1636"/>
          <ac:picMkLst>
            <pc:docMk/>
            <pc:sldMk cId="3752588064" sldId="1544"/>
            <ac:picMk id="120" creationId="{4069D7A6-25A8-C351-4848-CD7032302C4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7:15.862" v="1638"/>
          <ac:picMkLst>
            <pc:docMk/>
            <pc:sldMk cId="3752588064" sldId="1544"/>
            <ac:picMk id="121" creationId="{CB526F3D-A44B-AFB2-8C52-B15569D93E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54.280" v="1639"/>
          <ac:picMkLst>
            <pc:docMk/>
            <pc:sldMk cId="3752588064" sldId="1544"/>
            <ac:picMk id="124" creationId="{3A7A4C76-4163-4C37-85E9-6B9A0EDF998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01.194" v="1641"/>
          <ac:picMkLst>
            <pc:docMk/>
            <pc:sldMk cId="3752588064" sldId="1544"/>
            <ac:picMk id="125" creationId="{74209CB4-7DC7-877E-060B-E9D2288F6BB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34.609" v="1642"/>
          <ac:picMkLst>
            <pc:docMk/>
            <pc:sldMk cId="3752588064" sldId="1544"/>
            <ac:picMk id="128" creationId="{4D1FC745-C9D4-19D4-72A2-0F3E83F3EA7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35.830" v="1644"/>
          <ac:picMkLst>
            <pc:docMk/>
            <pc:sldMk cId="3752588064" sldId="1544"/>
            <ac:picMk id="129" creationId="{A79FC349-9DA3-9529-E2BA-61539C3483E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56.316" v="1645"/>
          <ac:picMkLst>
            <pc:docMk/>
            <pc:sldMk cId="3752588064" sldId="1544"/>
            <ac:picMk id="132" creationId="{568C345D-8E43-903B-C29D-853D5A6F3A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57.386" v="1647"/>
          <ac:picMkLst>
            <pc:docMk/>
            <pc:sldMk cId="3752588064" sldId="1544"/>
            <ac:picMk id="133" creationId="{8739801F-150F-ED5E-6ABD-8E2C26E4F9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14.180" v="1648"/>
          <ac:picMkLst>
            <pc:docMk/>
            <pc:sldMk cId="3752588064" sldId="1544"/>
            <ac:picMk id="135" creationId="{29174B84-E891-FF30-1AAB-0DEADD307EE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15.605" v="1650"/>
          <ac:picMkLst>
            <pc:docMk/>
            <pc:sldMk cId="3752588064" sldId="1544"/>
            <ac:picMk id="136" creationId="{1AB6EB3B-37F3-C767-5FB9-9D048B5464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20.249" v="1651"/>
          <ac:picMkLst>
            <pc:docMk/>
            <pc:sldMk cId="3752588064" sldId="1544"/>
            <ac:picMk id="138" creationId="{493221C7-F0FF-A087-FCA2-E188694854D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21.914" v="1653"/>
          <ac:picMkLst>
            <pc:docMk/>
            <pc:sldMk cId="3752588064" sldId="1544"/>
            <ac:picMk id="139" creationId="{3BF5D5A1-F09D-EC82-F17A-DC7AFDD92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2" creationId="{BF3D40AF-53EB-13FC-C224-FDCBB103EB56}"/>
          </ac:picMkLst>
        </pc:picChg>
        <pc:picChg chg="add mo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3" creationId="{BEE46A1B-CDD7-4458-83D4-30F06D61112B}"/>
          </ac:picMkLst>
        </pc:picChg>
      </pc:sldChg>
    </pc:docChg>
  </pc:docChgLst>
  <pc:docChgLst>
    <pc:chgData name="塩谷 晃弘 / Akihiro Shiotani" userId="50aef054-9327-40af-9729-b525352b79f1" providerId="ADAL" clId="{08D106B4-6065-4C66-B280-07F84A483462}"/>
    <pc:docChg chg="undo redo custSel addSld delSld modSld sldOrd">
      <pc:chgData name="塩谷 晃弘 / Akihiro Shiotani" userId="50aef054-9327-40af-9729-b525352b79f1" providerId="ADAL" clId="{08D106B4-6065-4C66-B280-07F84A483462}" dt="2023-01-16T02:53:47.704" v="3158" actId="1076"/>
      <pc:docMkLst>
        <pc:docMk/>
      </pc:docMkLst>
      <pc:sldChg chg="modSp mod">
        <pc:chgData name="塩谷 晃弘 / Akihiro Shiotani" userId="50aef054-9327-40af-9729-b525352b79f1" providerId="ADAL" clId="{08D106B4-6065-4C66-B280-07F84A483462}" dt="2023-01-16T02:13:28.774" v="256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08D106B4-6065-4C66-B280-07F84A483462}" dt="2023-01-16T02:13:28.774" v="256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2:46.486" v="248" actId="20577"/>
        <pc:sldMkLst>
          <pc:docMk/>
          <pc:sldMk cId="1435508795" sldId="1542"/>
        </pc:sldMkLst>
        <pc:spChg chg="mod">
          <ac:chgData name="塩谷 晃弘 / Akihiro Shiotani" userId="50aef054-9327-40af-9729-b525352b79f1" providerId="ADAL" clId="{08D106B4-6065-4C66-B280-07F84A483462}" dt="2023-01-16T02:12:33.353" v="220"/>
          <ac:spMkLst>
            <pc:docMk/>
            <pc:sldMk cId="1435508795" sldId="1542"/>
            <ac:spMk id="11" creationId="{D0934F38-0ABF-183F-DC8B-E95DEDAD61B4}"/>
          </ac:spMkLst>
        </pc:spChg>
        <pc:spChg chg="mod">
          <ac:chgData name="塩谷 晃弘 / Akihiro Shiotani" userId="50aef054-9327-40af-9729-b525352b79f1" providerId="ADAL" clId="{08D106B4-6065-4C66-B280-07F84A483462}" dt="2023-01-16T02:12:44.259" v="244" actId="20577"/>
          <ac:spMkLst>
            <pc:docMk/>
            <pc:sldMk cId="1435508795" sldId="1542"/>
            <ac:spMk id="12" creationId="{0C313FF6-164A-8241-90E2-BD79FD849997}"/>
          </ac:spMkLst>
        </pc:spChg>
        <pc:spChg chg="mod">
          <ac:chgData name="塩谷 晃弘 / Akihiro Shiotani" userId="50aef054-9327-40af-9729-b525352b79f1" providerId="ADAL" clId="{08D106B4-6065-4C66-B280-07F84A483462}" dt="2023-01-16T02:12:46.486" v="248" actId="20577"/>
          <ac:spMkLst>
            <pc:docMk/>
            <pc:sldMk cId="1435508795" sldId="1542"/>
            <ac:spMk id="16" creationId="{2295A69F-D01A-8771-E009-76556A5F0DD4}"/>
          </ac:spMkLst>
        </pc:spChg>
        <pc:grpChg chg="add del mod">
          <ac:chgData name="塩谷 晃弘 / Akihiro Shiotani" userId="50aef054-9327-40af-9729-b525352b79f1" providerId="ADAL" clId="{08D106B4-6065-4C66-B280-07F84A483462}" dt="2023-01-16T02:12:45.299" v="246"/>
          <ac:grpSpMkLst>
            <pc:docMk/>
            <pc:sldMk cId="1435508795" sldId="1542"/>
            <ac:grpSpMk id="9" creationId="{28213779-1562-9EFE-9425-8FB6B59949F5}"/>
          </ac:grpSpMkLst>
        </pc:grpChg>
        <pc:grpChg chg="mod">
          <ac:chgData name="塩谷 晃弘 / Akihiro Shiotani" userId="50aef054-9327-40af-9729-b525352b79f1" providerId="ADAL" clId="{08D106B4-6065-4C66-B280-07F84A483462}" dt="2023-01-16T02:12:33.353" v="220"/>
          <ac:grpSpMkLst>
            <pc:docMk/>
            <pc:sldMk cId="1435508795" sldId="1542"/>
            <ac:grpSpMk id="10" creationId="{07525903-0069-9570-25AD-1FE56C2B2F91}"/>
          </ac:grpSpMkLst>
        </pc:grpChg>
        <pc:cxnChg chg="mod">
          <ac:chgData name="塩谷 晃弘 / Akihiro Shiotani" userId="50aef054-9327-40af-9729-b525352b79f1" providerId="ADAL" clId="{08D106B4-6065-4C66-B280-07F84A483462}" dt="2023-01-16T02:12:33.353" v="220"/>
          <ac:cxnSpMkLst>
            <pc:docMk/>
            <pc:sldMk cId="1435508795" sldId="1542"/>
            <ac:cxnSpMk id="13" creationId="{E97ADD20-EA45-6CBA-412F-3FAB7D252535}"/>
          </ac:cxnSpMkLst>
        </pc:cxnChg>
      </pc:sldChg>
      <pc:sldChg chg="add del">
        <pc:chgData name="塩谷 晃弘 / Akihiro Shiotani" userId="50aef054-9327-40af-9729-b525352b79f1" providerId="ADAL" clId="{08D106B4-6065-4C66-B280-07F84A483462}" dt="2023-01-16T02:19:34.427" v="431" actId="47"/>
        <pc:sldMkLst>
          <pc:docMk/>
          <pc:sldMk cId="1787875852" sldId="1545"/>
        </pc:sldMkLst>
      </pc:sldChg>
      <pc:sldChg chg="addSp modSp mod">
        <pc:chgData name="塩谷 晃弘 / Akihiro Shiotani" userId="50aef054-9327-40af-9729-b525352b79f1" providerId="ADAL" clId="{08D106B4-6065-4C66-B280-07F84A483462}" dt="2023-01-16T02:17:14.168" v="379" actId="1076"/>
        <pc:sldMkLst>
          <pc:docMk/>
          <pc:sldMk cId="1780106050" sldId="1549"/>
        </pc:sldMkLst>
        <pc:spChg chg="add mod">
          <ac:chgData name="塩谷 晃弘 / Akihiro Shiotani" userId="50aef054-9327-40af-9729-b525352b79f1" providerId="ADAL" clId="{08D106B4-6065-4C66-B280-07F84A483462}" dt="2023-01-16T02:16:57.634" v="361" actId="1076"/>
          <ac:spMkLst>
            <pc:docMk/>
            <pc:sldMk cId="1780106050" sldId="1549"/>
            <ac:spMk id="4" creationId="{F573BBCC-D260-B3EF-4A5D-B984F1B846FA}"/>
          </ac:spMkLst>
        </pc:spChg>
        <pc:spChg chg="add mod">
          <ac:chgData name="塩谷 晃弘 / Akihiro Shiotani" userId="50aef054-9327-40af-9729-b525352b79f1" providerId="ADAL" clId="{08D106B4-6065-4C66-B280-07F84A483462}" dt="2023-01-16T02:17:14.168" v="379" actId="1076"/>
          <ac:spMkLst>
            <pc:docMk/>
            <pc:sldMk cId="1780106050" sldId="1549"/>
            <ac:spMk id="11" creationId="{3684361D-42A1-36DE-355C-5A21665D50FD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33.057" v="403" actId="1038"/>
        <pc:sldMkLst>
          <pc:docMk/>
          <pc:sldMk cId="1540250482" sldId="1550"/>
        </pc:sldMkLst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4" creationId="{9DA537B2-B986-7B7B-23FB-6AD20D504A18}"/>
          </ac:spMkLst>
        </pc:spChg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5" creationId="{4839B8E0-85CD-978E-380F-CD4334EC2182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2" creationId="{6181FF6C-4060-EC19-4927-C0D6094A5EF1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3" creationId="{77EF073F-C265-A64C-AC9F-7F8F520A4156}"/>
          </ac:spMkLst>
        </pc:spChg>
      </pc:sldChg>
      <pc:sldChg chg="addSp modSp mod">
        <pc:chgData name="塩谷 晃弘 / Akihiro Shiotani" userId="50aef054-9327-40af-9729-b525352b79f1" providerId="ADAL" clId="{08D106B4-6065-4C66-B280-07F84A483462}" dt="2023-01-16T02:17:42.872" v="418" actId="1037"/>
        <pc:sldMkLst>
          <pc:docMk/>
          <pc:sldMk cId="4093929898" sldId="1551"/>
        </pc:sldMkLst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4" creationId="{F4AF54FE-2D55-16C3-D0A0-95FD764E4364}"/>
          </ac:spMkLst>
        </pc:spChg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5" creationId="{895573B2-5BB6-C402-DC97-CE5083086290}"/>
          </ac:spMkLst>
        </pc:spChg>
      </pc:sldChg>
      <pc:sldChg chg="addSp modSp">
        <pc:chgData name="塩谷 晃弘 / Akihiro Shiotani" userId="50aef054-9327-40af-9729-b525352b79f1" providerId="ADAL" clId="{08D106B4-6065-4C66-B280-07F84A483462}" dt="2023-01-16T02:17:26.080" v="380"/>
        <pc:sldMkLst>
          <pc:docMk/>
          <pc:sldMk cId="4234501239" sldId="1552"/>
        </pc:sldMkLst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5" creationId="{52763DA2-CDDE-F6B1-4BF3-DD4C1D16117A}"/>
          </ac:spMkLst>
        </pc:spChg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11" creationId="{5F8B8966-5D6D-8E69-6397-F57DD89388DE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53.258" v="428" actId="1038"/>
        <pc:sldMkLst>
          <pc:docMk/>
          <pc:sldMk cId="440506889" sldId="1553"/>
        </pc:sldMkLst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4" creationId="{D5D42F95-A24A-A2F6-636A-3B8F359446B4}"/>
          </ac:spMkLst>
        </pc:spChg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11" creationId="{B3BC3A30-17A2-6B9A-1816-86AE1E1BF966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2" creationId="{09BAFC5B-27E4-2029-08BD-A7D7F508B9C9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3" creationId="{FBF82232-23A6-A192-9060-613F5AE01A6B}"/>
          </ac:spMkLst>
        </pc:spChg>
      </pc:sldChg>
      <pc:sldChg chg="addSp modSp add del">
        <pc:chgData name="塩谷 晃弘 / Akihiro Shiotani" userId="50aef054-9327-40af-9729-b525352b79f1" providerId="ADAL" clId="{08D106B4-6065-4C66-B280-07F84A483462}" dt="2023-01-16T02:19:34.744" v="432" actId="47"/>
        <pc:sldMkLst>
          <pc:docMk/>
          <pc:sldMk cId="2849694883" sldId="1554"/>
        </pc:sldMkLst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4" creationId="{17CA1F89-AB8F-0C4D-6638-11DFF8ECDBB6}"/>
          </ac:spMkLst>
        </pc:spChg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11" creationId="{DC675988-B52A-8DED-4D5D-CB0222D3D26E}"/>
          </ac:spMkLst>
        </pc:spChg>
      </pc:sldChg>
      <pc:sldChg chg="addSp delSp modSp mod modAnim">
        <pc:chgData name="塩谷 晃弘 / Akihiro Shiotani" userId="50aef054-9327-40af-9729-b525352b79f1" providerId="ADAL" clId="{08D106B4-6065-4C66-B280-07F84A483462}" dt="2023-01-16T02:11:45.671" v="217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9" creationId="{6F4FB0CB-264C-05A4-45DC-B383E864B0D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0" creationId="{AFA36E29-2009-ADED-1146-B1B6FB96E9D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1" creationId="{6365BF19-92C8-FA18-07A0-63FB3B1865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2" creationId="{DEE961C9-9670-64D7-6B45-24A2245F25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3" creationId="{168CAEC1-ED8E-377D-02E5-6BFB2161A477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4" creationId="{0E159452-47A5-3555-38BC-888D9C19235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5" creationId="{30416E1F-A7B1-1F71-154F-86F555AB9E0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6" creationId="{C5180B03-16FF-68CA-9177-A8431253F265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7" creationId="{6C9BA5A0-1575-397E-D326-ED4B30BDB9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8" creationId="{D138EB55-85CE-B4FE-EED5-AC9CAD8217A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9" creationId="{0F07D66C-4739-D8E2-9EB5-BCBA1699902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0" creationId="{4A0D26D4-4D47-BB03-EF40-D14C88B80D0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1" creationId="{1F96DF2A-C21D-E03D-866B-BAEF8A055B0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2" creationId="{4471D0CD-77A8-0806-1C5C-E42E1C45980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3" creationId="{A9E61955-2209-3B8A-6182-8F07A20F2D9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4" creationId="{8677250E-1006-E6A0-8B5A-A7962CAD3B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5" creationId="{EC371054-7915-4A04-D122-C62C0007363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6" creationId="{FCBE3396-0D63-06A4-17FD-616E2905699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7" creationId="{68B8A416-ABF2-0164-6485-FC4129A16569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8" creationId="{FE03EBB6-D4BC-E1DB-2DEB-E11077DDC64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9" creationId="{675BA039-6145-22A8-DAB0-D4AB660AF7D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0" creationId="{AD4621B6-E1D8-04E9-5BFE-D85D148A4801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1" creationId="{51650970-2712-CA22-7BA7-572F542E8BF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2" creationId="{86C752D7-268D-DBA7-B165-96FD23566EE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3" creationId="{1CE09C21-F88C-DB8F-AF18-D6D9B8BFB4F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4" creationId="{E40884F2-B5CE-D328-7FBE-79C7C577283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5" creationId="{D5AB7750-7598-7110-08E3-FD34192FCB7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6" creationId="{BD497750-9812-7E8C-8B9E-C2B0B42B67A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7" creationId="{A7AB5E98-04C3-79A9-9BC2-04F31EAEFA4F}"/>
          </ac:spMkLst>
        </pc:spChg>
        <pc:spChg chg="add mod">
          <ac:chgData name="塩谷 晃弘 / Akihiro Shiotani" userId="50aef054-9327-40af-9729-b525352b79f1" providerId="ADAL" clId="{08D106B4-6065-4C66-B280-07F84A483462}" dt="2023-01-16T02:10:00.125" v="37" actId="20577"/>
          <ac:spMkLst>
            <pc:docMk/>
            <pc:sldMk cId="628130433" sldId="1555"/>
            <ac:spMk id="38" creationId="{281B75A5-4487-47C4-C0C1-C2F461E6C2A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9" creationId="{A7E54C69-04F0-93A2-7F5A-81278C84DE8E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0" creationId="{EC5DC2F3-25E3-28B1-036E-BAD82672DE1D}"/>
          </ac:spMkLst>
        </pc:spChg>
        <pc:spChg chg="add mod">
          <ac:chgData name="塩谷 晃弘 / Akihiro Shiotani" userId="50aef054-9327-40af-9729-b525352b79f1" providerId="ADAL" clId="{08D106B4-6065-4C66-B280-07F84A483462}" dt="2023-01-16T02:10:08.081" v="38"/>
          <ac:spMkLst>
            <pc:docMk/>
            <pc:sldMk cId="628130433" sldId="1555"/>
            <ac:spMk id="41" creationId="{AC7DFA6C-91BD-F880-BEC1-642F1A37A73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2" creationId="{61544E2A-4720-5915-2F69-9E0A734945B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3" creationId="{7A1473F2-DE87-A8D8-14B4-C21A2F573324}"/>
          </ac:spMkLst>
        </pc:spChg>
        <pc:spChg chg="add mod">
          <ac:chgData name="塩谷 晃弘 / Akihiro Shiotani" userId="50aef054-9327-40af-9729-b525352b79f1" providerId="ADAL" clId="{08D106B4-6065-4C66-B280-07F84A483462}" dt="2023-01-16T02:10:11.366" v="39"/>
          <ac:spMkLst>
            <pc:docMk/>
            <pc:sldMk cId="628130433" sldId="1555"/>
            <ac:spMk id="44" creationId="{ABCAAD63-2A6F-06D8-5F5F-9D88F0B66B76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5" creationId="{4FD72D55-240D-BAF8-C3DF-394EB883A619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6" creationId="{A16C7B7D-0C27-6C12-238E-DB210B2A5235}"/>
          </ac:spMkLst>
        </pc:spChg>
        <pc:spChg chg="add mod">
          <ac:chgData name="塩谷 晃弘 / Akihiro Shiotani" userId="50aef054-9327-40af-9729-b525352b79f1" providerId="ADAL" clId="{08D106B4-6065-4C66-B280-07F84A483462}" dt="2023-01-16T02:10:15.199" v="40"/>
          <ac:spMkLst>
            <pc:docMk/>
            <pc:sldMk cId="628130433" sldId="1555"/>
            <ac:spMk id="47" creationId="{0F718FC0-2622-38DA-C626-627CA2EC0C43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8" creationId="{25F6289A-E77F-05A4-9C45-0313F58AA1E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9" creationId="{E824692A-66F8-F7C1-F905-326B20D9F778}"/>
          </ac:spMkLst>
        </pc:spChg>
        <pc:spChg chg="add mod">
          <ac:chgData name="塩谷 晃弘 / Akihiro Shiotani" userId="50aef054-9327-40af-9729-b525352b79f1" providerId="ADAL" clId="{08D106B4-6065-4C66-B280-07F84A483462}" dt="2023-01-16T02:10:20.139" v="43"/>
          <ac:spMkLst>
            <pc:docMk/>
            <pc:sldMk cId="628130433" sldId="1555"/>
            <ac:spMk id="50" creationId="{EDC15A11-252A-41F6-D6AD-03A045B3D89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1" creationId="{53E1C735-50F0-BE45-DD20-841F66519DA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2" creationId="{18710F45-9C55-2965-DA2A-0BDF1EF26A30}"/>
          </ac:spMkLst>
        </pc:spChg>
        <pc:spChg chg="add mod">
          <ac:chgData name="塩谷 晃弘 / Akihiro Shiotani" userId="50aef054-9327-40af-9729-b525352b79f1" providerId="ADAL" clId="{08D106B4-6065-4C66-B280-07F84A483462}" dt="2023-01-16T02:11:14.353" v="215" actId="20577"/>
          <ac:spMkLst>
            <pc:docMk/>
            <pc:sldMk cId="628130433" sldId="1555"/>
            <ac:spMk id="53" creationId="{783D1597-53A8-8A74-3B6E-5C0543775A88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4" creationId="{E06F3548-C89A-C9D5-F8E7-951AE0C8FDB9}"/>
          </ac:spMkLst>
        </pc:spChg>
      </pc:sldChg>
      <pc:sldChg chg="delSp modSp add mod">
        <pc:chgData name="塩谷 晃弘 / Akihiro Shiotani" userId="50aef054-9327-40af-9729-b525352b79f1" providerId="ADAL" clId="{08D106B4-6065-4C66-B280-07F84A483462}" dt="2023-01-16T02:44:25.079" v="2247" actId="1076"/>
        <pc:sldMkLst>
          <pc:docMk/>
          <pc:sldMk cId="2501787093" sldId="1556"/>
        </pc:sldMkLst>
        <pc:spChg chg="mod">
          <ac:chgData name="塩谷 晃弘 / Akihiro Shiotani" userId="50aef054-9327-40af-9729-b525352b79f1" providerId="ADAL" clId="{08D106B4-6065-4C66-B280-07F84A483462}" dt="2023-01-16T02:44:25.079" v="2247" actId="1076"/>
          <ac:spMkLst>
            <pc:docMk/>
            <pc:sldMk cId="2501787093" sldId="1556"/>
            <ac:spMk id="16" creationId="{2295A69F-D01A-8771-E009-76556A5F0DD4}"/>
          </ac:spMkLst>
        </pc:spChg>
        <pc:grpChg chg="del">
          <ac:chgData name="塩谷 晃弘 / Akihiro Shiotani" userId="50aef054-9327-40af-9729-b525352b79f1" providerId="ADAL" clId="{08D106B4-6065-4C66-B280-07F84A483462}" dt="2023-01-16T02:13:51.869" v="298" actId="478"/>
          <ac:grpSpMkLst>
            <pc:docMk/>
            <pc:sldMk cId="2501787093" sldId="1556"/>
            <ac:grpSpMk id="4" creationId="{9039067E-DCC8-FE2F-2094-FDAF7E0F5E39}"/>
          </ac:grpSpMkLst>
        </pc:grpChg>
      </pc:sldChg>
      <pc:sldChg chg="add del">
        <pc:chgData name="塩谷 晃弘 / Akihiro Shiotani" userId="50aef054-9327-40af-9729-b525352b79f1" providerId="ADAL" clId="{08D106B4-6065-4C66-B280-07F84A483462}" dt="2023-01-16T02:13:23.150" v="250"/>
        <pc:sldMkLst>
          <pc:docMk/>
          <pc:sldMk cId="3003497478" sldId="1556"/>
        </pc:sldMkLst>
      </pc:sldChg>
      <pc:sldChg chg="addSp delSp modSp add del mod">
        <pc:chgData name="塩谷 晃弘 / Akihiro Shiotani" userId="50aef054-9327-40af-9729-b525352b79f1" providerId="ADAL" clId="{08D106B4-6065-4C66-B280-07F84A483462}" dt="2023-01-16T02:53:47.704" v="3158" actId="107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08D106B4-6065-4C66-B280-07F84A483462}" dt="2023-01-16T02:19:47.554" v="434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08D106B4-6065-4C66-B280-07F84A483462}" dt="2023-01-16T02:19:50.873" v="441" actId="20577"/>
          <ac:spMkLst>
            <pc:docMk/>
            <pc:sldMk cId="920733466" sldId="155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47:43.869" v="2512"/>
          <ac:spMkLst>
            <pc:docMk/>
            <pc:sldMk cId="920733466" sldId="1557"/>
            <ac:spMk id="11" creationId="{9428F5AB-B7B6-EF7C-1B9F-6AA2182A76FD}"/>
          </ac:spMkLst>
        </pc:spChg>
        <pc:spChg chg="mod">
          <ac:chgData name="塩谷 晃弘 / Akihiro Shiotani" userId="50aef054-9327-40af-9729-b525352b79f1" providerId="ADAL" clId="{08D106B4-6065-4C66-B280-07F84A483462}" dt="2023-01-16T02:52:43.875" v="3102" actId="20577"/>
          <ac:spMkLst>
            <pc:docMk/>
            <pc:sldMk cId="920733466" sldId="1557"/>
            <ac:spMk id="12" creationId="{A04AF07A-4985-1A12-CC46-BA0A630F995E}"/>
          </ac:spMkLst>
        </pc:spChg>
        <pc:spChg chg="add del mod">
          <ac:chgData name="塩谷 晃弘 / Akihiro Shiotani" userId="50aef054-9327-40af-9729-b525352b79f1" providerId="ADAL" clId="{08D106B4-6065-4C66-B280-07F84A483462}" dt="2023-01-16T02:49:00.822" v="2669"/>
          <ac:spMkLst>
            <pc:docMk/>
            <pc:sldMk cId="920733466" sldId="1557"/>
            <ac:spMk id="14" creationId="{B9ACC4F3-04CD-64FC-DA01-461B24DA84A7}"/>
          </ac:spMkLst>
        </pc:spChg>
        <pc:spChg chg="add del mod">
          <ac:chgData name="塩谷 晃弘 / Akihiro Shiotani" userId="50aef054-9327-40af-9729-b525352b79f1" providerId="ADAL" clId="{08D106B4-6065-4C66-B280-07F84A483462}" dt="2023-01-16T02:52:48.948" v="3104"/>
          <ac:spMkLst>
            <pc:docMk/>
            <pc:sldMk cId="920733466" sldId="1557"/>
            <ac:spMk id="15" creationId="{5746CA13-0ACC-9CCE-EE1B-3B1369833CBC}"/>
          </ac:spMkLst>
        </pc:spChg>
        <pc:spChg chg="mod">
          <ac:chgData name="塩谷 晃弘 / Akihiro Shiotani" userId="50aef054-9327-40af-9729-b525352b79f1" providerId="ADAL" clId="{08D106B4-6065-4C66-B280-07F84A483462}" dt="2023-01-16T02:52:29.146" v="3083" actId="20577"/>
          <ac:spMkLst>
            <pc:docMk/>
            <pc:sldMk cId="920733466" sldId="1557"/>
            <ac:spMk id="16" creationId="{2295A69F-D01A-8771-E009-76556A5F0DD4}"/>
          </ac:spMkLst>
        </pc:spChg>
        <pc:spChg chg="add mod">
          <ac:chgData name="塩谷 晃弘 / Akihiro Shiotani" userId="50aef054-9327-40af-9729-b525352b79f1" providerId="ADAL" clId="{08D106B4-6065-4C66-B280-07F84A483462}" dt="2023-01-16T02:53:47.704" v="3158" actId="1076"/>
          <ac:spMkLst>
            <pc:docMk/>
            <pc:sldMk cId="920733466" sldId="1557"/>
            <ac:spMk id="17" creationId="{9C7B8AB7-C793-3A37-A2A2-3F151B60141B}"/>
          </ac:spMkLst>
        </pc:spChg>
        <pc:grpChg chg="add mod">
          <ac:chgData name="塩谷 晃弘 / Akihiro Shiotani" userId="50aef054-9327-40af-9729-b525352b79f1" providerId="ADAL" clId="{08D106B4-6065-4C66-B280-07F84A483462}" dt="2023-01-16T02:53:42.499" v="3157" actId="1036"/>
          <ac:grpSpMkLst>
            <pc:docMk/>
            <pc:sldMk cId="920733466" sldId="1557"/>
            <ac:grpSpMk id="9" creationId="{7AE5BCF6-242D-C9FD-0E2A-2F8B93B975BA}"/>
          </ac:grpSpMkLst>
        </pc:grpChg>
        <pc:grpChg chg="mod">
          <ac:chgData name="塩谷 晃弘 / Akihiro Shiotani" userId="50aef054-9327-40af-9729-b525352b79f1" providerId="ADAL" clId="{08D106B4-6065-4C66-B280-07F84A483462}" dt="2023-01-16T02:47:43.869" v="2512"/>
          <ac:grpSpMkLst>
            <pc:docMk/>
            <pc:sldMk cId="920733466" sldId="1557"/>
            <ac:grpSpMk id="10" creationId="{7795E0C8-7126-1437-7E6B-296A98B60204}"/>
          </ac:grpSpMkLst>
        </pc:grpChg>
        <pc:cxnChg chg="mod">
          <ac:chgData name="塩谷 晃弘 / Akihiro Shiotani" userId="50aef054-9327-40af-9729-b525352b79f1" providerId="ADAL" clId="{08D106B4-6065-4C66-B280-07F84A483462}" dt="2023-01-16T02:47:43.869" v="2512"/>
          <ac:cxnSpMkLst>
            <pc:docMk/>
            <pc:sldMk cId="920733466" sldId="1557"/>
            <ac:cxnSpMk id="13" creationId="{2701AEB1-E33D-6E0B-7F55-F0BFB6021EA2}"/>
          </ac:cxnSpMkLst>
        </pc:cxnChg>
      </pc:sldChg>
      <pc:sldChg chg="addSp delSp modSp add mod ord">
        <pc:chgData name="塩谷 晃弘 / Akihiro Shiotani" userId="50aef054-9327-40af-9729-b525352b79f1" providerId="ADAL" clId="{08D106B4-6065-4C66-B280-07F84A483462}" dt="2023-01-16T02:36:14.865" v="2184" actId="20577"/>
        <pc:sldMkLst>
          <pc:docMk/>
          <pc:sldMk cId="3338471610" sldId="1558"/>
        </pc:sldMkLst>
        <pc:spChg chg="mod">
          <ac:chgData name="塩谷 晃弘 / Akihiro Shiotani" userId="50aef054-9327-40af-9729-b525352b79f1" providerId="ADAL" clId="{08D106B4-6065-4C66-B280-07F84A483462}" dt="2023-01-16T02:20:07.676" v="478" actId="20577"/>
          <ac:spMkLst>
            <pc:docMk/>
            <pc:sldMk cId="3338471610" sldId="1558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36:14.865" v="2184" actId="20577"/>
          <ac:spMkLst>
            <pc:docMk/>
            <pc:sldMk cId="3338471610" sldId="1558"/>
            <ac:spMk id="16" creationId="{2295A69F-D01A-8771-E009-76556A5F0DD4}"/>
          </ac:spMkLst>
        </pc:spChg>
        <pc:graphicFrameChg chg="add del mod modGraphic">
          <ac:chgData name="塩谷 晃弘 / Akihiro Shiotani" userId="50aef054-9327-40af-9729-b525352b79f1" providerId="ADAL" clId="{08D106B4-6065-4C66-B280-07F84A483462}" dt="2023-01-16T02:34:12.892" v="1961" actId="478"/>
          <ac:graphicFrameMkLst>
            <pc:docMk/>
            <pc:sldMk cId="3338471610" sldId="1558"/>
            <ac:graphicFrameMk id="9" creationId="{8A2641A4-C9C9-875B-5626-B0EAD2559AE9}"/>
          </ac:graphicFrameMkLst>
        </pc:graphicFrameChg>
      </pc:sldChg>
      <pc:sldChg chg="delSp modSp add del mod">
        <pc:chgData name="塩谷 晃弘 / Akihiro Shiotani" userId="50aef054-9327-40af-9729-b525352b79f1" providerId="ADAL" clId="{08D106B4-6065-4C66-B280-07F84A483462}" dt="2023-01-16T02:33:51.374" v="1894" actId="47"/>
        <pc:sldMkLst>
          <pc:docMk/>
          <pc:sldMk cId="2150883896" sldId="1559"/>
        </pc:sldMkLst>
        <pc:spChg chg="del">
          <ac:chgData name="塩谷 晃弘 / Akihiro Shiotani" userId="50aef054-9327-40af-9729-b525352b79f1" providerId="ADAL" clId="{08D106B4-6065-4C66-B280-07F84A483462}" dt="2023-01-16T02:30:33.375" v="1507" actId="478"/>
          <ac:spMkLst>
            <pc:docMk/>
            <pc:sldMk cId="2150883896" sldId="1559"/>
            <ac:spMk id="16" creationId="{2295A69F-D01A-8771-E009-76556A5F0DD4}"/>
          </ac:spMkLst>
        </pc:spChg>
        <pc:graphicFrameChg chg="del mod modGraphic">
          <ac:chgData name="塩谷 晃弘 / Akihiro Shiotani" userId="50aef054-9327-40af-9729-b525352b79f1" providerId="ADAL" clId="{08D106B4-6065-4C66-B280-07F84A483462}" dt="2023-01-16T02:30:33.375" v="1507" actId="478"/>
          <ac:graphicFrameMkLst>
            <pc:docMk/>
            <pc:sldMk cId="2150883896" sldId="1559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37:35.298" v="2243" actId="1035"/>
        <pc:sldMkLst>
          <pc:docMk/>
          <pc:sldMk cId="1581944466" sldId="1560"/>
        </pc:sldMkLst>
        <pc:spChg chg="mod">
          <ac:chgData name="塩谷 晃弘 / Akihiro Shiotani" userId="50aef054-9327-40af-9729-b525352b79f1" providerId="ADAL" clId="{08D106B4-6065-4C66-B280-07F84A483462}" dt="2023-01-16T02:34:09.441" v="1960" actId="20577"/>
          <ac:spMkLst>
            <pc:docMk/>
            <pc:sldMk cId="1581944466" sldId="1560"/>
            <ac:spMk id="7" creationId="{EF539D6D-9A28-536E-9F58-752999C48827}"/>
          </ac:spMkLst>
        </pc:spChg>
        <pc:spChg chg="del">
          <ac:chgData name="塩谷 晃弘 / Akihiro Shiotani" userId="50aef054-9327-40af-9729-b525352b79f1" providerId="ADAL" clId="{08D106B4-6065-4C66-B280-07F84A483462}" dt="2023-01-16T02:30:36.311" v="1509" actId="478"/>
          <ac:spMkLst>
            <pc:docMk/>
            <pc:sldMk cId="1581944466" sldId="1560"/>
            <ac:spMk id="16" creationId="{2295A69F-D01A-8771-E009-76556A5F0DD4}"/>
          </ac:spMkLst>
        </pc:spChg>
        <pc:grpChg chg="add del">
          <ac:chgData name="塩谷 晃弘 / Akihiro Shiotani" userId="50aef054-9327-40af-9729-b525352b79f1" providerId="ADAL" clId="{08D106B4-6065-4C66-B280-07F84A483462}" dt="2023-01-16T02:37:28.918" v="2227" actId="478"/>
          <ac:grpSpMkLst>
            <pc:docMk/>
            <pc:sldMk cId="1581944466" sldId="1560"/>
            <ac:grpSpMk id="4" creationId="{9039067E-DCC8-FE2F-2094-FDAF7E0F5E39}"/>
          </ac:grpSpMkLst>
        </pc:grpChg>
        <pc:graphicFrameChg chg="mod modGraphic">
          <ac:chgData name="塩谷 晃弘 / Akihiro Shiotani" userId="50aef054-9327-40af-9729-b525352b79f1" providerId="ADAL" clId="{08D106B4-6065-4C66-B280-07F84A483462}" dt="2023-01-16T02:37:35.298" v="2243" actId="1035"/>
          <ac:graphicFrameMkLst>
            <pc:docMk/>
            <pc:sldMk cId="1581944466" sldId="1560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47:09.024" v="2509" actId="1076"/>
        <pc:sldMkLst>
          <pc:docMk/>
          <pc:sldMk cId="3289026017" sldId="1561"/>
        </pc:sldMkLst>
        <pc:spChg chg="add mod">
          <ac:chgData name="塩谷 晃弘 / Akihiro Shiotani" userId="50aef054-9327-40af-9729-b525352b79f1" providerId="ADAL" clId="{08D106B4-6065-4C66-B280-07F84A483462}" dt="2023-01-16T02:47:09.024" v="2509" actId="1076"/>
          <ac:spMkLst>
            <pc:docMk/>
            <pc:sldMk cId="3289026017" sldId="1561"/>
            <ac:spMk id="10" creationId="{44314946-C7E6-88D7-1865-0277017477E7}"/>
          </ac:spMkLst>
        </pc:spChg>
        <pc:grpChg chg="del">
          <ac:chgData name="塩谷 晃弘 / Akihiro Shiotani" userId="50aef054-9327-40af-9729-b525352b79f1" providerId="ADAL" clId="{08D106B4-6065-4C66-B280-07F84A483462}" dt="2023-01-16T02:43:59.795" v="2244" actId="478"/>
          <ac:grpSpMkLst>
            <pc:docMk/>
            <pc:sldMk cId="3289026017" sldId="1561"/>
            <ac:grpSpMk id="4" creationId="{9039067E-DCC8-FE2F-2094-FDAF7E0F5E39}"/>
          </ac:grpSpMkLst>
        </pc:grpChg>
        <pc:graphicFrameChg chg="del">
          <ac:chgData name="塩谷 晃弘 / Akihiro Shiotani" userId="50aef054-9327-40af-9729-b525352b79f1" providerId="ADAL" clId="{08D106B4-6065-4C66-B280-07F84A483462}" dt="2023-01-16T02:37:11.122" v="2225" actId="478"/>
          <ac:graphicFrameMkLst>
            <pc:docMk/>
            <pc:sldMk cId="3289026017" sldId="1561"/>
            <ac:graphicFrameMk id="9" creationId="{8A2641A4-C9C9-875B-5626-B0EAD2559AE9}"/>
          </ac:graphicFrameMkLst>
        </pc:graphicFrameChg>
      </pc:sldChg>
    </pc:docChg>
  </pc:docChgLst>
  <pc:docChgLst>
    <pc:chgData name="塩谷 晃弘 / Akihiro Shiotani" userId="50aef054-9327-40af-9729-b525352b79f1" providerId="ADAL" clId="{6D4CDB28-4E88-4E6A-9B8D-E65DBAA64BAF}"/>
    <pc:docChg chg="undo custSel delSld modSld">
      <pc:chgData name="塩谷 晃弘 / Akihiro Shiotani" userId="50aef054-9327-40af-9729-b525352b79f1" providerId="ADAL" clId="{6D4CDB28-4E88-4E6A-9B8D-E65DBAA64BAF}" dt="2023-01-05T04:47:08.268" v="1054" actId="20577"/>
      <pc:docMkLst>
        <pc:docMk/>
      </pc:docMkLst>
      <pc:sldChg chg="addSp delSp modSp mod delAnim modNotesTx">
        <pc:chgData name="塩谷 晃弘 / Akihiro Shiotani" userId="50aef054-9327-40af-9729-b525352b79f1" providerId="ADAL" clId="{6D4CDB28-4E88-4E6A-9B8D-E65DBAA64BAF}" dt="2023-01-05T04:39:55.702" v="233" actId="478"/>
        <pc:sldMkLst>
          <pc:docMk/>
          <pc:sldMk cId="1539989145" sldId="1459"/>
        </pc:sldMkLst>
        <pc:spChg chg="del mod">
          <ac:chgData name="塩谷 晃弘 / Akihiro Shiotani" userId="50aef054-9327-40af-9729-b525352b79f1" providerId="ADAL" clId="{6D4CDB28-4E88-4E6A-9B8D-E65DBAA64BAF}" dt="2023-01-05T04:32:36.833" v="139" actId="478"/>
          <ac:spMkLst>
            <pc:docMk/>
            <pc:sldMk cId="1539989145" sldId="1459"/>
            <ac:spMk id="10" creationId="{5BEDD77A-6FC5-2988-E4E4-894D8A77BF4A}"/>
          </ac:spMkLst>
        </pc:spChg>
        <pc:picChg chg="add del">
          <ac:chgData name="塩谷 晃弘 / Akihiro Shiotani" userId="50aef054-9327-40af-9729-b525352b79f1" providerId="ADAL" clId="{6D4CDB28-4E88-4E6A-9B8D-E65DBAA64BAF}" dt="2023-01-05T04:39:55.702" v="233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5.323" v="232"/>
          <ac:picMkLst>
            <pc:docMk/>
            <pc:sldMk cId="1539989145" sldId="1459"/>
            <ac:picMk id="1026" creationId="{D4C7F0A7-8317-6B79-70A0-13DBFBDA309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4.684" v="230"/>
          <ac:picMkLst>
            <pc:docMk/>
            <pc:sldMk cId="1539989145" sldId="1459"/>
            <ac:picMk id="1028" creationId="{1F58A36A-12F2-EE13-069A-FDC41B0D01A7}"/>
          </ac:picMkLst>
        </pc:picChg>
      </pc:sldChg>
      <pc:sldChg chg="addSp modSp mod modAnim modNotesTx">
        <pc:chgData name="塩谷 晃弘 / Akihiro Shiotani" userId="50aef054-9327-40af-9729-b525352b79f1" providerId="ADAL" clId="{6D4CDB28-4E88-4E6A-9B8D-E65DBAA64BAF}" dt="2023-01-05T04:45:20.378" v="928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6D4CDB28-4E88-4E6A-9B8D-E65DBAA64BAF}" dt="2023-01-05T04:34:50.612" v="212" actId="1076"/>
          <ac:spMkLst>
            <pc:docMk/>
            <pc:sldMk cId="3305888298" sldId="1461"/>
            <ac:spMk id="11" creationId="{B10AADC1-EC36-95CD-2960-A421B9269087}"/>
          </ac:spMkLst>
        </pc:spChg>
        <pc:spChg chg="add mod">
          <ac:chgData name="塩谷 晃弘 / Akihiro Shiotani" userId="50aef054-9327-40af-9729-b525352b79f1" providerId="ADAL" clId="{6D4CDB28-4E88-4E6A-9B8D-E65DBAA64BAF}" dt="2023-01-05T04:35:39.022" v="219" actId="14100"/>
          <ac:spMkLst>
            <pc:docMk/>
            <pc:sldMk cId="3305888298" sldId="1461"/>
            <ac:spMk id="12" creationId="{D18FE88C-BDED-81C7-339B-3A4275A2494A}"/>
          </ac:spMkLst>
        </pc:spChg>
        <pc:spChg chg="add mod">
          <ac:chgData name="塩谷 晃弘 / Akihiro Shiotani" userId="50aef054-9327-40af-9729-b525352b79f1" providerId="ADAL" clId="{6D4CDB28-4E88-4E6A-9B8D-E65DBAA64BAF}" dt="2023-01-05T04:30:42.424" v="89" actId="14100"/>
          <ac:spMkLst>
            <pc:docMk/>
            <pc:sldMk cId="3305888298" sldId="1461"/>
            <ac:spMk id="13" creationId="{69644BE9-EFEE-3513-9A64-8BF18B36469B}"/>
          </ac:spMkLst>
        </pc:spChg>
        <pc:spChg chg="add mod">
          <ac:chgData name="塩谷 晃弘 / Akihiro Shiotani" userId="50aef054-9327-40af-9729-b525352b79f1" providerId="ADAL" clId="{6D4CDB28-4E88-4E6A-9B8D-E65DBAA64BAF}" dt="2023-01-05T04:31:28.610" v="10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6D4CDB28-4E88-4E6A-9B8D-E65DBAA64BAF}" dt="2023-01-05T04:34:06.427" v="211" actId="20577"/>
          <ac:spMkLst>
            <pc:docMk/>
            <pc:sldMk cId="3305888298" sldId="1461"/>
            <ac:spMk id="44" creationId="{4F2DADD8-2D55-BBED-D9E5-9D27FB6E8F26}"/>
          </ac:spMkLst>
        </pc:spChg>
      </pc:sldChg>
      <pc:sldChg chg="del">
        <pc:chgData name="塩谷 晃弘 / Akihiro Shiotani" userId="50aef054-9327-40af-9729-b525352b79f1" providerId="ADAL" clId="{6D4CDB28-4E88-4E6A-9B8D-E65DBAA64BAF}" dt="2023-01-05T04:45:26.214" v="929" actId="47"/>
        <pc:sldMkLst>
          <pc:docMk/>
          <pc:sldMk cId="419034762" sldId="1462"/>
        </pc:sldMkLst>
      </pc:sldChg>
      <pc:sldChg chg="addSp delSp modSp mod">
        <pc:chgData name="塩谷 晃弘 / Akihiro Shiotani" userId="50aef054-9327-40af-9729-b525352b79f1" providerId="ADAL" clId="{6D4CDB28-4E88-4E6A-9B8D-E65DBAA64BAF}" dt="2023-01-05T04:46:43.652" v="997" actId="1076"/>
        <pc:sldMkLst>
          <pc:docMk/>
          <pc:sldMk cId="1759741863" sldId="1464"/>
        </pc:sldMkLst>
        <pc:spChg chg="add mod">
          <ac:chgData name="塩谷 晃弘 / Akihiro Shiotani" userId="50aef054-9327-40af-9729-b525352b79f1" providerId="ADAL" clId="{6D4CDB28-4E88-4E6A-9B8D-E65DBAA64BAF}" dt="2023-01-05T04:46:40.069" v="996" actId="1076"/>
          <ac:spMkLst>
            <pc:docMk/>
            <pc:sldMk cId="1759741863" sldId="1464"/>
            <ac:spMk id="4" creationId="{35CB9F65-1C55-0576-E3D5-E203A4487AAF}"/>
          </ac:spMkLst>
        </pc:spChg>
        <pc:picChg chg="add del mod">
          <ac:chgData name="塩谷 晃弘 / Akihiro Shiotani" userId="50aef054-9327-40af-9729-b525352b79f1" providerId="ADAL" clId="{6D4CDB28-4E88-4E6A-9B8D-E65DBAA64BAF}" dt="2023-01-05T04:46:43.652" v="997" actId="1076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NotesTx">
        <pc:chgData name="塩谷 晃弘 / Akihiro Shiotani" userId="50aef054-9327-40af-9729-b525352b79f1" providerId="ADAL" clId="{6D4CDB28-4E88-4E6A-9B8D-E65DBAA64BAF}" dt="2023-01-05T04:47:08.268" v="1054" actId="20577"/>
        <pc:sldMkLst>
          <pc:docMk/>
          <pc:sldMk cId="653382186" sldId="1465"/>
        </pc:sldMkLst>
      </pc:sldChg>
      <pc:sldChg chg="modSp mod modNotesTx">
        <pc:chgData name="塩谷 晃弘 / Akihiro Shiotani" userId="50aef054-9327-40af-9729-b525352b79f1" providerId="ADAL" clId="{6D4CDB28-4E88-4E6A-9B8D-E65DBAA64BAF}" dt="2023-01-05T04:45:57.254" v="987" actId="20577"/>
        <pc:sldMkLst>
          <pc:docMk/>
          <pc:sldMk cId="203663408" sldId="1539"/>
        </pc:sldMkLst>
        <pc:spChg chg="mod">
          <ac:chgData name="塩谷 晃弘 / Akihiro Shiotani" userId="50aef054-9327-40af-9729-b525352b79f1" providerId="ADAL" clId="{6D4CDB28-4E88-4E6A-9B8D-E65DBAA64BAF}" dt="2023-01-05T04:26:09.811" v="38" actId="20577"/>
          <ac:spMkLst>
            <pc:docMk/>
            <pc:sldMk cId="203663408" sldId="1539"/>
            <ac:spMk id="11" creationId="{C865F2C8-D5B5-B11B-7FF5-86A9081B7179}"/>
          </ac:spMkLst>
        </pc:spChg>
      </pc:sldChg>
    </pc:docChg>
  </pc:docChgLst>
  <pc:docChgLst>
    <pc:chgData name="塩谷 晃弘 / Akihiro Shiotani" userId="50aef054-9327-40af-9729-b525352b79f1" providerId="ADAL" clId="{3EC0393A-27D5-4C15-938A-3390FE2633EA}"/>
    <pc:docChg chg="undo custSel addSld modSld">
      <pc:chgData name="塩谷 晃弘 / Akihiro Shiotani" userId="50aef054-9327-40af-9729-b525352b79f1" providerId="ADAL" clId="{3EC0393A-27D5-4C15-938A-3390FE2633EA}" dt="2022-12-22T05:26:22.832" v="424" actId="14100"/>
      <pc:docMkLst>
        <pc:docMk/>
      </pc:docMkLst>
      <pc:sldChg chg="addSp delSp modSp">
        <pc:chgData name="塩谷 晃弘 / Akihiro Shiotani" userId="50aef054-9327-40af-9729-b525352b79f1" providerId="ADAL" clId="{3EC0393A-27D5-4C15-938A-3390FE2633EA}" dt="2022-12-22T05:21:45.871" v="101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3EC0393A-27D5-4C15-938A-3390FE2633EA}" dt="2022-12-22T05:21:45.871" v="101"/>
          <ac:spMkLst>
            <pc:docMk/>
            <pc:sldMk cId="4275151420" sldId="1381"/>
            <ac:spMk id="2" creationId="{B7D999EB-F787-8618-BB63-E3046CA9D1CB}"/>
          </ac:spMkLst>
        </pc:spChg>
      </pc:sldChg>
      <pc:sldChg chg="addSp delSp modSp mod">
        <pc:chgData name="塩谷 晃弘 / Akihiro Shiotani" userId="50aef054-9327-40af-9729-b525352b79f1" providerId="ADAL" clId="{3EC0393A-27D5-4C15-938A-3390FE2633EA}" dt="2022-12-22T05:22:49.353" v="159" actId="1076"/>
        <pc:sldMkLst>
          <pc:docMk/>
          <pc:sldMk cId="1950759573" sldId="1389"/>
        </pc:sldMkLst>
        <pc:spChg chg="add mod">
          <ac:chgData name="塩谷 晃弘 / Akihiro Shiotani" userId="50aef054-9327-40af-9729-b525352b79f1" providerId="ADAL" clId="{3EC0393A-27D5-4C15-938A-3390FE2633EA}" dt="2022-12-22T05:21:59.966" v="155" actId="20577"/>
          <ac:spMkLst>
            <pc:docMk/>
            <pc:sldMk cId="1950759573" sldId="1389"/>
            <ac:spMk id="8" creationId="{A8742AFB-9BF8-816C-5DE1-6E0A24F6AB3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19" creationId="{1B86BFE5-5C12-CA4B-AC5B-FDB35CCA11F3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22" creationId="{EDDAD465-62E2-5B8C-437B-74CB052822B5}"/>
          </ac:spMkLst>
        </pc:spChg>
        <pc:spChg chg="del mod">
          <ac:chgData name="塩谷 晃弘 / Akihiro Shiotani" userId="50aef054-9327-40af-9729-b525352b79f1" providerId="ADAL" clId="{3EC0393A-27D5-4C15-938A-3390FE2633EA}" dt="2022-12-22T05:21:31.419" v="49" actId="478"/>
          <ac:spMkLst>
            <pc:docMk/>
            <pc:sldMk cId="1950759573" sldId="1389"/>
            <ac:spMk id="26" creationId="{80F6CF7D-FC5D-68C5-4265-435B37FFB907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0" creationId="{C2DB75CA-4398-A9AC-AC03-5C3DBDD5903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1" creationId="{E1787BEC-E551-6859-D9EF-0C8DE1FE146E}"/>
          </ac:spMkLst>
        </pc:spChg>
        <pc:spChg chg="mod">
          <ac:chgData name="塩谷 晃弘 / Akihiro Shiotani" userId="50aef054-9327-40af-9729-b525352b79f1" providerId="ADAL" clId="{3EC0393A-27D5-4C15-938A-3390FE2633EA}" dt="2022-12-22T05:22:38.024" v="156" actId="1076"/>
          <ac:spMkLst>
            <pc:docMk/>
            <pc:sldMk cId="1950759573" sldId="1389"/>
            <ac:spMk id="32" creationId="{61B60D1A-CDAE-A4A1-0C1B-2DCDF52BD7B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7" creationId="{3593FF6F-3154-869B-FE83-73643FC4AE5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8" creationId="{FDF54C57-6ABD-F55C-C66A-FC0EC6B75826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9" creationId="{ED9DFFF9-AB67-647C-29AF-5879D93E1357}"/>
          </ac:spMkLst>
        </pc:sp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36" creationId="{28271CB2-7046-0E91-C6A3-2A31BE6C1C9C}"/>
          </ac:picMkLst>
        </pc:picChg>
        <pc:picChg chg="mod">
          <ac:chgData name="塩谷 晃弘 / Akihiro Shiotani" userId="50aef054-9327-40af-9729-b525352b79f1" providerId="ADAL" clId="{3EC0393A-27D5-4C15-938A-3390FE2633EA}" dt="2022-12-22T05:22:49.353" v="159" actId="1076"/>
          <ac:picMkLst>
            <pc:docMk/>
            <pc:sldMk cId="1950759573" sldId="1389"/>
            <ac:picMk id="1026" creationId="{8485CA38-EF08-EF9F-DFDC-070268F50CCB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28" creationId="{9B847292-1E4E-744B-9F1B-B69AFAFD08B4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30" creationId="{229DB017-B37B-81B9-ED69-5E615082083D}"/>
          </ac:picMkLst>
        </pc:picChg>
      </pc:sldChg>
      <pc:sldChg chg="delSp modSp mod">
        <pc:chgData name="塩谷 晃弘 / Akihiro Shiotani" userId="50aef054-9327-40af-9729-b525352b79f1" providerId="ADAL" clId="{3EC0393A-27D5-4C15-938A-3390FE2633EA}" dt="2022-12-22T04:59:50.267" v="34" actId="478"/>
        <pc:sldMkLst>
          <pc:docMk/>
          <pc:sldMk cId="2482145950" sldId="1414"/>
        </pc:sldMkLst>
        <pc:spChg chg="del mod">
          <ac:chgData name="塩谷 晃弘 / Akihiro Shiotani" userId="50aef054-9327-40af-9729-b525352b79f1" providerId="ADAL" clId="{3EC0393A-27D5-4C15-938A-3390FE2633EA}" dt="2022-12-22T04:59:46.345" v="33" actId="478"/>
          <ac:spMkLst>
            <pc:docMk/>
            <pc:sldMk cId="2482145950" sldId="1414"/>
            <ac:spMk id="10" creationId="{AD502BD4-6158-2A36-3B5C-007F3F014FFB}"/>
          </ac:spMkLst>
        </pc:spChg>
        <pc:spChg chg="del">
          <ac:chgData name="塩谷 晃弘 / Akihiro Shiotani" userId="50aef054-9327-40af-9729-b525352b79f1" providerId="ADAL" clId="{3EC0393A-27D5-4C15-938A-3390FE2633EA}" dt="2022-12-22T04:59:50.267" v="34" actId="478"/>
          <ac:spMkLst>
            <pc:docMk/>
            <pc:sldMk cId="2482145950" sldId="1414"/>
            <ac:spMk id="11" creationId="{59A16FE3-2DB1-7E92-A0B1-7BD824803924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26:22.832" v="424" actId="14100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3EC0393A-27D5-4C15-938A-3390FE2633EA}" dt="2022-12-22T05:26:15.204" v="421" actId="14100"/>
          <ac:spMkLst>
            <pc:docMk/>
            <pc:sldMk cId="957024390" sldId="1426"/>
            <ac:spMk id="64" creationId="{D7B4CA98-7557-C7EE-B535-9B6BA7A09CBB}"/>
          </ac:spMkLst>
        </pc:spChg>
        <pc:spChg chg="mod">
          <ac:chgData name="塩谷 晃弘 / Akihiro Shiotani" userId="50aef054-9327-40af-9729-b525352b79f1" providerId="ADAL" clId="{3EC0393A-27D5-4C15-938A-3390FE2633EA}" dt="2022-12-22T05:26:18.169" v="422" actId="14100"/>
          <ac:spMkLst>
            <pc:docMk/>
            <pc:sldMk cId="957024390" sldId="1426"/>
            <ac:spMk id="74" creationId="{A7DB58F1-DDE7-8C21-AFC8-467F870CD2FE}"/>
          </ac:spMkLst>
        </pc:spChg>
        <pc:spChg chg="mod">
          <ac:chgData name="塩谷 晃弘 / Akihiro Shiotani" userId="50aef054-9327-40af-9729-b525352b79f1" providerId="ADAL" clId="{3EC0393A-27D5-4C15-938A-3390FE2633EA}" dt="2022-12-22T05:26:20.608" v="423" actId="14100"/>
          <ac:spMkLst>
            <pc:docMk/>
            <pc:sldMk cId="957024390" sldId="1426"/>
            <ac:spMk id="75" creationId="{C5F89743-F1FD-6E6E-0561-9990266477BC}"/>
          </ac:spMkLst>
        </pc:spChg>
        <pc:spChg chg="mod">
          <ac:chgData name="塩谷 晃弘 / Akihiro Shiotani" userId="50aef054-9327-40af-9729-b525352b79f1" providerId="ADAL" clId="{3EC0393A-27D5-4C15-938A-3390FE2633EA}" dt="2022-12-22T05:26:22.832" v="424" actId="14100"/>
          <ac:spMkLst>
            <pc:docMk/>
            <pc:sldMk cId="957024390" sldId="1426"/>
            <ac:spMk id="76" creationId="{E92EC4E8-1743-642D-9B61-7AE8FB4631DD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07:49.013" v="46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3EC0393A-27D5-4C15-938A-3390FE2633EA}" dt="2022-12-22T05:07:49.013" v="46" actId="20577"/>
          <ac:spMkLst>
            <pc:docMk/>
            <pc:sldMk cId="1514564208" sldId="1428"/>
            <ac:spMk id="18" creationId="{86917DE3-88E2-1017-EA8D-B31CBEDF6F2B}"/>
          </ac:spMkLst>
        </pc:spChg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1719526426" sldId="1440"/>
        </pc:sldMkLst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531548942" sldId="1441"/>
        </pc:sldMkLst>
      </pc:sldChg>
    </pc:docChg>
  </pc:docChgLst>
  <pc:docChgLst>
    <pc:chgData name="塩谷 晃弘 / Akihiro Shiotani" userId="50aef054-9327-40af-9729-b525352b79f1" providerId="ADAL" clId="{183C4948-A441-4F7B-BC69-C365EF33024D}"/>
    <pc:docChg chg="delSld">
      <pc:chgData name="塩谷 晃弘 / Akihiro Shiotani" userId="50aef054-9327-40af-9729-b525352b79f1" providerId="ADAL" clId="{183C4948-A441-4F7B-BC69-C365EF33024D}" dt="2023-04-06T05:29:09.532" v="2" actId="47"/>
      <pc:docMkLst>
        <pc:docMk/>
      </pc:docMkLst>
      <pc:sldChg chg="del">
        <pc:chgData name="塩谷 晃弘 / Akihiro Shiotani" userId="50aef054-9327-40af-9729-b525352b79f1" providerId="ADAL" clId="{183C4948-A441-4F7B-BC69-C365EF33024D}" dt="2023-04-06T05:29:09.532" v="2" actId="47"/>
        <pc:sldMkLst>
          <pc:docMk/>
          <pc:sldMk cId="101642477" sldId="1666"/>
        </pc:sldMkLst>
      </pc:sldChg>
      <pc:sldChg chg="del">
        <pc:chgData name="塩谷 晃弘 / Akihiro Shiotani" userId="50aef054-9327-40af-9729-b525352b79f1" providerId="ADAL" clId="{183C4948-A441-4F7B-BC69-C365EF33024D}" dt="2023-04-06T05:29:08.823" v="1" actId="47"/>
        <pc:sldMkLst>
          <pc:docMk/>
          <pc:sldMk cId="3470141934" sldId="1667"/>
        </pc:sldMkLst>
      </pc:sldChg>
      <pc:sldChg chg="del">
        <pc:chgData name="塩谷 晃弘 / Akihiro Shiotani" userId="50aef054-9327-40af-9729-b525352b79f1" providerId="ADAL" clId="{183C4948-A441-4F7B-BC69-C365EF33024D}" dt="2023-04-06T05:29:08.224" v="0" actId="47"/>
        <pc:sldMkLst>
          <pc:docMk/>
          <pc:sldMk cId="3958969816" sldId="1668"/>
        </pc:sldMkLst>
      </pc:sldChg>
    </pc:docChg>
  </pc:docChgLst>
  <pc:docChgLst>
    <pc:chgData name="塩谷 晃弘 / Akihiro Shiotani" userId="50aef054-9327-40af-9729-b525352b79f1" providerId="ADAL" clId="{D8305037-9397-4878-B676-7156E9C315FB}"/>
    <pc:docChg chg="undo custSel addSld delSld modSld">
      <pc:chgData name="塩谷 晃弘 / Akihiro Shiotani" userId="50aef054-9327-40af-9729-b525352b79f1" providerId="ADAL" clId="{D8305037-9397-4878-B676-7156E9C315FB}" dt="2023-01-16T00:50:25.609" v="1694" actId="478"/>
      <pc:docMkLst>
        <pc:docMk/>
      </pc:docMkLst>
      <pc:sldChg chg="modNotesTx">
        <pc:chgData name="塩谷 晃弘 / Akihiro Shiotani" userId="50aef054-9327-40af-9729-b525352b79f1" providerId="ADAL" clId="{D8305037-9397-4878-B676-7156E9C315FB}" dt="2023-01-16T00:16:44.090" v="73" actId="20577"/>
        <pc:sldMkLst>
          <pc:docMk/>
          <pc:sldMk cId="2714889086" sldId="1451"/>
        </pc:sldMkLst>
      </pc:sldChg>
      <pc:sldChg chg="del">
        <pc:chgData name="塩谷 晃弘 / Akihiro Shiotani" userId="50aef054-9327-40af-9729-b525352b79f1" providerId="ADAL" clId="{D8305037-9397-4878-B676-7156E9C315FB}" dt="2023-01-16T00:16:40.703" v="72" actId="47"/>
        <pc:sldMkLst>
          <pc:docMk/>
          <pc:sldMk cId="1830413960" sldId="1452"/>
        </pc:sldMkLst>
      </pc:sldChg>
      <pc:sldChg chg="modSp mod modNotesTx">
        <pc:chgData name="塩谷 晃弘 / Akihiro Shiotani" userId="50aef054-9327-40af-9729-b525352b79f1" providerId="ADAL" clId="{D8305037-9397-4878-B676-7156E9C315FB}" dt="2023-01-16T00:31:50.660" v="1525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8305037-9397-4878-B676-7156E9C315FB}" dt="2023-01-16T00:31:50.660" v="1525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modNotesTx">
        <pc:chgData name="塩谷 晃弘 / Akihiro Shiotani" userId="50aef054-9327-40af-9729-b525352b79f1" providerId="ADAL" clId="{D8305037-9397-4878-B676-7156E9C315FB}" dt="2023-01-16T00:16:53.133" v="75" actId="20577"/>
        <pc:sldMkLst>
          <pc:docMk/>
          <pc:sldMk cId="1383961549" sldId="1536"/>
        </pc:sldMkLst>
      </pc:sldChg>
      <pc:sldChg chg="addSp delSp modSp mod">
        <pc:chgData name="塩谷 晃弘 / Akihiro Shiotani" userId="50aef054-9327-40af-9729-b525352b79f1" providerId="ADAL" clId="{D8305037-9397-4878-B676-7156E9C315FB}" dt="2023-01-16T00:50:25.609" v="1694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8305037-9397-4878-B676-7156E9C315FB}" dt="2023-01-16T00:18:02.117" v="146" actId="20577"/>
          <ac:spMkLst>
            <pc:docMk/>
            <pc:sldMk cId="506177842" sldId="153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D8305037-9397-4878-B676-7156E9C315FB}" dt="2023-01-16T00:31:41.112" v="1524" actId="20577"/>
          <ac:spMkLst>
            <pc:docMk/>
            <pc:sldMk cId="506177842" sldId="153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1" creationId="{049A3721-10FB-2E96-3D0C-D07C7440067B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2" creationId="{1F05AE2C-DE4D-83BF-F222-B93333A1C205}"/>
          </ac:spMkLst>
        </pc:spChg>
        <pc:spChg chg="add del mod">
          <ac:chgData name="塩谷 晃弘 / Akihiro Shiotani" userId="50aef054-9327-40af-9729-b525352b79f1" providerId="ADAL" clId="{D8305037-9397-4878-B676-7156E9C315FB}" dt="2023-01-16T00:17:20.137" v="77"/>
          <ac:spMkLst>
            <pc:docMk/>
            <pc:sldMk cId="506177842" sldId="1537"/>
            <ac:spMk id="14" creationId="{AC0000AA-E2DC-C956-1D6F-09C8DCE0DD36}"/>
          </ac:spMkLst>
        </pc:spChg>
        <pc:spChg chg="add del mod">
          <ac:chgData name="塩谷 晃弘 / Akihiro Shiotani" userId="50aef054-9327-40af-9729-b525352b79f1" providerId="ADAL" clId="{D8305037-9397-4878-B676-7156E9C315FB}" dt="2023-01-16T00:17:52.606" v="132"/>
          <ac:spMkLst>
            <pc:docMk/>
            <pc:sldMk cId="506177842" sldId="1537"/>
            <ac:spMk id="15" creationId="{25069B3E-48A7-AF47-0C54-6013562CB9BC}"/>
          </ac:spMkLst>
        </pc:spChg>
        <pc:spChg chg="add del mod">
          <ac:chgData name="塩谷 晃弘 / Akihiro Shiotani" userId="50aef054-9327-40af-9729-b525352b79f1" providerId="ADAL" clId="{D8305037-9397-4878-B676-7156E9C315FB}" dt="2023-01-16T00:36:26.668" v="1527" actId="478"/>
          <ac:spMkLst>
            <pc:docMk/>
            <pc:sldMk cId="506177842" sldId="1537"/>
            <ac:spMk id="16" creationId="{2295A69F-D01A-8771-E009-76556A5F0DD4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53.313" v="1629" actId="478"/>
          <ac:spMkLst>
            <pc:docMk/>
            <pc:sldMk cId="506177842" sldId="1537"/>
            <ac:spMk id="17" creationId="{B47AF9DB-51F7-CFFF-D2CB-1E7257D57B13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8" creationId="{F290CBD2-85BB-B2D0-ED74-0D8225446007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2:18.947" v="1586" actId="478"/>
          <ac:spMkLst>
            <pc:docMk/>
            <pc:sldMk cId="506177842" sldId="1537"/>
            <ac:spMk id="19" creationId="{FD44352E-56A5-19E5-A79D-58D25C583996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20" creationId="{D22A80BB-6B06-2662-7A20-AC4A8355F29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1" creationId="{BECC6BED-5565-2F6F-3793-907B3299EA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2" creationId="{FC39DA7D-1F6F-B4D7-810B-C95BA4DD5E5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3" creationId="{1D878D8C-DF47-9F36-3394-613DE2A0DA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4" creationId="{E4EEF211-168F-6FDD-0D18-6B8708E70C6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5" creationId="{B2A158F0-8454-D335-D3F3-7BAB05A97F2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6" creationId="{9290A688-EE41-16C8-01C4-BE32E42008C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7" creationId="{E92320A2-8C5B-49C2-2A7F-30FCCCE850E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8" creationId="{E6AD25AB-F892-38F9-4B0E-3083C4822F5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9" creationId="{AE3B8604-D69A-9033-AD44-3F869D9EF58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0" creationId="{FC08D0A3-28DA-2C64-C510-549F1F2F64A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1" creationId="{87CEE499-0A70-036A-5421-EF2A56FCF55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2" creationId="{9BC0FA34-2C1A-0813-317D-B6815E718CF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3" creationId="{F015DB4D-D9D1-3718-843A-A05B2260946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4" creationId="{2C319D20-7CE0-D33B-3CB1-FF099CEFA9D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5" creationId="{78FA5751-4785-D372-B31F-CF4ED9E33B3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6" creationId="{1CC0FB58-BDA0-1144-16A0-F8BB62DC261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7" creationId="{9F7E72B5-9131-2551-C3E5-1C30C36368F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8" creationId="{DF74E02E-241D-FC64-3913-41C686C2BFC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9" creationId="{B8D42F49-B35D-BE52-AF90-291E7652F6E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0" creationId="{EA69574C-E6C5-1106-BD0A-7BF44E72D90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1" creationId="{C7427681-8B35-964B-6644-8289285AF3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2" creationId="{C56E4865-A5F0-D8CF-9697-80B348287B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3" creationId="{2A5CE6E1-D11E-5693-072F-3030C541304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4" creationId="{7916171B-C6D6-C453-165B-7743F7193F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5" creationId="{9BF3BD1F-99B4-5659-B291-4A2BEC3AFB5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6" creationId="{A6F9883C-018C-C225-FF7B-388AA22EA8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7" creationId="{53FFD24D-2EF3-8495-FB71-C9DAB32EE5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8" creationId="{0D144196-3E14-484B-D009-C86962A0F46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9" creationId="{FC1E80A2-25EC-BFBD-0DB2-34E876EC484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0" creationId="{9A2FD73D-FE30-C802-3A9F-2E36C2684C3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1" creationId="{B439A7D6-C94A-3012-16A0-0EC5494B5A4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2" creationId="{91A6B5BB-8EDA-1B7D-C0C0-FEC14050DF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3" creationId="{E576902B-BE79-6C47-1134-7EF6D3E59C3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4" creationId="{58D33FBC-2342-C239-1C39-81EF4BA7663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5" creationId="{E1EF9306-B87B-7B80-A31C-B2C9156B276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6" creationId="{2D78D809-83B7-8596-99D5-B10B0993E0D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7" creationId="{D3D17760-2FFA-FCEE-6AF8-371A612799C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8" creationId="{5952ECB9-F37A-533F-2BBC-D7799336006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9" creationId="{80707854-DB31-9D38-C74F-685EB79BF76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0" creationId="{5656D4D5-8573-E500-92FB-D002C71A6CF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1" creationId="{B1AE9AD1-1B41-7C2F-18F8-5122999EDB3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2" creationId="{CE2BB81A-69B6-8989-6869-6BED9D7E321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3" creationId="{5FEC94B9-A8C0-04F4-C341-7AD4A7BE07A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4" creationId="{24471547-F118-9FC3-C16A-13830961DFF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5" creationId="{C9DCED25-1FB1-21D8-DB08-6423BF2AE7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6" creationId="{3DC925D9-2E3F-BFD7-6EA3-BA7065A36E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7" creationId="{0B49901A-D332-DE36-D449-D1BE2225357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8" creationId="{B9B25830-BC9B-FB01-2D9C-6A3A741B0A9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9" creationId="{C0F9ECDE-DD31-6EC5-06D5-F482DD44255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0" creationId="{A2B51DBB-8C31-2160-1BC4-E6A393C22F7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1" creationId="{6D2B797F-B50C-38D6-8C9B-B7A43E915B7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2" creationId="{4F52D3AA-0A12-E277-3B75-DC131027F9B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3" creationId="{2E0E9876-5CCB-F752-88E6-FDA865E3798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4" creationId="{F368F756-7425-4E18-D8B6-B1D06E1C514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5" creationId="{9BA4511C-66EC-BE43-E08E-37FD0CA12FA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6" creationId="{A9AED0EE-9CA8-40DD-66F7-0C4DCF6AF9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7" creationId="{2B13AA14-E7DC-08FE-A12A-E7BCDB8A351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8" creationId="{76ECCF6A-4268-AE48-4B38-3BD268A3E9A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9" creationId="{C36A3C50-68A0-4D5D-3123-C717DABD9F5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0" creationId="{44DBAEAD-BFB5-B54A-5398-DAED5534831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1" creationId="{F4AD7193-CB12-554C-6E19-6B2BBF3F16B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2" creationId="{42356A85-3648-429E-249E-91ABB53B6C0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3" creationId="{B16775A1-E558-299E-4AD9-E1701D3EE82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4" creationId="{49C3A125-96A4-D9F3-C78E-3380DF06E58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5" creationId="{98CACBF0-1008-275B-DD23-D5492C93DEB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6" creationId="{DB879956-4BFA-EB2E-3D4C-92B72B92FBF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7" creationId="{A6DDF5CD-95A1-C05A-71AF-5536B28814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8" creationId="{6E289219-9CCE-D3FE-999D-CC4A8FE6C7C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9" creationId="{B31DF633-5E3F-8C4E-8926-154F48D43817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0" creationId="{F5C5D1FB-42A5-241D-6263-94256C7659E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1" creationId="{C71D6AFB-489F-942E-677F-0C1C0AA9BEA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2" creationId="{EAAE98A8-1331-7060-A96A-1E0E88AB3C69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3" creationId="{1FEA7E37-81EE-1836-790C-A73F5A4804D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4" creationId="{ADCA42D1-0AA4-E8B7-DB54-D611CDBC2E0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5" creationId="{EF209786-2ABE-925D-0790-2E8A4D2219B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6" creationId="{6BED585A-7999-893E-194D-A4821ACF2C3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7" creationId="{748B4648-6979-37CF-8D46-EE515D0E00D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8" creationId="{386019EC-9A2C-E3CC-165A-EEB79C120F43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9" creationId="{7A171F93-47CC-EAAA-4911-3F8DC72C30EB}"/>
          </ac:spMkLst>
        </pc:spChg>
        <pc:spChg chg="add del mo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100" creationId="{A470868E-2F1F-3695-9085-117D004D8EC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1" creationId="{76AD5150-306C-983F-F1CF-2E42DC2344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2" creationId="{92CA70FF-28D9-BECF-5C7D-2848C161029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3" creationId="{70C3B2CE-5FBB-DB22-40D5-A809ABBEB9FA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4" creationId="{7AD9E9D7-CB23-A8B1-6C30-0847A63E2EAF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5" creationId="{370F620F-E8FB-5C66-69ED-0E0DD86F6C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6" creationId="{1164CF67-C6E4-7E07-153A-7366363EB06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7" creationId="{54BFE52B-2066-C083-BC97-AE00C925E110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8" creationId="{DF0E2B0D-C0F7-636E-6324-7B8114754E5C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9" creationId="{6D4837B4-1962-6C2F-FD1B-86A9FA4D91B5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0" creationId="{656DDAFD-E296-BC3B-BE88-8F5D10B27A8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1" creationId="{D20F4DEE-5EAD-8B34-D86E-4BDE193049A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2" creationId="{D53242BB-2C4A-7F24-AB77-4D33737680F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3" creationId="{D41F57D7-DC20-D586-DC3D-A28E8B8344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4" creationId="{E8C31356-D269-07EB-43EA-00818CC06E7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5" creationId="{53AC10F1-0648-C786-69BA-341A1365D9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6" creationId="{F892EA6E-BBEB-5660-D271-3FFDD4CD9C83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7" creationId="{96A3F753-B008-B682-C10E-B872EBF5A6B9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8" creationId="{875FAD8E-3D98-3A99-4E70-F3E49BE6F78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9" creationId="{727CA352-611C-53F2-9E7C-F4EF5FE1AC2C}"/>
          </ac:spMkLst>
        </pc:spChg>
        <pc:spChg chg="mod">
          <ac:chgData name="塩谷 晃弘 / Akihiro Shiotani" userId="50aef054-9327-40af-9729-b525352b79f1" providerId="ADAL" clId="{D8305037-9397-4878-B676-7156E9C315FB}" dt="2023-01-16T00:43:25.717" v="1594"/>
          <ac:spMkLst>
            <pc:docMk/>
            <pc:sldMk cId="506177842" sldId="1537"/>
            <ac:spMk id="120" creationId="{B867D726-8444-233E-D398-74E4F51B8C8B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1" creationId="{BEA3559E-33FC-7300-F050-B816AC9DBB8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2" creationId="{30044205-D8F3-4EA0-50E1-961188D5EF4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3" creationId="{0919182C-58B4-EE07-94D9-D3798FF3AD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4" creationId="{478281EB-79CB-D3AB-1D2C-E61A6230C0E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5" creationId="{C7B7AEBA-62B5-B47D-760D-2CF8765EEF2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6" creationId="{7CEF35B7-65B8-0BD0-3AAC-28802B9D8B1F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7" creationId="{184889FE-275E-CA73-4C8F-CC4E1EB10F7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8" creationId="{99601AEC-0AA1-F795-CFBC-2B39B3C73FAD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9" creationId="{89C3DC7A-F155-8C74-EED9-F75FBEDE092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0" creationId="{F977683B-CA69-F177-E538-03F2E2775F10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1" creationId="{0EF19EB3-A79A-5DBA-786F-7D412A092008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2" creationId="{076B5ACA-9834-B0FB-8DD7-B8B976FCDE4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3" creationId="{1C4D7A79-F40A-A677-269D-FF5214B7DC0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4" creationId="{92E99524-B4B4-854B-3CDC-D5AEFD54DFB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5" creationId="{5C3A99BB-D376-AD98-6983-E5EDDD5E320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6" creationId="{1EA47790-52F4-0E30-C944-7F212F804E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7" creationId="{BECE5C35-CE45-BCB1-E3F6-75CDBB58569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8" creationId="{CEC8F540-CF97-F21E-6069-76A7A48A347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9" creationId="{E78291FB-C38C-9A95-C266-5755020EABC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0" creationId="{1F1D2791-A92F-4981-AB7F-877CE5ECE17F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1" creationId="{B464B0E4-82D8-FA1F-6841-59EDF76C0C3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2" creationId="{5829254B-8CE5-A16B-48AF-CC4A17F615A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3" creationId="{15E6B7D3-34E3-F27D-350E-69ABB2E0DA1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4" creationId="{C461C911-C9FB-0E54-A03E-0F297D012C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5" creationId="{9A3B8F9D-5BFD-B1D0-BE16-C6AB7CB56819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6" creationId="{0C01AB0A-F21B-3B24-6878-F73C0EE9BB2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7" creationId="{F60CC0D8-C5A3-EC29-F824-9662FB98C96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8" creationId="{22FBE851-EC2A-A26C-08E7-7396B69CDB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9" creationId="{9DFC6075-BF84-4700-4F78-ED77D8756C3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0" creationId="{B3F2ABEA-E0C1-AD63-D9EA-B065722F1356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1" creationId="{76843205-CEA2-1210-B254-DADCC200FA2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2" creationId="{316F2D2F-E1C7-FD2A-5622-035FFFB7C00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3" creationId="{49EC27C4-94A9-5C73-813B-1D5F6770EBD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4" creationId="{6E249701-788D-D5D9-EC7A-45637790B7C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5" creationId="{85E147CE-B49B-9F5C-6B20-DB7F7B31919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6" creationId="{5403B4F1-2B61-93D3-9780-CC0AC8C2086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7" creationId="{99AA3761-799E-B73D-0796-DA6200F7950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8" creationId="{A1897CED-98D6-B874-80B7-312A86C5C37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9" creationId="{6711D588-E659-1268-BD91-C6B78FC1F9D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0" creationId="{CC04496E-81A9-478A-4016-1994503E3C7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1" creationId="{F1B53156-C68A-C9A7-D74B-3A9C899B265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2" creationId="{37A25F86-FA2D-4069-2C61-A59E743274D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3" creationId="{C6A10B03-2458-A59B-5530-8836A59F0F0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4" creationId="{7DE1ECD5-88BB-AC82-AA39-A871DED43E6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5" creationId="{94790C3F-BA00-D06C-7515-93F6CDC032F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6" creationId="{8A06BED8-4730-4925-DEDC-1534ECB88F3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7" creationId="{3E7D8AF0-E433-41DE-66C9-AA6F03AF3C5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8" creationId="{8EC007F5-F91A-CDF5-DA7F-794FB4F28D0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9" creationId="{3EB78E26-0C30-8B73-5F2B-3A673D8B22B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0" creationId="{19C3EFC4-4FA3-77BE-66F4-ABD49904EB9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1" creationId="{679EB1B7-62AD-70B6-E7EA-A099B4B5244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2" creationId="{77B57107-0D1D-D9AC-189F-401564A4628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3" creationId="{80E728AC-C404-3340-8A6B-DCE2F62AF1A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4" creationId="{D64A129B-5A1B-DC2F-4950-C0F930ABD12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5" creationId="{849796C3-FAAE-79E9-3455-9AEE683B13B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6" creationId="{B6BE820E-0899-5FAB-3995-106DB3AF7418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7" creationId="{9803539F-8D17-41E0-2C7A-8453F8A358E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8" creationId="{880624FB-1EDE-65A1-DEE3-D9C567D7AECB}"/>
          </ac:spMkLst>
        </pc:spChg>
        <pc:spChg chg="add del mo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79" creationId="{5D886A70-3DF5-4C33-E9DD-1FB44FF918C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0" creationId="{0A9CC634-8492-F5F8-3BBC-8E86728ED0D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1" creationId="{C4F68382-1140-2B93-2ADC-594CCF8AF3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2" creationId="{36C29F6D-4917-109F-CA19-F54F0F00E60E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3" creationId="{5C0A6734-4207-2359-973E-54D63AA771C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4" creationId="{AEB9B313-2128-A36A-01B6-0BABF7B54A4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5" creationId="{E9B790BB-E02A-5D92-59D6-F12260E068F4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6" creationId="{83A748A6-FA02-AC87-6C7F-B5F544BE62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7" creationId="{3F5AC9A6-54CA-7096-77E6-2A4034CAF04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8" creationId="{19F95315-C41F-8481-9254-C46446404C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9" creationId="{F3D48B62-E055-3872-9418-F4D19346DFF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0" creationId="{8D6B7D2C-90A1-3DE1-3709-294871672A2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1" creationId="{1C034F12-A18C-39E6-9AF7-D93D9A96A01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2" creationId="{52A77752-EB64-00A0-E0A8-1289F4C428B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3" creationId="{200BF02C-CC24-05C4-C057-0C550AE9BA8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4" creationId="{4C95E30A-8F3F-0E10-95C8-1B628230991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5" creationId="{7F53521C-99C9-77DB-59C8-147386FEB36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6" creationId="{E56C5C5C-91DD-AE31-7E14-24D6DD80689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7" creationId="{74FE75FA-9170-9CC7-8C4A-8D867D268D6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8" creationId="{23998525-22B1-9683-1299-09BF7B603ED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9" creationId="{BD632A8F-A9A1-CBDC-F3E3-36978F837BB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0" creationId="{BFD26F07-5724-A3EF-3E7C-9E627A0AC9E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1" creationId="{1DADE8D9-9709-A277-64F8-D842E055634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2" creationId="{0B27E555-C3AA-00D6-3150-112010ADCFF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3" creationId="{1F8398F9-D851-14E8-9741-5925A16174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4" creationId="{145C91F3-51C3-03A7-4EC2-A4BACA6B750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5" creationId="{7D6A343E-E079-9209-0076-1B9EBABC50A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6" creationId="{AABD2D69-A1EB-5E9E-E9CF-0D16D654933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7" creationId="{0D78AC31-F304-9A25-A3DE-FC0EA57D84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8" creationId="{8C57B8DA-784A-88D8-E463-C9A0E41004E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9" creationId="{E7692EED-B45E-03B0-1526-113E932682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0" creationId="{6783EAB5-4489-DA87-72A5-0AE2E47D7C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1" creationId="{919098C8-4E98-0A32-D9F4-84679C41741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2" creationId="{B89F6ADB-58E8-C053-2714-F3D65558F0B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3" creationId="{4FE58BFA-FBA2-84BC-C886-1B70152D830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4" creationId="{3041CDC1-5615-B9C2-D484-46024E79E6B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5" creationId="{24844180-872E-DF27-3FFC-38DEEA230A1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6" creationId="{331B5A39-53A0-C173-F504-9B07B996E26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7" creationId="{11A9C2A2-F952-FCFB-581C-C54C409D7E2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8" creationId="{4015AE65-4A88-0480-9A49-4FF0486218A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9" creationId="{8439D1C7-9713-9EC3-9294-7A263443E82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0" creationId="{ADFD75BF-3A2C-AC86-5E9D-6402E29084E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1" creationId="{2D056B78-F06A-C1F4-D96B-9B5BC7B2815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2" creationId="{E1CD6B3A-8C9D-6565-3460-E7CA5AF726A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3" creationId="{CF54EF72-B3C4-7C69-7E14-8A34B947F3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4" creationId="{B95B19B7-0D71-3D54-138D-A695083E1CA9}"/>
          </ac:spMkLst>
        </pc:spChg>
        <pc:spChg chg="del mod">
          <ac:chgData name="塩谷 晃弘 / Akihiro Shiotani" userId="50aef054-9327-40af-9729-b525352b79f1" providerId="ADAL" clId="{D8305037-9397-4878-B676-7156E9C315FB}" dt="2023-01-16T00:47:43.255" v="1643" actId="478"/>
          <ac:spMkLst>
            <pc:docMk/>
            <pc:sldMk cId="506177842" sldId="1537"/>
            <ac:spMk id="225" creationId="{5C1BA9B3-9042-A35C-8FF4-08AA207847BC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50:25.609" v="1694" actId="478"/>
          <ac:spMkLst>
            <pc:docMk/>
            <pc:sldMk cId="506177842" sldId="1537"/>
            <ac:spMk id="227" creationId="{1A64F2FF-DEC3-9F4A-8DFD-4F386B0E3C24}"/>
          </ac:spMkLst>
        </pc:spChg>
        <pc:spChg chg="add mod">
          <ac:chgData name="塩谷 晃弘 / Akihiro Shiotani" userId="50aef054-9327-40af-9729-b525352b79f1" providerId="ADAL" clId="{D8305037-9397-4878-B676-7156E9C315FB}" dt="2023-01-16T00:50:22.804" v="1693" actId="1076"/>
          <ac:spMkLst>
            <pc:docMk/>
            <pc:sldMk cId="506177842" sldId="1537"/>
            <ac:spMk id="228" creationId="{43F96CF5-C00D-FDE2-0BB6-4091BDD4445E}"/>
          </ac:spMkLst>
        </pc:spChg>
        <pc:grpChg chg="mod">
          <ac:chgData name="塩谷 晃弘 / Akihiro Shiotani" userId="50aef054-9327-40af-9729-b525352b79f1" providerId="ADAL" clId="{D8305037-9397-4878-B676-7156E9C315FB}" dt="2023-01-16T00:49:34.093" v="1683" actId="1076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D8305037-9397-4878-B676-7156E9C315FB}" dt="2023-01-16T00:17:20.137" v="77"/>
          <ac:grpSpMkLst>
            <pc:docMk/>
            <pc:sldMk cId="506177842" sldId="1537"/>
            <ac:grpSpMk id="9" creationId="{6AA33D24-4D7A-C174-0687-7CD888815BA9}"/>
          </ac:grpSpMkLst>
        </pc:grpChg>
        <pc:grpChg chg="mod">
          <ac:chgData name="塩谷 晃弘 / Akihiro Shiotani" userId="50aef054-9327-40af-9729-b525352b79f1" providerId="ADAL" clId="{D8305037-9397-4878-B676-7156E9C315FB}" dt="2023-01-16T00:17:18.997" v="76"/>
          <ac:grpSpMkLst>
            <pc:docMk/>
            <pc:sldMk cId="506177842" sldId="1537"/>
            <ac:grpSpMk id="10" creationId="{1D7C4643-41E7-2A45-0365-3DDDFC689F6B}"/>
          </ac:grpSpMkLst>
        </pc:grpChg>
        <pc:graphicFrameChg chg="add mod modGraphic">
          <ac:chgData name="塩谷 晃弘 / Akihiro Shiotani" userId="50aef054-9327-40af-9729-b525352b79f1" providerId="ADAL" clId="{D8305037-9397-4878-B676-7156E9C315FB}" dt="2023-01-16T00:49:48.825" v="1685" actId="1076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cxnChg chg="mod">
          <ac:chgData name="塩谷 晃弘 / Akihiro Shiotani" userId="50aef054-9327-40af-9729-b525352b79f1" providerId="ADAL" clId="{D8305037-9397-4878-B676-7156E9C315FB}" dt="2023-01-16T00:17:18.997" v="76"/>
          <ac:cxnSpMkLst>
            <pc:docMk/>
            <pc:sldMk cId="506177842" sldId="1537"/>
            <ac:cxnSpMk id="13" creationId="{689E8773-45E5-DCFB-ED21-ADA271C56F3F}"/>
          </ac:cxnSpMkLst>
        </pc:cxnChg>
      </pc:sldChg>
      <pc:sldChg chg="addSp delSp modSp mod">
        <pc:chgData name="塩谷 晃弘 / Akihiro Shiotani" userId="50aef054-9327-40af-9729-b525352b79f1" providerId="ADAL" clId="{D8305037-9397-4878-B676-7156E9C315FB}" dt="2023-01-16T00:16:19.090" v="44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8305037-9397-4878-B676-7156E9C315FB}" dt="2023-01-16T00:16:19.090" v="44" actId="20577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D8305037-9397-4878-B676-7156E9C315FB}" dt="2023-01-16T00:16:13.028" v="33" actId="1038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D8305037-9397-4878-B676-7156E9C315FB}" dt="2023-01-16T00:15:53.102" v="17" actId="14100"/>
          <ac:spMkLst>
            <pc:docMk/>
            <pc:sldMk cId="3051654705" sldId="1539"/>
            <ac:spMk id="29" creationId="{95E33421-A884-785A-72AA-870C1AB925FD}"/>
          </ac:spMkLst>
        </pc:spChg>
      </pc:sldChg>
      <pc:sldChg chg="modSp add mod">
        <pc:chgData name="塩谷 晃弘 / Akihiro Shiotani" userId="50aef054-9327-40af-9729-b525352b79f1" providerId="ADAL" clId="{D8305037-9397-4878-B676-7156E9C315FB}" dt="2023-01-16T00:31:35.374" v="1520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D8305037-9397-4878-B676-7156E9C315FB}" dt="2023-01-16T00:31:35.374" v="1520" actId="20577"/>
          <ac:spMkLst>
            <pc:docMk/>
            <pc:sldMk cId="1948125099" sldId="1541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31:19.278" v="1509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">
        <pc:chgData name="塩谷 晃弘 / Akihiro Shiotani" userId="50aef054-9327-40af-9729-b525352b79f1" providerId="ADAL" clId="{D8305037-9397-4878-B676-7156E9C315FB}" dt="2023-01-16T00:36:21.560" v="1526"/>
        <pc:sldMkLst>
          <pc:docMk/>
          <pc:sldMk cId="1435508795" sldId="1542"/>
        </pc:sldMkLst>
      </pc:sldChg>
    </pc:docChg>
  </pc:docChgLst>
  <pc:docChgLst>
    <pc:chgData name="塩谷 晃弘 / Akihiro Shiotani" userId="50aef054-9327-40af-9729-b525352b79f1" providerId="ADAL" clId="{6A41BC1F-9492-4E4E-AF59-EF54D076DF1F}"/>
    <pc:docChg chg="undo custSel addSld delSld modSld sldOrd">
      <pc:chgData name="塩谷 晃弘 / Akihiro Shiotani" userId="50aef054-9327-40af-9729-b525352b79f1" providerId="ADAL" clId="{6A41BC1F-9492-4E4E-AF59-EF54D076DF1F}" dt="2023-03-16T03:01:29.471" v="2756" actId="20577"/>
      <pc:docMkLst>
        <pc:docMk/>
      </pc:docMkLst>
      <pc:sldChg chg="modSp del mod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6A41BC1F-9492-4E4E-AF59-EF54D076DF1F}" dt="2023-03-15T00:53:38.563" v="7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577051362" sldId="1453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383961549" sldId="1536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506177842" sldId="1537"/>
        </pc:sldMkLst>
      </pc:sldChg>
      <pc:sldChg chg="addSp delSp modSp add mod">
        <pc:chgData name="塩谷 晃弘 / Akihiro Shiotani" userId="50aef054-9327-40af-9729-b525352b79f1" providerId="ADAL" clId="{6A41BC1F-9492-4E4E-AF59-EF54D076DF1F}" dt="2023-03-15T01:04:18.750" v="314" actId="47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6A41BC1F-9492-4E4E-AF59-EF54D076DF1F}" dt="2023-03-15T01:03:45.700" v="286" actId="20577"/>
          <ac:spMkLst>
            <pc:docMk/>
            <pc:sldMk cId="3051654705" sldId="1539"/>
            <ac:spMk id="5" creationId="{208E4CE9-E6FA-BDEC-E016-E64FF20B6B14}"/>
          </ac:spMkLst>
        </pc:spChg>
        <pc:spChg chg="add mod">
          <ac:chgData name="塩谷 晃弘 / Akihiro Shiotani" userId="50aef054-9327-40af-9729-b525352b79f1" providerId="ADAL" clId="{6A41BC1F-9492-4E4E-AF59-EF54D076DF1F}" dt="2023-03-15T01:03:12.040" v="232" actId="1076"/>
          <ac:spMkLst>
            <pc:docMk/>
            <pc:sldMk cId="3051654705" sldId="1539"/>
            <ac:spMk id="6" creationId="{2D86CF45-B6B5-691C-C937-8537DA5DE181}"/>
          </ac:spMkLst>
        </pc:spChg>
        <pc:spChg chg="del">
          <ac:chgData name="塩谷 晃弘 / Akihiro Shiotani" userId="50aef054-9327-40af-9729-b525352b79f1" providerId="ADAL" clId="{6A41BC1F-9492-4E4E-AF59-EF54D076DF1F}" dt="2023-03-15T01:00:28.842" v="155" actId="478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6A41BC1F-9492-4E4E-AF59-EF54D076DF1F}" dt="2023-03-15T01:00:20.546" v="153" actId="14100"/>
          <ac:spMkLst>
            <pc:docMk/>
            <pc:sldMk cId="3051654705" sldId="1539"/>
            <ac:spMk id="8" creationId="{3341A94A-5F5D-9001-A110-DDB3F6EBBEC6}"/>
          </ac:spMkLst>
        </pc:spChg>
        <pc:spChg chg="del">
          <ac:chgData name="塩谷 晃弘 / Akihiro Shiotani" userId="50aef054-9327-40af-9729-b525352b79f1" providerId="ADAL" clId="{6A41BC1F-9492-4E4E-AF59-EF54D076DF1F}" dt="2023-03-15T01:02:24.569" v="225" actId="478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6A41BC1F-9492-4E4E-AF59-EF54D076DF1F}" dt="2023-03-15T01:00:56.751" v="192" actId="14100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6A41BC1F-9492-4E4E-AF59-EF54D076DF1F}" dt="2023-03-15T01:03:32.632" v="262" actId="20577"/>
          <ac:spMkLst>
            <pc:docMk/>
            <pc:sldMk cId="3051654705" sldId="1539"/>
            <ac:spMk id="11" creationId="{7C314C8E-06C9-73EA-B793-4E30B49E776E}"/>
          </ac:spMkLst>
        </pc:spChg>
        <pc:spChg chg="add mod">
          <ac:chgData name="塩谷 晃弘 / Akihiro Shiotani" userId="50aef054-9327-40af-9729-b525352b79f1" providerId="ADAL" clId="{6A41BC1F-9492-4E4E-AF59-EF54D076DF1F}" dt="2023-03-15T01:03:24.166" v="236" actId="1037"/>
          <ac:spMkLst>
            <pc:docMk/>
            <pc:sldMk cId="3051654705" sldId="1539"/>
            <ac:spMk id="12" creationId="{EA7517A7-D41A-19F7-0C7A-4F7FC8706FC5}"/>
          </ac:spMkLst>
        </pc:spChg>
        <pc:spChg chg="del">
          <ac:chgData name="塩谷 晃弘 / Akihiro Shiotani" userId="50aef054-9327-40af-9729-b525352b79f1" providerId="ADAL" clId="{6A41BC1F-9492-4E4E-AF59-EF54D076DF1F}" dt="2023-03-15T01:02:24.569" v="225" actId="478"/>
          <ac:spMkLst>
            <pc:docMk/>
            <pc:sldMk cId="3051654705" sldId="1539"/>
            <ac:spMk id="18" creationId="{7024EFB5-AC39-FA31-3F66-E05E1721C872}"/>
          </ac:spMkLst>
        </pc:spChg>
        <pc:spChg chg="del">
          <ac:chgData name="塩谷 晃弘 / Akihiro Shiotani" userId="50aef054-9327-40af-9729-b525352b79f1" providerId="ADAL" clId="{6A41BC1F-9492-4E4E-AF59-EF54D076DF1F}" dt="2023-03-15T01:04:14.738" v="313" actId="478"/>
          <ac:spMkLst>
            <pc:docMk/>
            <pc:sldMk cId="3051654705" sldId="1539"/>
            <ac:spMk id="26" creationId="{3CEA9997-ACCC-ABEB-C066-062261042CC7}"/>
          </ac:spMkLst>
        </pc:spChg>
        <pc:spChg chg="del">
          <ac:chgData name="塩谷 晃弘 / Akihiro Shiotani" userId="50aef054-9327-40af-9729-b525352b79f1" providerId="ADAL" clId="{6A41BC1F-9492-4E4E-AF59-EF54D076DF1F}" dt="2023-03-15T01:04:14.738" v="313" actId="478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6A41BC1F-9492-4E4E-AF59-EF54D076DF1F}" dt="2023-03-15T01:03:53.717" v="302" actId="1036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6A41BC1F-9492-4E4E-AF59-EF54D076DF1F}" dt="2023-03-15T01:03:53.717" v="302" actId="1036"/>
          <ac:spMkLst>
            <pc:docMk/>
            <pc:sldMk cId="3051654705" sldId="1539"/>
            <ac:spMk id="29" creationId="{2559A5C3-265F-3A23-73BF-99D62E33CBDF}"/>
          </ac:spMkLst>
        </pc:spChg>
        <pc:spChg chg="mod">
          <ac:chgData name="塩谷 晃弘 / Akihiro Shiotani" userId="50aef054-9327-40af-9729-b525352b79f1" providerId="ADAL" clId="{6A41BC1F-9492-4E4E-AF59-EF54D076DF1F}" dt="2023-03-15T01:02:13.209" v="205" actId="1038"/>
          <ac:spMkLst>
            <pc:docMk/>
            <pc:sldMk cId="3051654705" sldId="1539"/>
            <ac:spMk id="31" creationId="{B4ACB4FC-FAFF-8A1E-227F-ABE2114D7AC9}"/>
          </ac:spMkLst>
        </pc:spChg>
        <pc:spChg chg="mod">
          <ac:chgData name="塩谷 晃弘 / Akihiro Shiotani" userId="50aef054-9327-40af-9729-b525352b79f1" providerId="ADAL" clId="{6A41BC1F-9492-4E4E-AF59-EF54D076DF1F}" dt="2023-03-15T01:02:13.209" v="205" actId="1038"/>
          <ac:spMkLst>
            <pc:docMk/>
            <pc:sldMk cId="3051654705" sldId="1539"/>
            <ac:spMk id="32" creationId="{618C2B38-899C-7034-A221-90E9654D203D}"/>
          </ac:spMkLst>
        </pc:spChg>
        <pc:spChg chg="mod">
          <ac:chgData name="塩谷 晃弘 / Akihiro Shiotani" userId="50aef054-9327-40af-9729-b525352b79f1" providerId="ADAL" clId="{6A41BC1F-9492-4E4E-AF59-EF54D076DF1F}" dt="2023-03-15T01:01:17.263" v="193" actId="1076"/>
          <ac:spMkLst>
            <pc:docMk/>
            <pc:sldMk cId="3051654705" sldId="1539"/>
            <ac:spMk id="33" creationId="{CD41CF83-1A38-8C6B-3CE4-BCA0A9EBBFCD}"/>
          </ac:spMkLst>
        </pc:spChg>
        <pc:spChg chg="mod">
          <ac:chgData name="塩谷 晃弘 / Akihiro Shiotani" userId="50aef054-9327-40af-9729-b525352b79f1" providerId="ADAL" clId="{6A41BC1F-9492-4E4E-AF59-EF54D076DF1F}" dt="2023-03-15T01:01:17.263" v="193" actId="1076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6A41BC1F-9492-4E4E-AF59-EF54D076DF1F}" dt="2023-03-15T01:03:58.070" v="312" actId="20577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6A41BC1F-9492-4E4E-AF59-EF54D076DF1F}" dt="2023-03-15T01:02:36.967" v="226" actId="1076"/>
          <ac:spMkLst>
            <pc:docMk/>
            <pc:sldMk cId="3051654705" sldId="1539"/>
            <ac:spMk id="36" creationId="{CC4198F1-9F6C-5836-AB90-097DA95055B9}"/>
          </ac:spMkLst>
        </pc:spChg>
        <pc:spChg chg="mod">
          <ac:chgData name="塩谷 晃弘 / Akihiro Shiotani" userId="50aef054-9327-40af-9729-b525352b79f1" providerId="ADAL" clId="{6A41BC1F-9492-4E4E-AF59-EF54D076DF1F}" dt="2023-03-15T01:00:41.212" v="169" actId="1036"/>
          <ac:spMkLst>
            <pc:docMk/>
            <pc:sldMk cId="3051654705" sldId="1539"/>
            <ac:spMk id="37" creationId="{FFF5506F-7401-1B3B-B747-92D71088D84E}"/>
          </ac:spMkLst>
        </pc:spChg>
        <pc:spChg chg="del">
          <ac:chgData name="塩谷 晃弘 / Akihiro Shiotani" userId="50aef054-9327-40af-9729-b525352b79f1" providerId="ADAL" clId="{6A41BC1F-9492-4E4E-AF59-EF54D076DF1F}" dt="2023-03-15T01:04:18.750" v="314" actId="478"/>
          <ac:spMkLst>
            <pc:docMk/>
            <pc:sldMk cId="3051654705" sldId="1539"/>
            <ac:spMk id="38" creationId="{5927FF02-131B-B4AD-DDC2-967043D5DF86}"/>
          </ac:spMkLst>
        </pc:spChg>
        <pc:spChg chg="del">
          <ac:chgData name="塩谷 晃弘 / Akihiro Shiotani" userId="50aef054-9327-40af-9729-b525352b79f1" providerId="ADAL" clId="{6A41BC1F-9492-4E4E-AF59-EF54D076DF1F}" dt="2023-03-15T01:04:18.750" v="314" actId="478"/>
          <ac:spMkLst>
            <pc:docMk/>
            <pc:sldMk cId="3051654705" sldId="1539"/>
            <ac:spMk id="39" creationId="{BD047971-6AAD-54DE-9064-4113346C46C2}"/>
          </ac:spMkLst>
        </pc:spChg>
        <pc:graphicFrameChg chg="mod modGraphic">
          <ac:chgData name="塩谷 晃弘 / Akihiro Shiotani" userId="50aef054-9327-40af-9729-b525352b79f1" providerId="ADAL" clId="{6A41BC1F-9492-4E4E-AF59-EF54D076DF1F}" dt="2023-03-15T00:59:59.737" v="136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add mod">
        <pc:chgData name="塩谷 晃弘 / Akihiro Shiotani" userId="50aef054-9327-40af-9729-b525352b79f1" providerId="ADAL" clId="{6A41BC1F-9492-4E4E-AF59-EF54D076DF1F}" dt="2023-03-16T03:01:29.471" v="275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6A41BC1F-9492-4E4E-AF59-EF54D076DF1F}" dt="2023-03-16T02:59:05.329" v="2641" actId="20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9" creationId="{806EA0BB-828A-9158-8044-5E11BD5C2AD0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1" creationId="{5234C704-CFF4-FFBD-C0BD-761F36063D05}"/>
          </ac:spMkLst>
        </pc:spChg>
        <pc:spChg chg="add del">
          <ac:chgData name="塩谷 晃弘 / Akihiro Shiotani" userId="50aef054-9327-40af-9729-b525352b79f1" providerId="ADAL" clId="{6A41BC1F-9492-4E4E-AF59-EF54D076DF1F}" dt="2023-03-16T02:58:58.371" v="2639" actId="478"/>
          <ac:spMkLst>
            <pc:docMk/>
            <pc:sldMk cId="1950371818" sldId="1540"/>
            <ac:spMk id="14" creationId="{52C4EA26-5990-A0C1-A8D5-D44E0B6DF8C2}"/>
          </ac:spMkLst>
        </pc:spChg>
        <pc:spChg chg="add del">
          <ac:chgData name="塩谷 晃弘 / Akihiro Shiotani" userId="50aef054-9327-40af-9729-b525352b79f1" providerId="ADAL" clId="{6A41BC1F-9492-4E4E-AF59-EF54D076DF1F}" dt="2023-03-16T02:58:58.371" v="2639" actId="478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6" creationId="{D7C6E86C-221E-389E-514B-75BE63A26D8F}"/>
          </ac:spMkLst>
        </pc:spChg>
        <pc:spChg chg="add mod">
          <ac:chgData name="塩谷 晃弘 / Akihiro Shiotani" userId="50aef054-9327-40af-9729-b525352b79f1" providerId="ADAL" clId="{6A41BC1F-9492-4E4E-AF59-EF54D076DF1F}" dt="2023-03-16T03:00:42.730" v="2679" actId="1038"/>
          <ac:spMkLst>
            <pc:docMk/>
            <pc:sldMk cId="1950371818" sldId="1540"/>
            <ac:spMk id="17" creationId="{0C6C8F7F-4FDC-C4A6-05F5-453AF97D75E6}"/>
          </ac:spMkLst>
        </pc:spChg>
        <pc:spChg chg="add mod">
          <ac:chgData name="塩谷 晃弘 / Akihiro Shiotani" userId="50aef054-9327-40af-9729-b525352b79f1" providerId="ADAL" clId="{6A41BC1F-9492-4E4E-AF59-EF54D076DF1F}" dt="2023-03-16T03:01:29.471" v="2756" actId="20577"/>
          <ac:spMkLst>
            <pc:docMk/>
            <pc:sldMk cId="1950371818" sldId="1540"/>
            <ac:spMk id="18" creationId="{191B5689-44F3-F14E-5E3F-678E6322E96D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33" creationId="{769AA57B-E7DF-5A18-2FBB-538E51CF9B6C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34" creationId="{D458C36E-85C0-49C5-8620-6A3AA439273B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37" creationId="{A3F01FB7-E302-57DA-1CC4-5413424EF638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48" creationId="{FDA51798-E7D9-9DD1-68E8-3D6DE7411D0F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49" creationId="{708BB95B-F644-7F00-B309-1C4C23A04871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2" creationId="{091754C3-9C64-D8EF-356B-7AC47F4335FE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6A41BC1F-9492-4E4E-AF59-EF54D076DF1F}" dt="2023-03-16T03:00:50.037" v="2708" actId="1038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6A41BC1F-9492-4E4E-AF59-EF54D076DF1F}" dt="2023-03-16T03:00:50.037" v="2708" actId="1038"/>
          <ac:spMkLst>
            <pc:docMk/>
            <pc:sldMk cId="1950371818" sldId="1540"/>
            <ac:spMk id="68" creationId="{7F71F0CC-4EBE-4F63-50FC-50AFF6E8C124}"/>
          </ac:spMkLst>
        </pc:spChg>
        <pc:graphicFrameChg chg="mod modGraphic">
          <ac:chgData name="塩谷 晃弘 / Akihiro Shiotani" userId="50aef054-9327-40af-9729-b525352b79f1" providerId="ADAL" clId="{6A41BC1F-9492-4E4E-AF59-EF54D076DF1F}" dt="2023-03-16T02:58:13.419" v="2569" actId="1035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6A41BC1F-9492-4E4E-AF59-EF54D076DF1F}" dt="2023-03-16T03:01:13.503" v="2739" actId="1036"/>
          <ac:cxnSpMkLst>
            <pc:docMk/>
            <pc:sldMk cId="1950371818" sldId="1540"/>
            <ac:cxnSpMk id="13" creationId="{912480C3-38D2-081E-F162-1BDEE5A842C9}"/>
          </ac:cxnSpMkLst>
        </pc:cxnChg>
        <pc:cxnChg chg="add del mod">
          <ac:chgData name="塩谷 晃弘 / Akihiro Shiotani" userId="50aef054-9327-40af-9729-b525352b79f1" providerId="ADAL" clId="{6A41BC1F-9492-4E4E-AF59-EF54D076DF1F}" dt="2023-03-16T02:58:54.468" v="2638" actId="47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4198976056" sldId="1548"/>
        </pc:sldMkLst>
      </pc:sldChg>
      <pc:sldChg chg="modSp add mod ord">
        <pc:chgData name="塩谷 晃弘 / Akihiro Shiotani" userId="50aef054-9327-40af-9729-b525352b79f1" providerId="ADAL" clId="{6A41BC1F-9492-4E4E-AF59-EF54D076DF1F}" dt="2023-03-16T02:52:57.836" v="2345" actId="103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6A41BC1F-9492-4E4E-AF59-EF54D076DF1F}" dt="2023-03-16T02:52:50.730" v="2321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6A41BC1F-9492-4E4E-AF59-EF54D076DF1F}" dt="2023-03-16T02:52:57.836" v="234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6A41BC1F-9492-4E4E-AF59-EF54D076DF1F}" dt="2023-03-16T02:52:57.836" v="2345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2309223045" sldId="1565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34:44.525" v="690" actId="1076"/>
        <pc:sldMkLst>
          <pc:docMk/>
          <pc:sldMk cId="1360268241" sldId="1569"/>
        </pc:sldMkLst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5" creationId="{8DB7F388-3C86-5CD1-4C1A-260FC3F9F728}"/>
          </ac:spMkLst>
        </pc:spChg>
        <pc:spChg chg="del mod">
          <ac:chgData name="塩谷 晃弘 / Akihiro Shiotani" userId="50aef054-9327-40af-9729-b525352b79f1" providerId="ADAL" clId="{6A41BC1F-9492-4E4E-AF59-EF54D076DF1F}" dt="2023-03-16T02:34:17.686" v="593" actId="478"/>
          <ac:spMkLst>
            <pc:docMk/>
            <pc:sldMk cId="1360268241" sldId="1569"/>
            <ac:spMk id="10" creationId="{C3304131-1D10-3C20-83FB-F6E5BC9FE115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8" creationId="{2E14DC1A-9C97-3CDC-71FB-6877E5242FF7}"/>
          </ac:spMkLst>
        </pc:spChg>
        <pc:spChg chg="add mod">
          <ac:chgData name="塩谷 晃弘 / Akihiro Shiotani" userId="50aef054-9327-40af-9729-b525352b79f1" providerId="ADAL" clId="{6A41BC1F-9492-4E4E-AF59-EF54D076DF1F}" dt="2023-03-16T02:34:39.422" v="688" actId="1076"/>
          <ac:spMkLst>
            <pc:docMk/>
            <pc:sldMk cId="1360268241" sldId="1569"/>
            <ac:spMk id="22" creationId="{3AE09AF4-72C5-7AC8-8880-596E693E6039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43" creationId="{CE8D234E-C4D7-64AD-6E35-24C3D80B74D9}"/>
          </ac:spMkLst>
        </pc:spChg>
        <pc:grpChg chg="del">
          <ac:chgData name="塩谷 晃弘 / Akihiro Shiotani" userId="50aef054-9327-40af-9729-b525352b79f1" providerId="ADAL" clId="{6A41BC1F-9492-4E4E-AF59-EF54D076DF1F}" dt="2023-03-16T02:30:51.370" v="318" actId="478"/>
          <ac:grpSpMkLst>
            <pc:docMk/>
            <pc:sldMk cId="1360268241" sldId="1569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6A41BC1F-9492-4E4E-AF59-EF54D076DF1F}" dt="2023-03-16T02:30:51.370" v="318" actId="478"/>
          <ac:grpSpMkLst>
            <pc:docMk/>
            <pc:sldMk cId="1360268241" sldId="1569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6A41BC1F-9492-4E4E-AF59-EF54D076DF1F}" dt="2023-03-16T02:32:46.980" v="463"/>
          <ac:graphicFrameMkLst>
            <pc:docMk/>
            <pc:sldMk cId="1360268241" sldId="1569"/>
            <ac:graphicFrameMk id="17" creationId="{1F293DC1-FBA2-41CE-97E6-3F7221A68084}"/>
          </ac:graphicFrameMkLst>
        </pc:graphicFrameChg>
        <pc:picChg chg="add mod">
          <ac:chgData name="塩谷 晃弘 / Akihiro Shiotani" userId="50aef054-9327-40af-9729-b525352b79f1" providerId="ADAL" clId="{6A41BC1F-9492-4E4E-AF59-EF54D076DF1F}" dt="2023-03-16T02:34:44.525" v="690" actId="1076"/>
          <ac:picMkLst>
            <pc:docMk/>
            <pc:sldMk cId="1360268241" sldId="1569"/>
            <ac:picMk id="21" creationId="{86A6B72A-48E6-0E29-B578-373DD4FFF23C}"/>
          </ac:picMkLst>
        </pc:pic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 del">
        <pc:chgData name="塩谷 晃弘 / Akihiro Shiotani" userId="50aef054-9327-40af-9729-b525352b79f1" providerId="ADAL" clId="{6A41BC1F-9492-4E4E-AF59-EF54D076DF1F}" dt="2023-03-16T02:49:31.788" v="1814" actId="47"/>
        <pc:sldMkLst>
          <pc:docMk/>
          <pc:sldMk cId="3829865563" sldId="1570"/>
        </pc:sldMkLst>
      </pc:sldChg>
      <pc:sldChg chg="add del">
        <pc:chgData name="塩谷 晃弘 / Akihiro Shiotani" userId="50aef054-9327-40af-9729-b525352b79f1" providerId="ADAL" clId="{6A41BC1F-9492-4E4E-AF59-EF54D076DF1F}" dt="2023-03-16T02:55:30.308" v="2398" actId="47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470384248" sldId="1576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671963252" sldId="1577"/>
        </pc:sldMkLst>
      </pc:sldChg>
      <pc:sldChg chg="modSp add mod ord">
        <pc:chgData name="塩谷 晃弘 / Akihiro Shiotani" userId="50aef054-9327-40af-9729-b525352b79f1" providerId="ADAL" clId="{6A41BC1F-9492-4E4E-AF59-EF54D076DF1F}" dt="2023-03-16T02:32:16.358" v="460" actId="207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6A41BC1F-9492-4E4E-AF59-EF54D076DF1F}" dt="2023-03-16T02:32:16.358" v="460" actId="207"/>
          <ac:spMkLst>
            <pc:docMk/>
            <pc:sldMk cId="4117498404" sldId="1587"/>
            <ac:spMk id="4" creationId="{4D64AEDF-7B66-E8A1-9E59-9CDC9842F1A8}"/>
          </ac:spMkLst>
        </pc:spChg>
        <pc:spChg chg="mod">
          <ac:chgData name="塩谷 晃弘 / Akihiro Shiotani" userId="50aef054-9327-40af-9729-b525352b79f1" providerId="ADAL" clId="{6A41BC1F-9492-4E4E-AF59-EF54D076DF1F}" dt="2023-03-16T02:31:28.769" v="373" actId="20577"/>
          <ac:spMkLst>
            <pc:docMk/>
            <pc:sldMk cId="4117498404" sldId="1587"/>
            <ac:spMk id="9" creationId="{59784B75-3BA9-916D-5383-EA99A1B0DE46}"/>
          </ac:spMkLst>
        </pc:spChg>
        <pc:graphicFrameChg chg="modGraphic">
          <ac:chgData name="塩谷 晃弘 / Akihiro Shiotani" userId="50aef054-9327-40af-9729-b525352b79f1" providerId="ADAL" clId="{6A41BC1F-9492-4E4E-AF59-EF54D076DF1F}" dt="2023-03-16T02:32:09.513" v="458" actId="207"/>
          <ac:graphicFrameMkLst>
            <pc:docMk/>
            <pc:sldMk cId="4117498404" sldId="1587"/>
            <ac:graphicFrameMk id="24" creationId="{8B344D37-5C4D-3E40-A1C3-649090F4895F}"/>
          </ac:graphicFrameMkLst>
        </pc:graphicFrameChg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963196003" sldId="1595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2988012543" sldId="1596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763043694" sldId="1597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812384577" sldId="1598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797206187" sldId="1599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3614430944" sldId="1601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620740902" sldId="1602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531992947" sldId="1603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52535486" sldId="1604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506649133" sldId="1605"/>
        </pc:sldMkLst>
      </pc:sldChg>
      <pc:sldChg chg="modSp add mod">
        <pc:chgData name="塩谷 晃弘 / Akihiro Shiotani" userId="50aef054-9327-40af-9729-b525352b79f1" providerId="ADAL" clId="{6A41BC1F-9492-4E4E-AF59-EF54D076DF1F}" dt="2023-03-15T00:58:46.821" v="72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6A41BC1F-9492-4E4E-AF59-EF54D076DF1F}" dt="2023-03-15T00:58:46.821" v="72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4076054200" sldId="1607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57:52.753" v="2552" actId="1076"/>
        <pc:sldMkLst>
          <pc:docMk/>
          <pc:sldMk cId="904921214" sldId="1608"/>
        </pc:sldMkLst>
        <pc:spChg chg="add mod">
          <ac:chgData name="塩谷 晃弘 / Akihiro Shiotani" userId="50aef054-9327-40af-9729-b525352b79f1" providerId="ADAL" clId="{6A41BC1F-9492-4E4E-AF59-EF54D076DF1F}" dt="2023-03-16T02:57:52.753" v="2552" actId="1076"/>
          <ac:spMkLst>
            <pc:docMk/>
            <pc:sldMk cId="904921214" sldId="1608"/>
            <ac:spMk id="4" creationId="{5151ADF9-023C-7F08-E7C2-BE6B2741150F}"/>
          </ac:spMkLst>
        </pc:spChg>
        <pc:spChg chg="add mod">
          <ac:chgData name="塩谷 晃弘 / Akihiro Shiotani" userId="50aef054-9327-40af-9729-b525352b79f1" providerId="ADAL" clId="{6A41BC1F-9492-4E4E-AF59-EF54D076DF1F}" dt="2023-03-16T02:57:47.663" v="2550" actId="1076"/>
          <ac:spMkLst>
            <pc:docMk/>
            <pc:sldMk cId="904921214" sldId="1608"/>
            <ac:spMk id="5" creationId="{7BBBD2DB-8EB3-00E3-A097-CAF325A99A71}"/>
          </ac:spMkLst>
        </pc:spChg>
        <pc:spChg chg="mod">
          <ac:chgData name="塩谷 晃弘 / Akihiro Shiotani" userId="50aef054-9327-40af-9729-b525352b79f1" providerId="ADAL" clId="{6A41BC1F-9492-4E4E-AF59-EF54D076DF1F}" dt="2023-03-16T02:57:42.454" v="2548" actId="207"/>
          <ac:spMkLst>
            <pc:docMk/>
            <pc:sldMk cId="904921214" sldId="1608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6A41BC1F-9492-4E4E-AF59-EF54D076DF1F}" dt="2023-03-16T02:55:36.548" v="2399" actId="478"/>
          <ac:spMkLst>
            <pc:docMk/>
            <pc:sldMk cId="904921214" sldId="1608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6A41BC1F-9492-4E4E-AF59-EF54D076DF1F}" dt="2023-03-16T02:55:36.548" v="2399" actId="478"/>
          <ac:spMkLst>
            <pc:docMk/>
            <pc:sldMk cId="904921214" sldId="1608"/>
            <ac:spMk id="20" creationId="{083085CF-56C2-232B-3B47-5F166D832CC4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2106607245" sldId="1609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37:37.720" v="805" actId="1076"/>
        <pc:sldMkLst>
          <pc:docMk/>
          <pc:sldMk cId="472472969" sldId="1610"/>
        </pc:sldMkLst>
        <pc:spChg chg="add mod">
          <ac:chgData name="塩谷 晃弘 / Akihiro Shiotani" userId="50aef054-9327-40af-9729-b525352b79f1" providerId="ADAL" clId="{6A41BC1F-9492-4E4E-AF59-EF54D076DF1F}" dt="2023-03-16T02:37:37.720" v="805" actId="1076"/>
          <ac:spMkLst>
            <pc:docMk/>
            <pc:sldMk cId="472472969" sldId="1610"/>
            <ac:spMk id="4" creationId="{4769D9A1-E3A0-9203-9A4A-A7D956BD8227}"/>
          </ac:spMkLst>
        </pc:spChg>
        <pc:spChg chg="add del mod">
          <ac:chgData name="塩谷 晃弘 / Akihiro Shiotani" userId="50aef054-9327-40af-9729-b525352b79f1" providerId="ADAL" clId="{6A41BC1F-9492-4E4E-AF59-EF54D076DF1F}" dt="2023-03-16T02:37:32.731" v="803" actId="478"/>
          <ac:spMkLst>
            <pc:docMk/>
            <pc:sldMk cId="472472969" sldId="1610"/>
            <ac:spMk id="5" creationId="{8D6BBB26-751B-1DA5-272B-246341C851B2}"/>
          </ac:spMkLst>
        </pc:spChg>
        <pc:spChg chg="add del mod">
          <ac:chgData name="塩谷 晃弘 / Akihiro Shiotani" userId="50aef054-9327-40af-9729-b525352b79f1" providerId="ADAL" clId="{6A41BC1F-9492-4E4E-AF59-EF54D076DF1F}" dt="2023-03-16T02:37:32.731" v="803" actId="478"/>
          <ac:spMkLst>
            <pc:docMk/>
            <pc:sldMk cId="472472969" sldId="1610"/>
            <ac:spMk id="6" creationId="{701B26DD-479C-E7C1-4999-C9CF8D9187FC}"/>
          </ac:spMkLst>
        </pc:spChg>
        <pc:picChg chg="mod">
          <ac:chgData name="塩谷 晃弘 / Akihiro Shiotani" userId="50aef054-9327-40af-9729-b525352b79f1" providerId="ADAL" clId="{6A41BC1F-9492-4E4E-AF59-EF54D076DF1F}" dt="2023-03-16T02:37:37.720" v="805" actId="1076"/>
          <ac:picMkLst>
            <pc:docMk/>
            <pc:sldMk cId="472472969" sldId="1610"/>
            <ac:picMk id="21" creationId="{86A6B72A-48E6-0E29-B578-373DD4FFF23C}"/>
          </ac:picMkLst>
        </pc:picChg>
      </pc:sldChg>
      <pc:sldChg chg="addSp delSp modSp add mod">
        <pc:chgData name="塩谷 晃弘 / Akihiro Shiotani" userId="50aef054-9327-40af-9729-b525352b79f1" providerId="ADAL" clId="{6A41BC1F-9492-4E4E-AF59-EF54D076DF1F}" dt="2023-03-16T02:49:20.003" v="1813" actId="1076"/>
        <pc:sldMkLst>
          <pc:docMk/>
          <pc:sldMk cId="930145077" sldId="1611"/>
        </pc:sldMkLst>
        <pc:spChg chg="del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4" creationId="{4769D9A1-E3A0-9203-9A4A-A7D956BD8227}"/>
          </ac:spMkLst>
        </pc:spChg>
        <pc:spChg chg="del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5" creationId="{8D6BBB26-751B-1DA5-272B-246341C851B2}"/>
          </ac:spMkLst>
        </pc:spChg>
        <pc:spChg chg="del mod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6" creationId="{701B26DD-479C-E7C1-4999-C9CF8D9187FC}"/>
          </ac:spMkLst>
        </pc:spChg>
        <pc:spChg chg="mod">
          <ac:chgData name="塩谷 晃弘 / Akihiro Shiotani" userId="50aef054-9327-40af-9729-b525352b79f1" providerId="ADAL" clId="{6A41BC1F-9492-4E4E-AF59-EF54D076DF1F}" dt="2023-03-16T02:47:47.592" v="1625" actId="20577"/>
          <ac:spMkLst>
            <pc:docMk/>
            <pc:sldMk cId="930145077" sldId="1611"/>
            <ac:spMk id="9" creationId="{59784B75-3BA9-916D-5383-EA99A1B0DE46}"/>
          </ac:spMkLst>
        </pc:spChg>
        <pc:spChg chg="add del mod">
          <ac:chgData name="塩谷 晃弘 / Akihiro Shiotani" userId="50aef054-9327-40af-9729-b525352b79f1" providerId="ADAL" clId="{6A41BC1F-9492-4E4E-AF59-EF54D076DF1F}" dt="2023-03-16T02:49:14.267" v="1810" actId="20577"/>
          <ac:spMkLst>
            <pc:docMk/>
            <pc:sldMk cId="930145077" sldId="1611"/>
            <ac:spMk id="22" creationId="{3AE09AF4-72C5-7AC8-8880-596E693E6039}"/>
          </ac:spMkLst>
        </pc:spChg>
        <pc:picChg chg="add mod">
          <ac:chgData name="塩谷 晃弘 / Akihiro Shiotani" userId="50aef054-9327-40af-9729-b525352b79f1" providerId="ADAL" clId="{6A41BC1F-9492-4E4E-AF59-EF54D076DF1F}" dt="2023-03-16T02:49:20.003" v="1813" actId="1076"/>
          <ac:picMkLst>
            <pc:docMk/>
            <pc:sldMk cId="930145077" sldId="1611"/>
            <ac:picMk id="8" creationId="{1A5F8ED4-EB98-A505-4441-504CCAC7D95B}"/>
          </ac:picMkLst>
        </pc:picChg>
        <pc:picChg chg="del mod">
          <ac:chgData name="塩谷 晃弘 / Akihiro Shiotani" userId="50aef054-9327-40af-9729-b525352b79f1" providerId="ADAL" clId="{6A41BC1F-9492-4E4E-AF59-EF54D076DF1F}" dt="2023-03-16T02:47:29.504" v="1593" actId="478"/>
          <ac:picMkLst>
            <pc:docMk/>
            <pc:sldMk cId="930145077" sldId="1611"/>
            <ac:picMk id="21" creationId="{86A6B72A-48E6-0E29-B578-373DD4FFF23C}"/>
          </ac:picMkLst>
        </pc:picChg>
      </pc:sldChg>
      <pc:sldChg chg="addSp modSp add mod">
        <pc:chgData name="塩谷 晃弘 / Akihiro Shiotani" userId="50aef054-9327-40af-9729-b525352b79f1" providerId="ADAL" clId="{6A41BC1F-9492-4E4E-AF59-EF54D076DF1F}" dt="2023-03-16T02:54:54.915" v="2396" actId="1036"/>
        <pc:sldMkLst>
          <pc:docMk/>
          <pc:sldMk cId="1874296756" sldId="1612"/>
        </pc:sldMkLst>
        <pc:spChg chg="add mod">
          <ac:chgData name="塩谷 晃弘 / Akihiro Shiotani" userId="50aef054-9327-40af-9729-b525352b79f1" providerId="ADAL" clId="{6A41BC1F-9492-4E4E-AF59-EF54D076DF1F}" dt="2023-03-16T02:38:00.674" v="816" actId="1076"/>
          <ac:spMkLst>
            <pc:docMk/>
            <pc:sldMk cId="1874296756" sldId="1612"/>
            <ac:spMk id="5" creationId="{4BE138F1-1533-07F8-39C9-F2AF069D767C}"/>
          </ac:spMkLst>
        </pc:spChg>
        <pc:spChg chg="add mod">
          <ac:chgData name="塩谷 晃弘 / Akihiro Shiotani" userId="50aef054-9327-40af-9729-b525352b79f1" providerId="ADAL" clId="{6A41BC1F-9492-4E4E-AF59-EF54D076DF1F}" dt="2023-03-16T02:43:08.217" v="1268" actId="20577"/>
          <ac:spMkLst>
            <pc:docMk/>
            <pc:sldMk cId="1874296756" sldId="1612"/>
            <ac:spMk id="6" creationId="{4C67D786-3BF2-0F2C-EC32-80958DA729E0}"/>
          </ac:spMkLst>
        </pc:spChg>
        <pc:spChg chg="add mod">
          <ac:chgData name="塩谷 晃弘 / Akihiro Shiotani" userId="50aef054-9327-40af-9729-b525352b79f1" providerId="ADAL" clId="{6A41BC1F-9492-4E4E-AF59-EF54D076DF1F}" dt="2023-03-16T02:54:54.915" v="2396" actId="1036"/>
          <ac:spMkLst>
            <pc:docMk/>
            <pc:sldMk cId="1874296756" sldId="1612"/>
            <ac:spMk id="7" creationId="{DFD3A76F-7F59-B750-B98E-90E11CCB60F0}"/>
          </ac:spMkLst>
        </pc:spChg>
        <pc:spChg chg="add mod">
          <ac:chgData name="塩谷 晃弘 / Akihiro Shiotani" userId="50aef054-9327-40af-9729-b525352b79f1" providerId="ADAL" clId="{6A41BC1F-9492-4E4E-AF59-EF54D076DF1F}" dt="2023-03-16T02:42:45.620" v="1259" actId="207"/>
          <ac:spMkLst>
            <pc:docMk/>
            <pc:sldMk cId="1874296756" sldId="1612"/>
            <ac:spMk id="8" creationId="{CE5CCB81-3283-7B53-D20F-470AF1E15B2D}"/>
          </ac:spMkLst>
        </pc:spChg>
        <pc:spChg chg="add mod">
          <ac:chgData name="塩谷 晃弘 / Akihiro Shiotani" userId="50aef054-9327-40af-9729-b525352b79f1" providerId="ADAL" clId="{6A41BC1F-9492-4E4E-AF59-EF54D076DF1F}" dt="2023-03-16T02:43:14.617" v="1272" actId="20577"/>
          <ac:spMkLst>
            <pc:docMk/>
            <pc:sldMk cId="1874296756" sldId="1612"/>
            <ac:spMk id="10" creationId="{4D4DEADB-0B68-DA31-1078-ACD3629D90EE}"/>
          </ac:spMkLst>
        </pc:spChg>
        <pc:spChg chg="add mod">
          <ac:chgData name="塩谷 晃弘 / Akihiro Shiotani" userId="50aef054-9327-40af-9729-b525352b79f1" providerId="ADAL" clId="{6A41BC1F-9492-4E4E-AF59-EF54D076DF1F}" dt="2023-03-16T02:43:05.528" v="1264" actId="207"/>
          <ac:spMkLst>
            <pc:docMk/>
            <pc:sldMk cId="1874296756" sldId="1612"/>
            <ac:spMk id="11" creationId="{4AACD150-FE1D-D861-5373-B10CEAA16C49}"/>
          </ac:spMkLst>
        </pc:spChg>
        <pc:spChg chg="add mod">
          <ac:chgData name="塩谷 晃弘 / Akihiro Shiotani" userId="50aef054-9327-40af-9729-b525352b79f1" providerId="ADAL" clId="{6A41BC1F-9492-4E4E-AF59-EF54D076DF1F}" dt="2023-03-16T02:42:59.064" v="1262" actId="1076"/>
          <ac:spMkLst>
            <pc:docMk/>
            <pc:sldMk cId="1874296756" sldId="1612"/>
            <ac:spMk id="12" creationId="{22FE6928-B75B-4EE5-B254-BD0B7FEFB8B4}"/>
          </ac:spMkLst>
        </pc:spChg>
        <pc:spChg chg="add mod">
          <ac:chgData name="塩谷 晃弘 / Akihiro Shiotani" userId="50aef054-9327-40af-9729-b525352b79f1" providerId="ADAL" clId="{6A41BC1F-9492-4E4E-AF59-EF54D076DF1F}" dt="2023-03-16T02:42:59.064" v="1262" actId="1076"/>
          <ac:spMkLst>
            <pc:docMk/>
            <pc:sldMk cId="1874296756" sldId="1612"/>
            <ac:spMk id="13" creationId="{ECCEDC84-4DDD-45D5-0D3A-77D28EEC7DF1}"/>
          </ac:spMkLst>
        </pc:spChg>
        <pc:picChg chg="mod">
          <ac:chgData name="塩谷 晃弘 / Akihiro Shiotani" userId="50aef054-9327-40af-9729-b525352b79f1" providerId="ADAL" clId="{6A41BC1F-9492-4E4E-AF59-EF54D076DF1F}" dt="2023-03-16T02:39:15.050" v="876" actId="1076"/>
          <ac:picMkLst>
            <pc:docMk/>
            <pc:sldMk cId="1874296756" sldId="1612"/>
            <ac:picMk id="21" creationId="{86A6B72A-48E6-0E29-B578-373DD4FFF23C}"/>
          </ac:picMkLst>
        </pc:picChg>
      </pc:sldChg>
      <pc:sldChg chg="addSp delSp modSp add mod">
        <pc:chgData name="塩谷 晃弘 / Akihiro Shiotani" userId="50aef054-9327-40af-9729-b525352b79f1" providerId="ADAL" clId="{6A41BC1F-9492-4E4E-AF59-EF54D076DF1F}" dt="2023-03-16T02:54:23.836" v="2390" actId="1036"/>
        <pc:sldMkLst>
          <pc:docMk/>
          <pc:sldMk cId="2949525405" sldId="1613"/>
        </pc:sldMkLst>
        <pc:spChg chg="mod">
          <ac:chgData name="塩谷 晃弘 / Akihiro Shiotani" userId="50aef054-9327-40af-9729-b525352b79f1" providerId="ADAL" clId="{6A41BC1F-9492-4E4E-AF59-EF54D076DF1F}" dt="2023-03-16T02:54:23.836" v="2390" actId="1036"/>
          <ac:spMkLst>
            <pc:docMk/>
            <pc:sldMk cId="2949525405" sldId="1613"/>
            <ac:spMk id="4" creationId="{4769D9A1-E3A0-9203-9A4A-A7D956BD8227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5" creationId="{4BE138F1-1533-07F8-39C9-F2AF069D767C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6" creationId="{4C67D786-3BF2-0F2C-EC32-80958DA729E0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7" creationId="{DFD3A76F-7F59-B750-B98E-90E11CCB60F0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8" creationId="{CE5CCB81-3283-7B53-D20F-470AF1E15B2D}"/>
          </ac:spMkLst>
        </pc:spChg>
        <pc:spChg chg="mod">
          <ac:chgData name="塩谷 晃弘 / Akihiro Shiotani" userId="50aef054-9327-40af-9729-b525352b79f1" providerId="ADAL" clId="{6A41BC1F-9492-4E4E-AF59-EF54D076DF1F}" dt="2023-03-16T02:47:04.074" v="1591" actId="20577"/>
          <ac:spMkLst>
            <pc:docMk/>
            <pc:sldMk cId="2949525405" sldId="1613"/>
            <ac:spMk id="9" creationId="{59784B75-3BA9-916D-5383-EA99A1B0DE46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0" creationId="{4D4DEADB-0B68-DA31-1078-ACD3629D90EE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1" creationId="{4AACD150-FE1D-D861-5373-B10CEAA16C49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2" creationId="{22FE6928-B75B-4EE5-B254-BD0B7FEFB8B4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3" creationId="{ECCEDC84-4DDD-45D5-0D3A-77D28EEC7DF1}"/>
          </ac:spMkLst>
        </pc:spChg>
        <pc:spChg chg="mod">
          <ac:chgData name="塩谷 晃弘 / Akihiro Shiotani" userId="50aef054-9327-40af-9729-b525352b79f1" providerId="ADAL" clId="{6A41BC1F-9492-4E4E-AF59-EF54D076DF1F}" dt="2023-03-16T02:54:03.249" v="2362" actId="1076"/>
          <ac:spMkLst>
            <pc:docMk/>
            <pc:sldMk cId="2949525405" sldId="1613"/>
            <ac:spMk id="22" creationId="{3AE09AF4-72C5-7AC8-8880-596E693E6039}"/>
          </ac:spMkLst>
        </pc:spChg>
        <pc:picChg chg="add mod">
          <ac:chgData name="塩谷 晃弘 / Akihiro Shiotani" userId="50aef054-9327-40af-9729-b525352b79f1" providerId="ADAL" clId="{6A41BC1F-9492-4E4E-AF59-EF54D076DF1F}" dt="2023-03-16T02:54:23.836" v="2390" actId="1036"/>
          <ac:picMkLst>
            <pc:docMk/>
            <pc:sldMk cId="2949525405" sldId="1613"/>
            <ac:picMk id="15" creationId="{025A6B21-B7D7-450B-0A19-3DB56D3D526F}"/>
          </ac:picMkLst>
        </pc:picChg>
        <pc:picChg chg="del">
          <ac:chgData name="塩谷 晃弘 / Akihiro Shiotani" userId="50aef054-9327-40af-9729-b525352b79f1" providerId="ADAL" clId="{6A41BC1F-9492-4E4E-AF59-EF54D076DF1F}" dt="2023-03-16T02:43:38.284" v="1274" actId="478"/>
          <ac:picMkLst>
            <pc:docMk/>
            <pc:sldMk cId="2949525405" sldId="1613"/>
            <ac:picMk id="21" creationId="{86A6B72A-48E6-0E29-B578-373DD4FFF23C}"/>
          </ac:picMkLst>
        </pc:picChg>
      </pc:sldChg>
      <pc:sldChg chg="add del">
        <pc:chgData name="塩谷 晃弘 / Akihiro Shiotani" userId="50aef054-9327-40af-9729-b525352b79f1" providerId="ADAL" clId="{6A41BC1F-9492-4E4E-AF59-EF54D076DF1F}" dt="2023-03-16T02:47:40.162" v="1596" actId="47"/>
        <pc:sldMkLst>
          <pc:docMk/>
          <pc:sldMk cId="403414846" sldId="1614"/>
        </pc:sldMkLst>
      </pc:sldChg>
    </pc:docChg>
  </pc:docChgLst>
  <pc:docChgLst>
    <pc:chgData name="塩谷 晃弘 / Akihiro Shiotani" userId="50aef054-9327-40af-9729-b525352b79f1" providerId="ADAL" clId="{2255D215-47AB-447C-9055-FDC3BB7D5649}"/>
    <pc:docChg chg="modMainMaster">
      <pc:chgData name="塩谷 晃弘 / Akihiro Shiotani" userId="50aef054-9327-40af-9729-b525352b79f1" providerId="ADAL" clId="{2255D215-47AB-447C-9055-FDC3BB7D5649}" dt="2023-04-13T02:16:47.480" v="1" actId="20577"/>
      <pc:docMkLst>
        <pc:docMk/>
      </pc:docMkLst>
      <pc:sldMasterChg chg="modSp mod">
        <pc:chgData name="塩谷 晃弘 / Akihiro Shiotani" userId="50aef054-9327-40af-9729-b525352b79f1" providerId="ADAL" clId="{2255D215-47AB-447C-9055-FDC3BB7D5649}" dt="2023-04-13T02:16:47.480" v="1" actId="2057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255D215-47AB-447C-9055-FDC3BB7D5649}" dt="2023-04-13T02:16:47.480" v="1" actId="20577"/>
          <ac:spMkLst>
            <pc:docMk/>
            <pc:sldMasterMk cId="3083818472" sldId="2147483660"/>
            <ac:spMk id="7" creationId="{00000000-0000-0000-0000-000000000000}"/>
          </ac:spMkLst>
        </pc:spChg>
      </pc:sldMasterChg>
    </pc:docChg>
  </pc:docChgLst>
  <pc:docChgLst>
    <pc:chgData name="塩谷 晃弘 / Akihiro Shiotani" userId="50aef054-9327-40af-9729-b525352b79f1" providerId="ADAL" clId="{73E66DEE-D302-4B61-A790-03AA8EF72C6E}"/>
    <pc:docChg chg="undo custSel addSld delSld modSld">
      <pc:chgData name="塩谷 晃弘 / Akihiro Shiotani" userId="50aef054-9327-40af-9729-b525352b79f1" providerId="ADAL" clId="{73E66DEE-D302-4B61-A790-03AA8EF72C6E}" dt="2023-04-13T01:30:38.336" v="2375" actId="20577"/>
      <pc:docMkLst>
        <pc:docMk/>
      </pc:docMkLst>
      <pc:sldChg chg="modSp mod">
        <pc:chgData name="塩谷 晃弘 / Akihiro Shiotani" userId="50aef054-9327-40af-9729-b525352b79f1" providerId="ADAL" clId="{73E66DEE-D302-4B61-A790-03AA8EF72C6E}" dt="2023-04-11T06:38:32.429" v="572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73E66DEE-D302-4B61-A790-03AA8EF72C6E}" dt="2023-04-11T06:38:32.429" v="572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73E66DEE-D302-4B61-A790-03AA8EF72C6E}" dt="2023-04-11T06:19:43.078" v="473" actId="20577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5" creationId="{208E4CE9-E6FA-BDEC-E016-E64FF20B6B14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6" creationId="{2D86CF45-B6B5-691C-C937-8537DA5DE181}"/>
          </ac:spMkLst>
        </pc:spChg>
        <pc:spChg chg="del mod">
          <ac:chgData name="塩谷 晃弘 / Akihiro Shiotani" userId="50aef054-9327-40af-9729-b525352b79f1" providerId="ADAL" clId="{73E66DEE-D302-4B61-A790-03AA8EF72C6E}" dt="2023-04-11T02:42:51.052" v="321" actId="478"/>
          <ac:spMkLst>
            <pc:docMk/>
            <pc:sldMk cId="3051654705" sldId="1539"/>
            <ac:spMk id="7" creationId="{4344F50E-7FE2-94F3-084F-719AA6D3BF8D}"/>
          </ac:spMkLst>
        </pc:spChg>
        <pc:spChg chg="add del mod">
          <ac:chgData name="塩谷 晃弘 / Akihiro Shiotani" userId="50aef054-9327-40af-9729-b525352b79f1" providerId="ADAL" clId="{73E66DEE-D302-4B61-A790-03AA8EF72C6E}" dt="2023-04-11T02:38:16.711" v="104" actId="478"/>
          <ac:spMkLst>
            <pc:docMk/>
            <pc:sldMk cId="3051654705" sldId="1539"/>
            <ac:spMk id="8" creationId="{4517A597-289C-175A-E712-5E8EF5B90093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9" creationId="{1B9A105A-1301-FC5B-1149-14415CFD9BB3}"/>
          </ac:spMkLst>
        </pc:spChg>
        <pc:spChg chg="mod">
          <ac:chgData name="塩谷 晃弘 / Akihiro Shiotani" userId="50aef054-9327-40af-9729-b525352b79f1" providerId="ADAL" clId="{73E66DEE-D302-4B61-A790-03AA8EF72C6E}" dt="2023-04-11T02:43:51.240" v="376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73E66DEE-D302-4B61-A790-03AA8EF72C6E}" dt="2023-04-11T02:38:16.711" v="104" actId="478"/>
          <ac:spMkLst>
            <pc:docMk/>
            <pc:sldMk cId="3051654705" sldId="1539"/>
            <ac:spMk id="11" creationId="{A06AFA42-847D-3AE5-BDB2-B4C9C6DBDDB6}"/>
          </ac:spMkLst>
        </pc:spChg>
        <pc:spChg chg="add 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2" creationId="{13115DF3-1260-1335-B353-8461E4377CB7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3" creationId="{BB65BB64-0D61-64AD-1C23-49525064EB0B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4" creationId="{21DD30E7-8E99-88FD-7206-72B434DE42D4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5" creationId="{1209D9E8-4698-C120-3FFF-45D21ED31A4B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16" creationId="{AD98A81F-388F-CE21-76CF-EF3F0F09CA2E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17" creationId="{22F75A5E-5B97-E0C5-52F5-11AF994FCD26}"/>
          </ac:spMkLst>
        </pc:spChg>
        <pc:spChg chg="add 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8" creationId="{C80B284F-4145-8CE6-7CC1-5561CC457205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9" creationId="{4B52C87B-9AFB-8E5A-D8DB-C2F574839009}"/>
          </ac:spMkLst>
        </pc:spChg>
        <pc:spChg chg="add mod">
          <ac:chgData name="塩谷 晃弘 / Akihiro Shiotani" userId="50aef054-9327-40af-9729-b525352b79f1" providerId="ADAL" clId="{73E66DEE-D302-4B61-A790-03AA8EF72C6E}" dt="2023-04-11T02:45:04.338" v="450" actId="20577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22" creationId="{0E5AD8B2-FD77-A347-3B16-50C8F13E7BCE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23" creationId="{99B7C3F5-E35B-C7BE-9376-D8A5C439E91A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24" creationId="{B4E87CC0-FE1B-79EA-6431-625C76C5895E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25" creationId="{949C9815-FE3D-48D3-E216-1E4C1B23AA4E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26" creationId="{1E29916F-2D33-6BE6-D4A8-5BDE6BEF85D1}"/>
          </ac:spMkLst>
        </pc:spChg>
        <pc:spChg chg="del">
          <ac:chgData name="塩谷 晃弘 / Akihiro Shiotani" userId="50aef054-9327-40af-9729-b525352b79f1" providerId="ADAL" clId="{73E66DEE-D302-4B61-A790-03AA8EF72C6E}" dt="2023-04-11T02:38:02.578" v="99" actId="478"/>
          <ac:spMkLst>
            <pc:docMk/>
            <pc:sldMk cId="3051654705" sldId="1539"/>
            <ac:spMk id="27" creationId="{19CA21C7-B5E2-7DC2-E2C7-4841DCCFD483}"/>
          </ac:spMkLst>
        </pc:spChg>
        <pc:spChg chg="del">
          <ac:chgData name="塩谷 晃弘 / Akihiro Shiotani" userId="50aef054-9327-40af-9729-b525352b79f1" providerId="ADAL" clId="{73E66DEE-D302-4B61-A790-03AA8EF72C6E}" dt="2023-04-11T02:39:17.517" v="153" actId="478"/>
          <ac:spMkLst>
            <pc:docMk/>
            <pc:sldMk cId="3051654705" sldId="1539"/>
            <ac:spMk id="28" creationId="{034792E8-4543-CB96-CF79-1254F3E87BE4}"/>
          </ac:spMkLst>
        </pc:spChg>
        <pc:spChg chg="del">
          <ac:chgData name="塩谷 晃弘 / Akihiro Shiotani" userId="50aef054-9327-40af-9729-b525352b79f1" providerId="ADAL" clId="{73E66DEE-D302-4B61-A790-03AA8EF72C6E}" dt="2023-04-11T02:39:17.517" v="153" actId="478"/>
          <ac:spMkLst>
            <pc:docMk/>
            <pc:sldMk cId="3051654705" sldId="1539"/>
            <ac:spMk id="29" creationId="{2559A5C3-265F-3A23-73BF-99D62E33CBDF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31" creationId="{B4ACB4FC-FAFF-8A1E-227F-ABE2114D7AC9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32" creationId="{618C2B38-899C-7034-A221-90E9654D203D}"/>
          </ac:spMkLst>
        </pc:spChg>
        <pc:spChg chg="del">
          <ac:chgData name="塩谷 晃弘 / Akihiro Shiotani" userId="50aef054-9327-40af-9729-b525352b79f1" providerId="ADAL" clId="{73E66DEE-D302-4B61-A790-03AA8EF72C6E}" dt="2023-04-11T02:37:29.343" v="81" actId="478"/>
          <ac:spMkLst>
            <pc:docMk/>
            <pc:sldMk cId="3051654705" sldId="1539"/>
            <ac:spMk id="33" creationId="{CD41CF83-1A38-8C6B-3CE4-BCA0A9EBBFCD}"/>
          </ac:spMkLst>
        </pc:spChg>
        <pc:spChg chg="del">
          <ac:chgData name="塩谷 晃弘 / Akihiro Shiotani" userId="50aef054-9327-40af-9729-b525352b79f1" providerId="ADAL" clId="{73E66DEE-D302-4B61-A790-03AA8EF72C6E}" dt="2023-04-11T02:37:29.343" v="81" actId="478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36" creationId="{CC4198F1-9F6C-5836-AB90-097DA95055B9}"/>
          </ac:spMkLst>
        </pc:spChg>
        <pc:spChg chg="del">
          <ac:chgData name="塩谷 晃弘 / Akihiro Shiotani" userId="50aef054-9327-40af-9729-b525352b79f1" providerId="ADAL" clId="{73E66DEE-D302-4B61-A790-03AA8EF72C6E}" dt="2023-04-11T02:42:57.327" v="323" actId="478"/>
          <ac:spMkLst>
            <pc:docMk/>
            <pc:sldMk cId="3051654705" sldId="1539"/>
            <ac:spMk id="37" creationId="{FFF5506F-7401-1B3B-B747-92D71088D84E}"/>
          </ac:spMkLst>
        </pc:spChg>
        <pc:spChg chg="mod">
          <ac:chgData name="塩谷 晃弘 / Akihiro Shiotani" userId="50aef054-9327-40af-9729-b525352b79f1" providerId="ADAL" clId="{73E66DEE-D302-4B61-A790-03AA8EF72C6E}" dt="2023-04-11T02:43:37.146" v="362" actId="14100"/>
          <ac:spMkLst>
            <pc:docMk/>
            <pc:sldMk cId="3051654705" sldId="1539"/>
            <ac:spMk id="38" creationId="{2BB9DB97-8538-AAED-B922-D68461DD65FB}"/>
          </ac:spMkLst>
        </pc:spChg>
        <pc:spChg chg="mod">
          <ac:chgData name="塩谷 晃弘 / Akihiro Shiotani" userId="50aef054-9327-40af-9729-b525352b79f1" providerId="ADAL" clId="{73E66DEE-D302-4B61-A790-03AA8EF72C6E}" dt="2023-04-11T02:43:16.556" v="337" actId="1038"/>
          <ac:spMkLst>
            <pc:docMk/>
            <pc:sldMk cId="3051654705" sldId="1539"/>
            <ac:spMk id="39" creationId="{89F17D04-F282-DE79-CDBA-0254221F6AD7}"/>
          </ac:spMkLst>
        </pc:spChg>
        <pc:spChg chg="del">
          <ac:chgData name="塩谷 晃弘 / Akihiro Shiotani" userId="50aef054-9327-40af-9729-b525352b79f1" providerId="ADAL" clId="{73E66DEE-D302-4B61-A790-03AA8EF72C6E}" dt="2023-04-11T02:42:47.605" v="320" actId="478"/>
          <ac:spMkLst>
            <pc:docMk/>
            <pc:sldMk cId="3051654705" sldId="1539"/>
            <ac:spMk id="40" creationId="{56A9454A-EFFF-D22D-FAD3-9CC527AD75F0}"/>
          </ac:spMkLst>
        </pc:spChg>
        <pc:spChg chg="del">
          <ac:chgData name="塩谷 晃弘 / Akihiro Shiotani" userId="50aef054-9327-40af-9729-b525352b79f1" providerId="ADAL" clId="{73E66DEE-D302-4B61-A790-03AA8EF72C6E}" dt="2023-04-11T02:42:47.605" v="320" actId="478"/>
          <ac:spMkLst>
            <pc:docMk/>
            <pc:sldMk cId="3051654705" sldId="1539"/>
            <ac:spMk id="41" creationId="{99B66B74-3F43-BD53-4A56-912BD01E1278}"/>
          </ac:spMkLst>
        </pc:spChg>
        <pc:spChg chg="mod">
          <ac:chgData name="塩谷 晃弘 / Akihiro Shiotani" userId="50aef054-9327-40af-9729-b525352b79f1" providerId="ADAL" clId="{73E66DEE-D302-4B61-A790-03AA8EF72C6E}" dt="2023-04-11T02:44:43.809" v="421" actId="14100"/>
          <ac:spMkLst>
            <pc:docMk/>
            <pc:sldMk cId="3051654705" sldId="1539"/>
            <ac:spMk id="42" creationId="{FFC77F8D-1B2E-E472-1481-ADDD46C0BA7B}"/>
          </ac:spMkLst>
        </pc:spChg>
        <pc:spChg chg="del">
          <ac:chgData name="塩谷 晃弘 / Akihiro Shiotani" userId="50aef054-9327-40af-9729-b525352b79f1" providerId="ADAL" clId="{73E66DEE-D302-4B61-A790-03AA8EF72C6E}" dt="2023-04-11T02:38:47.581" v="114" actId="478"/>
          <ac:spMkLst>
            <pc:docMk/>
            <pc:sldMk cId="3051654705" sldId="1539"/>
            <ac:spMk id="43" creationId="{8BC8EA9A-6393-3A3C-AE7D-A7EC4BB175E6}"/>
          </ac:spMkLst>
        </pc:spChg>
        <pc:spChg chg="del">
          <ac:chgData name="塩谷 晃弘 / Akihiro Shiotani" userId="50aef054-9327-40af-9729-b525352b79f1" providerId="ADAL" clId="{73E66DEE-D302-4B61-A790-03AA8EF72C6E}" dt="2023-04-11T02:38:47.581" v="114" actId="478"/>
          <ac:spMkLst>
            <pc:docMk/>
            <pc:sldMk cId="3051654705" sldId="1539"/>
            <ac:spMk id="44" creationId="{FCA8993D-16CA-361D-21E3-2D535E8ACD2E}"/>
          </ac:spMkLst>
        </pc:spChg>
        <pc:graphicFrameChg chg="mod modGraphic">
          <ac:chgData name="塩谷 晃弘 / Akihiro Shiotani" userId="50aef054-9327-40af-9729-b525352b79f1" providerId="ADAL" clId="{73E66DEE-D302-4B61-A790-03AA8EF72C6E}" dt="2023-04-11T06:19:43.078" v="473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73E66DEE-D302-4B61-A790-03AA8EF72C6E}" dt="2023-04-11T06:44:49.450" v="795" actId="47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73E66DEE-D302-4B61-A790-03AA8EF72C6E}" dt="2023-04-11T06:39:26.095" v="622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73E66DEE-D302-4B61-A790-03AA8EF72C6E}" dt="2023-04-11T06:40:02.997" v="642" actId="1037"/>
          <ac:spMkLst>
            <pc:docMk/>
            <pc:sldMk cId="1950371818" sldId="1540"/>
            <ac:spMk id="22" creationId="{FBEF34DA-2474-8BD8-A7EA-EEF7EAEE7AE7}"/>
          </ac:spMkLst>
        </pc:spChg>
        <pc:spChg chg="mod">
          <ac:chgData name="塩谷 晃弘 / Akihiro Shiotani" userId="50aef054-9327-40af-9729-b525352b79f1" providerId="ADAL" clId="{73E66DEE-D302-4B61-A790-03AA8EF72C6E}" dt="2023-04-11T06:39:57.837" v="635" actId="1037"/>
          <ac:spMkLst>
            <pc:docMk/>
            <pc:sldMk cId="1950371818" sldId="1540"/>
            <ac:spMk id="23" creationId="{0642FF44-2845-93D1-9932-59A42A18E54E}"/>
          </ac:spMkLst>
        </pc:spChg>
        <pc:spChg chg="add 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25" creationId="{1A5D72C2-CBD8-0855-22FF-FAA25D2E70CF}"/>
          </ac:spMkLst>
        </pc:spChg>
        <pc:spChg chg="add 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26" creationId="{120224A0-1C3F-FE56-808C-7F5258EA34B8}"/>
          </ac:spMkLst>
        </pc:spChg>
        <pc:spChg chg="add del mod">
          <ac:chgData name="塩谷 晃弘 / Akihiro Shiotani" userId="50aef054-9327-40af-9729-b525352b79f1" providerId="ADAL" clId="{73E66DEE-D302-4B61-A790-03AA8EF72C6E}" dt="2023-04-11T06:44:49.450" v="795" actId="478"/>
          <ac:spMkLst>
            <pc:docMk/>
            <pc:sldMk cId="1950371818" sldId="1540"/>
            <ac:spMk id="28" creationId="{3770FF82-B157-1764-CD4E-583C5AD07212}"/>
          </ac:spMkLst>
        </pc:spChg>
        <pc:spChg chg="add mod">
          <ac:chgData name="塩谷 晃弘 / Akihiro Shiotani" userId="50aef054-9327-40af-9729-b525352b79f1" providerId="ADAL" clId="{73E66DEE-D302-4B61-A790-03AA8EF72C6E}" dt="2023-04-11T06:44:24.651" v="767" actId="1076"/>
          <ac:spMkLst>
            <pc:docMk/>
            <pc:sldMk cId="1950371818" sldId="1540"/>
            <ac:spMk id="29" creationId="{5BEDAC51-D977-5A18-0601-01BDC28D6085}"/>
          </ac:spMkLst>
        </pc:spChg>
        <pc:spChg chg="add mod">
          <ac:chgData name="塩谷 晃弘 / Akihiro Shiotani" userId="50aef054-9327-40af-9729-b525352b79f1" providerId="ADAL" clId="{73E66DEE-D302-4B61-A790-03AA8EF72C6E}" dt="2023-04-11T06:44:31.251" v="778" actId="20577"/>
          <ac:spMkLst>
            <pc:docMk/>
            <pc:sldMk cId="1950371818" sldId="1540"/>
            <ac:spMk id="30" creationId="{17593110-7220-CE28-0BFD-2CC47D03F6CE}"/>
          </ac:spMkLst>
        </pc:spChg>
        <pc:graphicFrameChg chg="modGraphic">
          <ac:chgData name="塩谷 晃弘 / Akihiro Shiotani" userId="50aef054-9327-40af-9729-b525352b79f1" providerId="ADAL" clId="{73E66DEE-D302-4B61-A790-03AA8EF72C6E}" dt="2023-04-11T06:43:17.949" v="740" actId="113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73E66DEE-D302-4B61-A790-03AA8EF72C6E}" dt="2023-04-11T06:42:42.559" v="690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73E66DEE-D302-4B61-A790-03AA8EF72C6E}" dt="2023-04-11T07:00:53.396" v="1538" actId="47"/>
        <pc:sldMkLst>
          <pc:docMk/>
          <pc:sldMk cId="4198976056" sldId="1548"/>
        </pc:sldMkLst>
      </pc:sldChg>
      <pc:sldChg chg="modSp mod">
        <pc:chgData name="塩谷 晃弘 / Akihiro Shiotani" userId="50aef054-9327-40af-9729-b525352b79f1" providerId="ADAL" clId="{73E66DEE-D302-4B61-A790-03AA8EF72C6E}" dt="2023-04-13T01:30:38.336" v="2375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73E66DEE-D302-4B61-A790-03AA8EF72C6E}" dt="2023-04-11T07:37:46.927" v="1640" actId="20577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73E66DEE-D302-4B61-A790-03AA8EF72C6E}" dt="2023-04-13T01:30:03.790" v="2252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73E66DEE-D302-4B61-A790-03AA8EF72C6E}" dt="2023-04-13T01:30:38.336" v="2375" actId="20577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7:00:53.704" v="1539" actId="47"/>
        <pc:sldMkLst>
          <pc:docMk/>
          <pc:sldMk cId="4117498404" sldId="1587"/>
        </pc:sldMkLst>
      </pc:sldChg>
      <pc:sldChg chg="modSp mod">
        <pc:chgData name="塩谷 晃弘 / Akihiro Shiotani" userId="50aef054-9327-40af-9729-b525352b79f1" providerId="ADAL" clId="{73E66DEE-D302-4B61-A790-03AA8EF72C6E}" dt="2023-04-13T01:25:45.738" v="1646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73E66DEE-D302-4B61-A790-03AA8EF72C6E}" dt="2023-04-13T01:25:45.738" v="1646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6:37:59.891" v="506" actId="47"/>
        <pc:sldMkLst>
          <pc:docMk/>
          <pc:sldMk cId="23691637" sldId="1612"/>
        </pc:sldMkLst>
      </pc:sldChg>
      <pc:sldChg chg="del">
        <pc:chgData name="塩谷 晃弘 / Akihiro Shiotani" userId="50aef054-9327-40af-9729-b525352b79f1" providerId="ADAL" clId="{73E66DEE-D302-4B61-A790-03AA8EF72C6E}" dt="2023-04-11T06:38:00.176" v="507" actId="47"/>
        <pc:sldMkLst>
          <pc:docMk/>
          <pc:sldMk cId="1356289220" sldId="1613"/>
        </pc:sldMkLst>
      </pc:sldChg>
      <pc:sldChg chg="del">
        <pc:chgData name="塩谷 晃弘 / Akihiro Shiotani" userId="50aef054-9327-40af-9729-b525352b79f1" providerId="ADAL" clId="{73E66DEE-D302-4B61-A790-03AA8EF72C6E}" dt="2023-04-11T06:42:21.617" v="686" actId="47"/>
        <pc:sldMkLst>
          <pc:docMk/>
          <pc:sldMk cId="1898031229" sldId="1614"/>
        </pc:sldMkLst>
      </pc:sldChg>
      <pc:sldChg chg="del">
        <pc:chgData name="塩谷 晃弘 / Akihiro Shiotani" userId="50aef054-9327-40af-9729-b525352b79f1" providerId="ADAL" clId="{73E66DEE-D302-4B61-A790-03AA8EF72C6E}" dt="2023-04-11T06:42:22.072" v="687" actId="47"/>
        <pc:sldMkLst>
          <pc:docMk/>
          <pc:sldMk cId="1190413668" sldId="1615"/>
        </pc:sldMkLst>
      </pc:sldChg>
      <pc:sldChg chg="del">
        <pc:chgData name="塩谷 晃弘 / Akihiro Shiotani" userId="50aef054-9327-40af-9729-b525352b79f1" providerId="ADAL" clId="{73E66DEE-D302-4B61-A790-03AA8EF72C6E}" dt="2023-04-11T06:42:21.354" v="685" actId="47"/>
        <pc:sldMkLst>
          <pc:docMk/>
          <pc:sldMk cId="2648230371" sldId="1616"/>
        </pc:sldMkLst>
      </pc:sldChg>
      <pc:sldChg chg="addSp delSp modSp mod">
        <pc:chgData name="塩谷 晃弘 / Akihiro Shiotani" userId="50aef054-9327-40af-9729-b525352b79f1" providerId="ADAL" clId="{73E66DEE-D302-4B61-A790-03AA8EF72C6E}" dt="2023-04-11T06:41:56.179" v="679" actId="207"/>
        <pc:sldMkLst>
          <pc:docMk/>
          <pc:sldMk cId="2717860386" sldId="1617"/>
        </pc:sldMkLst>
        <pc:spChg chg="add mod">
          <ac:chgData name="塩谷 晃弘 / Akihiro Shiotani" userId="50aef054-9327-40af-9729-b525352b79f1" providerId="ADAL" clId="{73E66DEE-D302-4B61-A790-03AA8EF72C6E}" dt="2023-04-11T06:41:56.179" v="679" actId="207"/>
          <ac:spMkLst>
            <pc:docMk/>
            <pc:sldMk cId="2717860386" sldId="1617"/>
            <ac:spMk id="2" creationId="{E22F62DF-9EE6-F1EF-8AE1-DDE2A57FBE20}"/>
          </ac:spMkLst>
        </pc:spChg>
        <pc:spChg chg="del">
          <ac:chgData name="塩谷 晃弘 / Akihiro Shiotani" userId="50aef054-9327-40af-9729-b525352b79f1" providerId="ADAL" clId="{73E66DEE-D302-4B61-A790-03AA8EF72C6E}" dt="2023-04-11T06:37:44.015" v="498" actId="478"/>
          <ac:spMkLst>
            <pc:docMk/>
            <pc:sldMk cId="2717860386" sldId="1617"/>
            <ac:spMk id="4" creationId="{C3919988-1039-A563-95E1-4BBF52B32CF4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6:37:48.043" v="500" actId="47"/>
        <pc:sldMkLst>
          <pc:docMk/>
          <pc:sldMk cId="951353148" sldId="1618"/>
        </pc:sldMkLst>
      </pc:sldChg>
      <pc:sldChg chg="del">
        <pc:chgData name="塩谷 晃弘 / Akihiro Shiotani" userId="50aef054-9327-40af-9729-b525352b79f1" providerId="ADAL" clId="{73E66DEE-D302-4B61-A790-03AA8EF72C6E}" dt="2023-04-11T06:37:50.339" v="502" actId="47"/>
        <pc:sldMkLst>
          <pc:docMk/>
          <pc:sldMk cId="2042174661" sldId="1619"/>
        </pc:sldMkLst>
      </pc:sldChg>
      <pc:sldChg chg="del">
        <pc:chgData name="塩谷 晃弘 / Akihiro Shiotani" userId="50aef054-9327-40af-9729-b525352b79f1" providerId="ADAL" clId="{73E66DEE-D302-4B61-A790-03AA8EF72C6E}" dt="2023-04-11T07:00:54.103" v="1540" actId="47"/>
        <pc:sldMkLst>
          <pc:docMk/>
          <pc:sldMk cId="2642962374" sldId="1656"/>
        </pc:sldMkLst>
      </pc:sldChg>
      <pc:sldChg chg="del">
        <pc:chgData name="塩谷 晃弘 / Akihiro Shiotani" userId="50aef054-9327-40af-9729-b525352b79f1" providerId="ADAL" clId="{73E66DEE-D302-4B61-A790-03AA8EF72C6E}" dt="2023-04-11T07:00:54.594" v="1541" actId="47"/>
        <pc:sldMkLst>
          <pc:docMk/>
          <pc:sldMk cId="2106851979" sldId="1657"/>
        </pc:sldMkLst>
      </pc:sldChg>
      <pc:sldChg chg="del">
        <pc:chgData name="塩谷 晃弘 / Akihiro Shiotani" userId="50aef054-9327-40af-9729-b525352b79f1" providerId="ADAL" clId="{73E66DEE-D302-4B61-A790-03AA8EF72C6E}" dt="2023-04-11T07:00:55.022" v="1542" actId="47"/>
        <pc:sldMkLst>
          <pc:docMk/>
          <pc:sldMk cId="3457910562" sldId="1658"/>
        </pc:sldMkLst>
      </pc:sldChg>
      <pc:sldChg chg="del">
        <pc:chgData name="塩谷 晃弘 / Akihiro Shiotani" userId="50aef054-9327-40af-9729-b525352b79f1" providerId="ADAL" clId="{73E66DEE-D302-4B61-A790-03AA8EF72C6E}" dt="2023-04-11T07:00:55.514" v="1543" actId="47"/>
        <pc:sldMkLst>
          <pc:docMk/>
          <pc:sldMk cId="2211922801" sldId="1659"/>
        </pc:sldMkLst>
      </pc:sldChg>
      <pc:sldChg chg="del">
        <pc:chgData name="塩谷 晃弘 / Akihiro Shiotani" userId="50aef054-9327-40af-9729-b525352b79f1" providerId="ADAL" clId="{73E66DEE-D302-4B61-A790-03AA8EF72C6E}" dt="2023-04-11T07:00:56.598" v="1544" actId="47"/>
        <pc:sldMkLst>
          <pc:docMk/>
          <pc:sldMk cId="848606227" sldId="1660"/>
        </pc:sldMkLst>
      </pc:sldChg>
      <pc:sldChg chg="del">
        <pc:chgData name="塩谷 晃弘 / Akihiro Shiotani" userId="50aef054-9327-40af-9729-b525352b79f1" providerId="ADAL" clId="{73E66DEE-D302-4B61-A790-03AA8EF72C6E}" dt="2023-04-11T06:37:54.347" v="504" actId="47"/>
        <pc:sldMkLst>
          <pc:docMk/>
          <pc:sldMk cId="453715635" sldId="1661"/>
        </pc:sldMkLst>
      </pc:sldChg>
      <pc:sldChg chg="del">
        <pc:chgData name="塩谷 晃弘 / Akihiro Shiotani" userId="50aef054-9327-40af-9729-b525352b79f1" providerId="ADAL" clId="{73E66DEE-D302-4B61-A790-03AA8EF72C6E}" dt="2023-04-11T06:38:00.662" v="508" actId="47"/>
        <pc:sldMkLst>
          <pc:docMk/>
          <pc:sldMk cId="1662989255" sldId="1662"/>
        </pc:sldMkLst>
      </pc:sldChg>
      <pc:sldChg chg="modSp del mod">
        <pc:chgData name="塩谷 晃弘 / Akihiro Shiotani" userId="50aef054-9327-40af-9729-b525352b79f1" providerId="ADAL" clId="{73E66DEE-D302-4B61-A790-03AA8EF72C6E}" dt="2023-04-11T06:38:49.981" v="579" actId="47"/>
        <pc:sldMkLst>
          <pc:docMk/>
          <pc:sldMk cId="3462991069" sldId="1663"/>
        </pc:sldMkLst>
        <pc:spChg chg="mod">
          <ac:chgData name="塩谷 晃弘 / Akihiro Shiotani" userId="50aef054-9327-40af-9729-b525352b79f1" providerId="ADAL" clId="{73E66DEE-D302-4B61-A790-03AA8EF72C6E}" dt="2023-04-11T06:38:46.507" v="578"/>
          <ac:spMkLst>
            <pc:docMk/>
            <pc:sldMk cId="3462991069" sldId="166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73E66DEE-D302-4B61-A790-03AA8EF72C6E}" dt="2023-04-11T06:46:35.800" v="928" actId="1038"/>
        <pc:sldMkLst>
          <pc:docMk/>
          <pc:sldMk cId="1502027683" sldId="1665"/>
        </pc:sldMkLst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5" creationId="{7C8733CA-1531-C6E2-2DC4-0A98E7588911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8" creationId="{F983D4D1-BA2A-FB47-D7B8-C03BBD7013BC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9" creationId="{32DF4E8C-10D6-3287-A99B-2C080C015D72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10" creationId="{F4C79BE6-716E-A82C-AA37-1F5F637D1801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1" creationId="{400EAEAD-0247-A18F-D3DB-A46F126F4233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2" creationId="{4DF637ED-D434-C317-397C-825B6AE00BFE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3" creationId="{4D89D4B0-7CFC-EE4E-E541-9D96E73BF898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4" creationId="{BE1E2F31-8136-E11B-4250-C6AD7D78FE00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5" creationId="{D51DA5C3-F032-94DC-C7A5-86B3483ACC0C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7" creationId="{F36FCBCA-2AF4-3D5A-B33F-DAC3428D55C8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8" creationId="{EB233C89-6335-6CAD-C4BA-4D5ABF9A1AFE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9" creationId="{486F62EF-3A03-C5CA-6AEB-C3B0FC1A4409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0" creationId="{B1198891-9D66-187A-24B1-85602A017A28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2" creationId="{6AF55D9C-B6E1-0A87-ADB4-2003F4BDD33B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3" creationId="{C921EB00-CA9D-1596-D0DE-E43BA7949ABB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4" creationId="{90D0936F-B8E7-9FEE-DEAD-DF382D1F675F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5" creationId="{6F5DBD72-A452-93B1-67F3-19BD9CB1838B}"/>
          </ac:spMkLst>
        </pc:spChg>
        <pc:spChg chg="del mod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32" creationId="{EE7062EC-9FBD-33B3-E647-F408244B6B5A}"/>
          </ac:spMkLst>
        </pc:spChg>
        <pc:spChg chg="mod">
          <ac:chgData name="塩谷 晃弘 / Akihiro Shiotani" userId="50aef054-9327-40af-9729-b525352b79f1" providerId="ADAL" clId="{73E66DEE-D302-4B61-A790-03AA8EF72C6E}" dt="2023-04-11T06:45:29.108" v="802" actId="20577"/>
          <ac:spMkLst>
            <pc:docMk/>
            <pc:sldMk cId="1502027683" sldId="1665"/>
            <ac:spMk id="36" creationId="{54882325-5020-22A4-C777-8961E540354B}"/>
          </ac:spMkLst>
        </pc:sp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4" creationId="{580E75CD-B783-6C56-A4B5-B37FFBC2E283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6" creationId="{C2701888-493A-D3B2-BEFF-026126C237BB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7" creationId="{D2C04D94-4F61-21DA-8225-E8319DC74332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16" creationId="{31DC9A76-3AE7-1367-8394-0160356C211E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21" creationId="{056630B1-A021-FF20-8DBD-3C7CEB256711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0" creationId="{AB8DE255-01AE-9219-C1EC-62196B107DC6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2" creationId="{F4BFC019-C51F-6F0D-9E5D-5CFB73C68E67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4" creationId="{6988CCA5-8419-43E9-C139-588F05886CFB}"/>
          </ac:picMkLst>
        </pc:picChg>
      </pc:sldChg>
      <pc:sldChg chg="modSp mod">
        <pc:chgData name="塩谷 晃弘 / Akihiro Shiotani" userId="50aef054-9327-40af-9729-b525352b79f1" providerId="ADAL" clId="{73E66DEE-D302-4B61-A790-03AA8EF72C6E}" dt="2023-04-13T01:29:46.313" v="2224" actId="20577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73E66DEE-D302-4B61-A790-03AA8EF72C6E}" dt="2023-04-13T01:26:33.742" v="1733" actId="20577"/>
          <ac:spMkLst>
            <pc:docMk/>
            <pc:sldMk cId="2212034368" sldId="1669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73E66DEE-D302-4B61-A790-03AA8EF72C6E}" dt="2023-04-13T01:26:39.396" v="1736" actId="20577"/>
          <ac:spMkLst>
            <pc:docMk/>
            <pc:sldMk cId="2212034368" sldId="1669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73E66DEE-D302-4B61-A790-03AA8EF72C6E}" dt="2023-04-13T01:29:46.313" v="2224" actId="20577"/>
          <ac:spMkLst>
            <pc:docMk/>
            <pc:sldMk cId="2212034368" sldId="1669"/>
            <ac:spMk id="20" creationId="{083085CF-56C2-232B-3B47-5F166D832CC4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04.492" v="681" actId="207"/>
        <pc:sldMkLst>
          <pc:docMk/>
          <pc:sldMk cId="1226166692" sldId="1670"/>
        </pc:sldMkLst>
        <pc:spChg chg="mod">
          <ac:chgData name="塩谷 晃弘 / Akihiro Shiotani" userId="50aef054-9327-40af-9729-b525352b79f1" providerId="ADAL" clId="{73E66DEE-D302-4B61-A790-03AA8EF72C6E}" dt="2023-04-11T06:42:04.492" v="681" actId="207"/>
          <ac:spMkLst>
            <pc:docMk/>
            <pc:sldMk cId="1226166692" sldId="1670"/>
            <ac:spMk id="2" creationId="{E22F62DF-9EE6-F1EF-8AE1-DDE2A57FBE20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13.290" v="683" actId="207"/>
        <pc:sldMkLst>
          <pc:docMk/>
          <pc:sldMk cId="849312220" sldId="1671"/>
        </pc:sldMkLst>
        <pc:spChg chg="mod">
          <ac:chgData name="塩谷 晃弘 / Akihiro Shiotani" userId="50aef054-9327-40af-9729-b525352b79f1" providerId="ADAL" clId="{73E66DEE-D302-4B61-A790-03AA8EF72C6E}" dt="2023-04-11T06:42:13.290" v="683" actId="207"/>
          <ac:spMkLst>
            <pc:docMk/>
            <pc:sldMk cId="849312220" sldId="1671"/>
            <ac:spMk id="2" creationId="{E22F62DF-9EE6-F1EF-8AE1-DDE2A57FBE20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19.145" v="684" actId="207"/>
        <pc:sldMkLst>
          <pc:docMk/>
          <pc:sldMk cId="258083440" sldId="1672"/>
        </pc:sldMkLst>
        <pc:spChg chg="mod">
          <ac:chgData name="塩谷 晃弘 / Akihiro Shiotani" userId="50aef054-9327-40af-9729-b525352b79f1" providerId="ADAL" clId="{73E66DEE-D302-4B61-A790-03AA8EF72C6E}" dt="2023-04-11T06:42:19.145" v="684" actId="207"/>
          <ac:spMkLst>
            <pc:docMk/>
            <pc:sldMk cId="258083440" sldId="1672"/>
            <ac:spMk id="2" creationId="{E22F62DF-9EE6-F1EF-8AE1-DDE2A57FBE20}"/>
          </ac:spMkLst>
        </pc:spChg>
      </pc:sldChg>
      <pc:sldChg chg="add del">
        <pc:chgData name="塩谷 晃弘 / Akihiro Shiotani" userId="50aef054-9327-40af-9729-b525352b79f1" providerId="ADAL" clId="{73E66DEE-D302-4B61-A790-03AA8EF72C6E}" dt="2023-04-11T06:42:22.826" v="688" actId="47"/>
        <pc:sldMkLst>
          <pc:docMk/>
          <pc:sldMk cId="594347921" sldId="1673"/>
        </pc:sldMkLst>
      </pc:sldChg>
      <pc:sldChg chg="addSp delSp modSp add mod">
        <pc:chgData name="塩谷 晃弘 / Akihiro Shiotani" userId="50aef054-9327-40af-9729-b525352b79f1" providerId="ADAL" clId="{73E66DEE-D302-4B61-A790-03AA8EF72C6E}" dt="2023-04-11T06:52:19.686" v="1226" actId="3626"/>
        <pc:sldMkLst>
          <pc:docMk/>
          <pc:sldMk cId="1201283192" sldId="1673"/>
        </pc:sldMkLst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5" creationId="{7C8733CA-1531-C6E2-2DC4-0A98E7588911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8" creationId="{F983D4D1-BA2A-FB47-D7B8-C03BBD7013BC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9" creationId="{32DF4E8C-10D6-3287-A99B-2C080C015D72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10" creationId="{F4C79BE6-716E-A82C-AA37-1F5F637D1801}"/>
          </ac:spMkLst>
        </pc:spChg>
        <pc:spChg chg="add mod">
          <ac:chgData name="塩谷 晃弘 / Akihiro Shiotani" userId="50aef054-9327-40af-9729-b525352b79f1" providerId="ADAL" clId="{73E66DEE-D302-4B61-A790-03AA8EF72C6E}" dt="2023-04-11T06:52:19.686" v="1226" actId="3626"/>
          <ac:spMkLst>
            <pc:docMk/>
            <pc:sldMk cId="1201283192" sldId="1673"/>
            <ac:spMk id="12" creationId="{03F9F41C-73A3-0B5F-ACDB-1343058B6EA8}"/>
          </ac:spMkLst>
        </pc:spChg>
        <pc:spChg chg="add mod">
          <ac:chgData name="塩谷 晃弘 / Akihiro Shiotani" userId="50aef054-9327-40af-9729-b525352b79f1" providerId="ADAL" clId="{73E66DEE-D302-4B61-A790-03AA8EF72C6E}" dt="2023-04-11T06:49:43.912" v="1065" actId="1036"/>
          <ac:spMkLst>
            <pc:docMk/>
            <pc:sldMk cId="1201283192" sldId="1673"/>
            <ac:spMk id="13" creationId="{B8D079E6-2B2C-B1B4-906B-08311DBAB610}"/>
          </ac:spMkLst>
        </pc:spChg>
        <pc:spChg chg="add mod">
          <ac:chgData name="塩谷 晃弘 / Akihiro Shiotani" userId="50aef054-9327-40af-9729-b525352b79f1" providerId="ADAL" clId="{73E66DEE-D302-4B61-A790-03AA8EF72C6E}" dt="2023-04-11T06:52:07.471" v="1225"/>
          <ac:spMkLst>
            <pc:docMk/>
            <pc:sldMk cId="1201283192" sldId="1673"/>
            <ac:spMk id="14" creationId="{427D99C0-80A1-AAA2-8989-FA6D8FF25EBE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0" creationId="{B1198891-9D66-187A-24B1-85602A017A28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2" creationId="{6AF55D9C-B6E1-0A87-ADB4-2003F4BDD33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3" creationId="{C921EB00-CA9D-1596-D0DE-E43BA7949AB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4" creationId="{90D0936F-B8E7-9FEE-DEAD-DF382D1F675F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5" creationId="{6F5DBD72-A452-93B1-67F3-19BD9CB1838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3" creationId="{05BE10BC-C9BE-519D-B6D3-9CA2CD39BC3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4" creationId="{A875C1B9-2FFF-3A62-1D99-FD4FD5473466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5" creationId="{125069E7-336A-B03C-EA9F-E20C6888CD1C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6" creationId="{54882325-5020-22A4-C777-8961E540354B}"/>
          </ac:spMkLst>
        </pc:sp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4" creationId="{580E75CD-B783-6C56-A4B5-B37FFBC2E283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6" creationId="{C2701888-493A-D3B2-BEFF-026126C237BB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7" creationId="{D2C04D94-4F61-21DA-8225-E8319DC74332}"/>
          </ac:picMkLst>
        </pc:picChg>
        <pc:picChg chg="add mod modCrop">
          <ac:chgData name="塩谷 晃弘 / Akihiro Shiotani" userId="50aef054-9327-40af-9729-b525352b79f1" providerId="ADAL" clId="{73E66DEE-D302-4B61-A790-03AA8EF72C6E}" dt="2023-04-11T06:50:00.640" v="1070" actId="732"/>
          <ac:picMkLst>
            <pc:docMk/>
            <pc:sldMk cId="1201283192" sldId="1673"/>
            <ac:picMk id="11" creationId="{E1DC892D-1ACD-4FF3-8AC8-D704C3FC1B8C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21" creationId="{056630B1-A021-FF20-8DBD-3C7CEB256711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2:52.833" v="1232" actId="478"/>
        <pc:sldMkLst>
          <pc:docMk/>
          <pc:sldMk cId="2899331631" sldId="1674"/>
        </pc:sldMkLst>
        <pc:spChg chg="add mod">
          <ac:chgData name="塩谷 晃弘 / Akihiro Shiotani" userId="50aef054-9327-40af-9729-b525352b79f1" providerId="ADAL" clId="{73E66DEE-D302-4B61-A790-03AA8EF72C6E}" dt="2023-04-11T06:51:41.292" v="1223" actId="20577"/>
          <ac:spMkLst>
            <pc:docMk/>
            <pc:sldMk cId="2899331631" sldId="1674"/>
            <ac:spMk id="5" creationId="{CB338512-2C0C-878F-0556-588A1B0642BA}"/>
          </ac:spMkLst>
        </pc:spChg>
        <pc:spChg chg="del">
          <ac:chgData name="塩谷 晃弘 / Akihiro Shiotani" userId="50aef054-9327-40af-9729-b525352b79f1" providerId="ADAL" clId="{73E66DEE-D302-4B61-A790-03AA8EF72C6E}" dt="2023-04-11T06:51:00.946" v="1127" actId="478"/>
          <ac:spMkLst>
            <pc:docMk/>
            <pc:sldMk cId="2899331631" sldId="1674"/>
            <ac:spMk id="12" creationId="{03F9F41C-73A3-0B5F-ACDB-1343058B6EA8}"/>
          </ac:spMkLst>
        </pc:spChg>
        <pc:spChg chg="del">
          <ac:chgData name="塩谷 晃弘 / Akihiro Shiotani" userId="50aef054-9327-40af-9729-b525352b79f1" providerId="ADAL" clId="{73E66DEE-D302-4B61-A790-03AA8EF72C6E}" dt="2023-04-11T06:51:00.946" v="1127" actId="478"/>
          <ac:spMkLst>
            <pc:docMk/>
            <pc:sldMk cId="2899331631" sldId="1674"/>
            <ac:spMk id="13" creationId="{B8D079E6-2B2C-B1B4-906B-08311DBAB610}"/>
          </ac:spMkLst>
        </pc:spChg>
        <pc:spChg chg="mod">
          <ac:chgData name="塩谷 晃弘 / Akihiro Shiotani" userId="50aef054-9327-40af-9729-b525352b79f1" providerId="ADAL" clId="{73E66DEE-D302-4B61-A790-03AA8EF72C6E}" dt="2023-04-11T06:51:27.455" v="1178" actId="1076"/>
          <ac:spMkLst>
            <pc:docMk/>
            <pc:sldMk cId="2899331631" sldId="1674"/>
            <ac:spMk id="14" creationId="{427D99C0-80A1-AAA2-8989-FA6D8FF25EBE}"/>
          </ac:spMkLst>
        </pc:spChg>
        <pc:picChg chg="add del mod">
          <ac:chgData name="塩谷 晃弘 / Akihiro Shiotani" userId="50aef054-9327-40af-9729-b525352b79f1" providerId="ADAL" clId="{73E66DEE-D302-4B61-A790-03AA8EF72C6E}" dt="2023-04-11T06:52:52.833" v="1232" actId="478"/>
          <ac:picMkLst>
            <pc:docMk/>
            <pc:sldMk cId="2899331631" sldId="1674"/>
            <ac:picMk id="4" creationId="{C2672F41-A090-D4BC-678C-48FDED864E01}"/>
          </ac:picMkLst>
        </pc:picChg>
        <pc:picChg chg="del">
          <ac:chgData name="塩谷 晃弘 / Akihiro Shiotani" userId="50aef054-9327-40af-9729-b525352b79f1" providerId="ADAL" clId="{73E66DEE-D302-4B61-A790-03AA8EF72C6E}" dt="2023-04-11T06:51:00.946" v="1127" actId="478"/>
          <ac:picMkLst>
            <pc:docMk/>
            <pc:sldMk cId="2899331631" sldId="1674"/>
            <ac:picMk id="11" creationId="{E1DC892D-1ACD-4FF3-8AC8-D704C3FC1B8C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4:10.332" v="1358" actId="20577"/>
        <pc:sldMkLst>
          <pc:docMk/>
          <pc:sldMk cId="1744494145" sldId="1675"/>
        </pc:sldMkLst>
        <pc:spChg chg="mod">
          <ac:chgData name="塩谷 晃弘 / Akihiro Shiotani" userId="50aef054-9327-40af-9729-b525352b79f1" providerId="ADAL" clId="{73E66DEE-D302-4B61-A790-03AA8EF72C6E}" dt="2023-04-11T06:54:10.332" v="1358" actId="20577"/>
          <ac:spMkLst>
            <pc:docMk/>
            <pc:sldMk cId="1744494145" sldId="1675"/>
            <ac:spMk id="5" creationId="{CB338512-2C0C-878F-0556-588A1B0642BA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7" creationId="{25B5E5F2-F3F7-54F7-D418-5D21EE35C8B9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8" creationId="{6EA866AC-1FC7-7B98-F9D7-30AC03B65280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9" creationId="{A8B0D355-EE00-0F0D-B13E-9629EEB56E82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0" creationId="{C50ACF78-BB05-6104-4DB4-CB531F3CED49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1" creationId="{9B1CAD88-073A-97C6-A475-83F5D7ACE854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2" creationId="{B9530AA9-8934-AF2C-CB59-157BC037FDA7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3" creationId="{59538469-2CC7-CB2F-9D83-FF453B268A13}"/>
          </ac:spMkLst>
        </pc:spChg>
        <pc:spChg chg="mod">
          <ac:chgData name="塩谷 晃弘 / Akihiro Shiotani" userId="50aef054-9327-40af-9729-b525352b79f1" providerId="ADAL" clId="{73E66DEE-D302-4B61-A790-03AA8EF72C6E}" dt="2023-04-11T06:53:45.595" v="1296" actId="20577"/>
          <ac:spMkLst>
            <pc:docMk/>
            <pc:sldMk cId="1744494145" sldId="1675"/>
            <ac:spMk id="14" creationId="{427D99C0-80A1-AAA2-8989-FA6D8FF25EBE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5" creationId="{107C2914-0CDB-028B-8478-B466A90445DD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6" creationId="{878B8727-DFF0-5C62-080A-EE71183C6285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7" creationId="{7985D7A1-5DEE-F858-B0D0-BF3E7E7F3F2C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8" creationId="{6CAA90EC-63D0-9DC3-5F75-100492D85AC4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9" creationId="{D1652660-F69B-B460-F51B-152B9CC1DB71}"/>
          </ac:spMkLst>
        </pc:spChg>
        <pc:picChg chg="del">
          <ac:chgData name="塩谷 晃弘 / Akihiro Shiotani" userId="50aef054-9327-40af-9729-b525352b79f1" providerId="ADAL" clId="{73E66DEE-D302-4B61-A790-03AA8EF72C6E}" dt="2023-04-11T06:52:54.651" v="1233" actId="478"/>
          <ac:picMkLst>
            <pc:docMk/>
            <pc:sldMk cId="1744494145" sldId="1675"/>
            <ac:picMk id="4" creationId="{C2672F41-A090-D4BC-678C-48FDED864E01}"/>
          </ac:picMkLst>
        </pc:picChg>
        <pc:picChg chg="add del mod">
          <ac:chgData name="塩谷 晃弘 / Akihiro Shiotani" userId="50aef054-9327-40af-9729-b525352b79f1" providerId="ADAL" clId="{73E66DEE-D302-4B61-A790-03AA8EF72C6E}" dt="2023-04-11T06:52:57.086" v="1235"/>
          <ac:picMkLst>
            <pc:docMk/>
            <pc:sldMk cId="1744494145" sldId="1675"/>
            <ac:picMk id="6" creationId="{65BFD4C1-9A1E-6D5B-CAF9-AD230F506143}"/>
          </ac:picMkLst>
        </pc:picChg>
        <pc:picChg chg="add mod">
          <ac:chgData name="塩谷 晃弘 / Akihiro Shiotani" userId="50aef054-9327-40af-9729-b525352b79f1" providerId="ADAL" clId="{73E66DEE-D302-4B61-A790-03AA8EF72C6E}" dt="2023-04-11T06:53:04.200" v="1238" actId="1076"/>
          <ac:picMkLst>
            <pc:docMk/>
            <pc:sldMk cId="1744494145" sldId="1675"/>
            <ac:picMk id="20" creationId="{FF41D5C5-6B30-A59C-7246-2CE4B4D0F214}"/>
          </ac:picMkLst>
        </pc:picChg>
      </pc:sldChg>
      <pc:sldChg chg="add del">
        <pc:chgData name="塩谷 晃弘 / Akihiro Shiotani" userId="50aef054-9327-40af-9729-b525352b79f1" providerId="ADAL" clId="{73E66DEE-D302-4B61-A790-03AA8EF72C6E}" dt="2023-04-11T06:55:15.627" v="1379" actId="47"/>
        <pc:sldMkLst>
          <pc:docMk/>
          <pc:sldMk cId="4159909659" sldId="1676"/>
        </pc:sldMkLst>
      </pc:sldChg>
      <pc:sldChg chg="add del">
        <pc:chgData name="塩谷 晃弘 / Akihiro Shiotani" userId="50aef054-9327-40af-9729-b525352b79f1" providerId="ADAL" clId="{73E66DEE-D302-4B61-A790-03AA8EF72C6E}" dt="2023-04-11T06:55:15.931" v="1380" actId="47"/>
        <pc:sldMkLst>
          <pc:docMk/>
          <pc:sldMk cId="2366060984" sldId="1677"/>
        </pc:sldMkLst>
      </pc:sldChg>
      <pc:sldChg chg="add del">
        <pc:chgData name="塩谷 晃弘 / Akihiro Shiotani" userId="50aef054-9327-40af-9729-b525352b79f1" providerId="ADAL" clId="{73E66DEE-D302-4B61-A790-03AA8EF72C6E}" dt="2023-04-11T06:57:38.391" v="1432" actId="47"/>
        <pc:sldMkLst>
          <pc:docMk/>
          <pc:sldMk cId="3332865017" sldId="1678"/>
        </pc:sldMkLst>
      </pc:sldChg>
      <pc:sldChg chg="addSp delSp modSp add mod">
        <pc:chgData name="塩谷 晃弘 / Akihiro Shiotani" userId="50aef054-9327-40af-9729-b525352b79f1" providerId="ADAL" clId="{73E66DEE-D302-4B61-A790-03AA8EF72C6E}" dt="2023-04-11T06:54:44.108" v="1376" actId="20577"/>
        <pc:sldMkLst>
          <pc:docMk/>
          <pc:sldMk cId="138576377" sldId="1679"/>
        </pc:sldMkLst>
        <pc:spChg chg="mod">
          <ac:chgData name="塩谷 晃弘 / Akihiro Shiotani" userId="50aef054-9327-40af-9729-b525352b79f1" providerId="ADAL" clId="{73E66DEE-D302-4B61-A790-03AA8EF72C6E}" dt="2023-04-11T06:54:44.108" v="1376" actId="20577"/>
          <ac:spMkLst>
            <pc:docMk/>
            <pc:sldMk cId="138576377" sldId="1679"/>
            <ac:spMk id="5" creationId="{CB338512-2C0C-878F-0556-588A1B0642BA}"/>
          </ac:spMkLst>
        </pc:spChg>
        <pc:picChg chg="add mod">
          <ac:chgData name="塩谷 晃弘 / Akihiro Shiotani" userId="50aef054-9327-40af-9729-b525352b79f1" providerId="ADAL" clId="{73E66DEE-D302-4B61-A790-03AA8EF72C6E}" dt="2023-04-11T06:54:40.173" v="1366" actId="1076"/>
          <ac:picMkLst>
            <pc:docMk/>
            <pc:sldMk cId="138576377" sldId="1679"/>
            <ac:picMk id="4" creationId="{7FD3C451-D834-BF90-7CCB-1CB899307357}"/>
          </ac:picMkLst>
        </pc:picChg>
        <pc:picChg chg="del">
          <ac:chgData name="塩谷 晃弘 / Akihiro Shiotani" userId="50aef054-9327-40af-9729-b525352b79f1" providerId="ADAL" clId="{73E66DEE-D302-4B61-A790-03AA8EF72C6E}" dt="2023-04-11T06:54:24.538" v="1360" actId="478"/>
          <ac:picMkLst>
            <pc:docMk/>
            <pc:sldMk cId="138576377" sldId="1679"/>
            <ac:picMk id="20" creationId="{FF41D5C5-6B30-A59C-7246-2CE4B4D0F214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6:28.334" v="1416" actId="20577"/>
        <pc:sldMkLst>
          <pc:docMk/>
          <pc:sldMk cId="3134576473" sldId="1680"/>
        </pc:sldMkLst>
        <pc:spChg chg="mod">
          <ac:chgData name="塩谷 晃弘 / Akihiro Shiotani" userId="50aef054-9327-40af-9729-b525352b79f1" providerId="ADAL" clId="{73E66DEE-D302-4B61-A790-03AA8EF72C6E}" dt="2023-04-11T06:56:28.334" v="1416" actId="20577"/>
          <ac:spMkLst>
            <pc:docMk/>
            <pc:sldMk cId="3134576473" sldId="1680"/>
            <ac:spMk id="5" creationId="{CB338512-2C0C-878F-0556-588A1B0642BA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7" creationId="{C4964128-9E70-980A-1E7D-67D41C746DB4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8" creationId="{C8B1F57A-A207-F2A8-BF6C-8E7BC1B13BA8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9" creationId="{F45645A2-50EF-F71A-4CD4-A05550F522F3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0" creationId="{4607ECAF-C488-7F50-D15B-476C262292A6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1" creationId="{A813E9E7-53D8-16AB-6A3C-5277EEDB2FEB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2" creationId="{D18F4F1A-4DB7-49B9-8788-06BDFA9749DB}"/>
          </ac:spMkLst>
        </pc:spChg>
        <pc:picChg chg="del">
          <ac:chgData name="塩谷 晃弘 / Akihiro Shiotani" userId="50aef054-9327-40af-9729-b525352b79f1" providerId="ADAL" clId="{73E66DEE-D302-4B61-A790-03AA8EF72C6E}" dt="2023-04-11T06:55:42.154" v="1381" actId="478"/>
          <ac:picMkLst>
            <pc:docMk/>
            <pc:sldMk cId="3134576473" sldId="1680"/>
            <ac:picMk id="4" creationId="{7FD3C451-D834-BF90-7CCB-1CB899307357}"/>
          </ac:picMkLst>
        </pc:picChg>
        <pc:picChg chg="add del mod">
          <ac:chgData name="塩谷 晃弘 / Akihiro Shiotani" userId="50aef054-9327-40af-9729-b525352b79f1" providerId="ADAL" clId="{73E66DEE-D302-4B61-A790-03AA8EF72C6E}" dt="2023-04-11T06:55:44.955" v="1383"/>
          <ac:picMkLst>
            <pc:docMk/>
            <pc:sldMk cId="3134576473" sldId="1680"/>
            <ac:picMk id="6" creationId="{36808EB6-F3A5-4EF4-D564-382096EC15B1}"/>
          </ac:picMkLst>
        </pc:picChg>
        <pc:picChg chg="add mod">
          <ac:chgData name="塩谷 晃弘 / Akihiro Shiotani" userId="50aef054-9327-40af-9729-b525352b79f1" providerId="ADAL" clId="{73E66DEE-D302-4B61-A790-03AA8EF72C6E}" dt="2023-04-11T06:55:58.301" v="1387" actId="1076"/>
          <ac:picMkLst>
            <pc:docMk/>
            <pc:sldMk cId="3134576473" sldId="1680"/>
            <ac:picMk id="13" creationId="{86910E84-8A5A-D4D4-B9D1-3A4FAD3C766C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7:04.716" v="1431" actId="20577"/>
        <pc:sldMkLst>
          <pc:docMk/>
          <pc:sldMk cId="2442297302" sldId="1681"/>
        </pc:sldMkLst>
        <pc:spChg chg="mod">
          <ac:chgData name="塩谷 晃弘 / Akihiro Shiotani" userId="50aef054-9327-40af-9729-b525352b79f1" providerId="ADAL" clId="{73E66DEE-D302-4B61-A790-03AA8EF72C6E}" dt="2023-04-11T06:57:04.716" v="1431" actId="20577"/>
          <ac:spMkLst>
            <pc:docMk/>
            <pc:sldMk cId="2442297302" sldId="1681"/>
            <ac:spMk id="5" creationId="{CB338512-2C0C-878F-0556-588A1B0642BA}"/>
          </ac:spMkLst>
        </pc:spChg>
        <pc:picChg chg="del">
          <ac:chgData name="塩谷 晃弘 / Akihiro Shiotani" userId="50aef054-9327-40af-9729-b525352b79f1" providerId="ADAL" clId="{73E66DEE-D302-4B61-A790-03AA8EF72C6E}" dt="2023-04-11T06:56:54.338" v="1418" actId="478"/>
          <ac:picMkLst>
            <pc:docMk/>
            <pc:sldMk cId="2442297302" sldId="1681"/>
            <ac:picMk id="4" creationId="{7FD3C451-D834-BF90-7CCB-1CB899307357}"/>
          </ac:picMkLst>
        </pc:picChg>
        <pc:picChg chg="add mod">
          <ac:chgData name="塩谷 晃弘 / Akihiro Shiotani" userId="50aef054-9327-40af-9729-b525352b79f1" providerId="ADAL" clId="{73E66DEE-D302-4B61-A790-03AA8EF72C6E}" dt="2023-04-11T06:56:58.090" v="1421" actId="1076"/>
          <ac:picMkLst>
            <pc:docMk/>
            <pc:sldMk cId="2442297302" sldId="1681"/>
            <ac:picMk id="6" creationId="{109D92C9-79EB-6328-EFEF-A8CA61446576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9:02.835" v="1537" actId="1076"/>
        <pc:sldMkLst>
          <pc:docMk/>
          <pc:sldMk cId="4262396600" sldId="1682"/>
        </pc:sldMkLst>
        <pc:spChg chg="mod">
          <ac:chgData name="塩谷 晃弘 / Akihiro Shiotani" userId="50aef054-9327-40af-9729-b525352b79f1" providerId="ADAL" clId="{73E66DEE-D302-4B61-A790-03AA8EF72C6E}" dt="2023-04-11T06:59:02.835" v="1537" actId="1076"/>
          <ac:spMkLst>
            <pc:docMk/>
            <pc:sldMk cId="4262396600" sldId="1682"/>
            <ac:spMk id="5" creationId="{CB338512-2C0C-878F-0556-588A1B0642BA}"/>
          </ac:spMkLst>
        </pc:spChg>
        <pc:picChg chg="add mod modCrop">
          <ac:chgData name="塩谷 晃弘 / Akihiro Shiotani" userId="50aef054-9327-40af-9729-b525352b79f1" providerId="ADAL" clId="{73E66DEE-D302-4B61-A790-03AA8EF72C6E}" dt="2023-04-11T06:57:59.019" v="1438" actId="1076"/>
          <ac:picMkLst>
            <pc:docMk/>
            <pc:sldMk cId="4262396600" sldId="1682"/>
            <ac:picMk id="4" creationId="{C9F47590-D816-D57B-0E04-3705A61789B9}"/>
          </ac:picMkLst>
        </pc:picChg>
        <pc:picChg chg="del">
          <ac:chgData name="塩谷 晃弘 / Akihiro Shiotani" userId="50aef054-9327-40af-9729-b525352b79f1" providerId="ADAL" clId="{73E66DEE-D302-4B61-A790-03AA8EF72C6E}" dt="2023-04-11T06:57:49.652" v="1434" actId="478"/>
          <ac:picMkLst>
            <pc:docMk/>
            <pc:sldMk cId="4262396600" sldId="1682"/>
            <ac:picMk id="6" creationId="{109D92C9-79EB-6328-EFEF-A8CA61446576}"/>
          </ac:picMkLst>
        </pc:picChg>
      </pc:sldChg>
    </pc:docChg>
  </pc:docChgLst>
  <pc:docChgLst>
    <pc:chgData name="塩谷 晃弘 / Akihiro Shiotani" userId="50aef054-9327-40af-9729-b525352b79f1" providerId="ADAL" clId="{3258B48A-E87D-4F61-A52F-E4C22EA634EB}"/>
    <pc:docChg chg="undo redo custSel addSld delSld modSld sldOrd">
      <pc:chgData name="塩谷 晃弘 / Akihiro Shiotani" userId="50aef054-9327-40af-9729-b525352b79f1" providerId="ADAL" clId="{3258B48A-E87D-4F61-A52F-E4C22EA634EB}" dt="2023-01-30T00:41:12.447" v="5384" actId="1076"/>
      <pc:docMkLst>
        <pc:docMk/>
      </pc:docMkLst>
      <pc:sldChg chg="addSp delSp modSp mod addAnim delAnim modAnim">
        <pc:chgData name="塩谷 晃弘 / Akihiro Shiotani" userId="50aef054-9327-40af-9729-b525352b79f1" providerId="ADAL" clId="{3258B48A-E87D-4F61-A52F-E4C22EA634EB}" dt="2023-01-27T01:43:52.472" v="3260" actId="1076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3258B48A-E87D-4F61-A52F-E4C22EA634EB}" dt="2023-01-27T01:36:23.521" v="2765" actId="20577"/>
          <ac:spMkLst>
            <pc:docMk/>
            <pc:sldMk cId="506177842" sldId="1537"/>
            <ac:spMk id="2" creationId="{6B7D84A7-B8EC-E5B1-28BC-68DD1FAC9AF0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9" creationId="{57365923-7BBB-3D03-6DB8-74A7443326BB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3" creationId="{0CD529D9-8C12-A1D1-3032-D743CF3A33CD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4" creationId="{7579FEAC-50AE-6EE4-8362-7EBC0CC5B092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5" creationId="{94F9DE8B-CCC1-4DF2-89C6-D322D229E664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6" creationId="{FD99F174-9E64-A217-9E11-D08A515CE269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7" creationId="{345E155A-529B-CBF4-EE56-107C130D607E}"/>
          </ac:spMkLst>
        </pc:spChg>
        <pc:spChg chg="add del mod">
          <ac:chgData name="塩谷 晃弘 / Akihiro Shiotani" userId="50aef054-9327-40af-9729-b525352b79f1" providerId="ADAL" clId="{3258B48A-E87D-4F61-A52F-E4C22EA634EB}" dt="2023-01-27T01:38:25.037" v="2923" actId="20577"/>
          <ac:spMkLst>
            <pc:docMk/>
            <pc:sldMk cId="506177842" sldId="1537"/>
            <ac:spMk id="19" creationId="{67F69AA8-AA63-3807-9E07-CC0725122AD0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2" creationId="{8DA44B32-64E5-A8D8-940A-5A37EDFB1C12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3" creationId="{D9A36FCB-8B0C-BD22-40DE-531A7995C48F}"/>
          </ac:spMkLst>
        </pc:spChg>
        <pc:spChg chg="add del mod">
          <ac:chgData name="塩谷 晃弘 / Akihiro Shiotani" userId="50aef054-9327-40af-9729-b525352b79f1" providerId="ADAL" clId="{3258B48A-E87D-4F61-A52F-E4C22EA634EB}" dt="2023-01-27T01:38:05.436" v="2888" actId="478"/>
          <ac:spMkLst>
            <pc:docMk/>
            <pc:sldMk cId="506177842" sldId="1537"/>
            <ac:spMk id="25" creationId="{8B7C187F-9C28-9A6C-64FA-38317852F1EB}"/>
          </ac:spMkLst>
        </pc:spChg>
        <pc:spChg chg="add del mod">
          <ac:chgData name="塩谷 晃弘 / Akihiro Shiotani" userId="50aef054-9327-40af-9729-b525352b79f1" providerId="ADAL" clId="{3258B48A-E87D-4F61-A52F-E4C22EA634EB}" dt="2023-01-27T01:40:35.533" v="3118" actId="478"/>
          <ac:spMkLst>
            <pc:docMk/>
            <pc:sldMk cId="506177842" sldId="1537"/>
            <ac:spMk id="26" creationId="{18E7373C-4D5F-218D-EC1F-B05BA7EEEA69}"/>
          </ac:spMkLst>
        </pc:spChg>
        <pc:spChg chg="add del mod">
          <ac:chgData name="塩谷 晃弘 / Akihiro Shiotani" userId="50aef054-9327-40af-9729-b525352b79f1" providerId="ADAL" clId="{3258B48A-E87D-4F61-A52F-E4C22EA634EB}" dt="2023-01-27T01:40:05.286" v="3113" actId="478"/>
          <ac:spMkLst>
            <pc:docMk/>
            <pc:sldMk cId="506177842" sldId="1537"/>
            <ac:spMk id="27" creationId="{FFA60EB0-1019-70C7-B8DF-DCEEA3D9798F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1.232" v="3246" actId="1076"/>
          <ac:spMkLst>
            <pc:docMk/>
            <pc:sldMk cId="506177842" sldId="1537"/>
            <ac:spMk id="28" creationId="{61968FBF-1FB1-89A3-203E-B366C653F27B}"/>
          </ac:spMkLst>
        </pc:spChg>
        <pc:spChg chg="add del mod">
          <ac:chgData name="塩谷 晃弘 / Akihiro Shiotani" userId="50aef054-9327-40af-9729-b525352b79f1" providerId="ADAL" clId="{3258B48A-E87D-4F61-A52F-E4C22EA634EB}" dt="2023-01-27T01:43:44.009" v="3258" actId="1076"/>
          <ac:spMkLst>
            <pc:docMk/>
            <pc:sldMk cId="506177842" sldId="1537"/>
            <ac:spMk id="29" creationId="{E0EAB50A-09CC-DBE7-4F7F-5E02ED7020B9}"/>
          </ac:spMkLst>
        </pc:spChg>
        <pc:spChg chg="add del mod">
          <ac:chgData name="塩谷 晃弘 / Akihiro Shiotani" userId="50aef054-9327-40af-9729-b525352b79f1" providerId="ADAL" clId="{3258B48A-E87D-4F61-A52F-E4C22EA634EB}" dt="2023-01-27T01:43:27.558" v="3250" actId="1076"/>
          <ac:spMkLst>
            <pc:docMk/>
            <pc:sldMk cId="506177842" sldId="1537"/>
            <ac:spMk id="30" creationId="{5C22C0C1-0D76-7D43-4C6A-6CD426D098BD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5.594" v="3247" actId="1076"/>
          <ac:spMkLst>
            <pc:docMk/>
            <pc:sldMk cId="506177842" sldId="1537"/>
            <ac:spMk id="31" creationId="{8F979895-1E80-25F7-B365-4F72483EA920}"/>
          </ac:spMkLst>
        </pc:spChg>
        <pc:spChg chg="add del mod">
          <ac:chgData name="塩谷 晃弘 / Akihiro Shiotani" userId="50aef054-9327-40af-9729-b525352b79f1" providerId="ADAL" clId="{3258B48A-E87D-4F61-A52F-E4C22EA634EB}" dt="2023-01-27T01:43:50.600" v="3259" actId="1076"/>
          <ac:spMkLst>
            <pc:docMk/>
            <pc:sldMk cId="506177842" sldId="1537"/>
            <ac:spMk id="32" creationId="{4E93F1DB-2B45-F7B3-37A1-5045B4C1904C}"/>
          </ac:spMkLst>
        </pc:spChg>
        <pc:spChg chg="add del mod">
          <ac:chgData name="塩谷 晃弘 / Akihiro Shiotani" userId="50aef054-9327-40af-9729-b525352b79f1" providerId="ADAL" clId="{3258B48A-E87D-4F61-A52F-E4C22EA634EB}" dt="2023-01-27T01:41:07.459" v="3150" actId="478"/>
          <ac:spMkLst>
            <pc:docMk/>
            <pc:sldMk cId="506177842" sldId="1537"/>
            <ac:spMk id="33" creationId="{DEFBD8FF-09C0-0057-C7B4-AD22E07E5DE6}"/>
          </ac:spMkLst>
        </pc:spChg>
        <pc:spChg chg="add mod">
          <ac:chgData name="塩谷 晃弘 / Akihiro Shiotani" userId="50aef054-9327-40af-9729-b525352b79f1" providerId="ADAL" clId="{3258B48A-E87D-4F61-A52F-E4C22EA634EB}" dt="2023-01-27T01:36:35.944" v="2782" actId="20577"/>
          <ac:spMkLst>
            <pc:docMk/>
            <pc:sldMk cId="506177842" sldId="1537"/>
            <ac:spMk id="34" creationId="{63E4C01A-165C-2314-0069-21ED72C30B3F}"/>
          </ac:spMkLst>
        </pc:spChg>
        <pc:spChg chg="add mod">
          <ac:chgData name="塩谷 晃弘 / Akihiro Shiotani" userId="50aef054-9327-40af-9729-b525352b79f1" providerId="ADAL" clId="{3258B48A-E87D-4F61-A52F-E4C22EA634EB}" dt="2023-01-27T01:39:38.270" v="3065" actId="1076"/>
          <ac:spMkLst>
            <pc:docMk/>
            <pc:sldMk cId="506177842" sldId="1537"/>
            <ac:spMk id="35" creationId="{E1EE809D-C585-6F0B-2002-6ADDEE2D884A}"/>
          </ac:spMkLst>
        </pc:spChg>
        <pc:spChg chg="add mod">
          <ac:chgData name="塩谷 晃弘 / Akihiro Shiotani" userId="50aef054-9327-40af-9729-b525352b79f1" providerId="ADAL" clId="{3258B48A-E87D-4F61-A52F-E4C22EA634EB}" dt="2023-01-27T01:39:29.569" v="3063" actId="1076"/>
          <ac:spMkLst>
            <pc:docMk/>
            <pc:sldMk cId="506177842" sldId="1537"/>
            <ac:spMk id="36" creationId="{8A1910C2-DA38-B6FF-22B9-8E0B8583C4A3}"/>
          </ac:spMkLst>
        </pc:spChg>
        <pc:spChg chg="add del mod">
          <ac:chgData name="塩谷 晃弘 / Akihiro Shiotani" userId="50aef054-9327-40af-9729-b525352b79f1" providerId="ADAL" clId="{3258B48A-E87D-4F61-A52F-E4C22EA634EB}" dt="2023-01-27T01:40:47.787" v="3124" actId="478"/>
          <ac:spMkLst>
            <pc:docMk/>
            <pc:sldMk cId="506177842" sldId="1537"/>
            <ac:spMk id="37" creationId="{3061554B-38D2-6FA0-F254-88CFEE636E2D}"/>
          </ac:spMkLst>
        </pc:spChg>
        <pc:spChg chg="add mod">
          <ac:chgData name="塩谷 晃弘 / Akihiro Shiotani" userId="50aef054-9327-40af-9729-b525352b79f1" providerId="ADAL" clId="{3258B48A-E87D-4F61-A52F-E4C22EA634EB}" dt="2023-01-27T01:43:52.472" v="3260" actId="1076"/>
          <ac:spMkLst>
            <pc:docMk/>
            <pc:sldMk cId="506177842" sldId="1537"/>
            <ac:spMk id="38" creationId="{86CDE591-B0A1-84B8-CB5E-7C0C369142B5}"/>
          </ac:spMkLst>
        </pc:spChg>
        <pc:grpChg chg="add del">
          <ac:chgData name="塩谷 晃弘 / Akihiro Shiotani" userId="50aef054-9327-40af-9729-b525352b79f1" providerId="ADAL" clId="{3258B48A-E87D-4F61-A52F-E4C22EA634EB}" dt="2023-01-27T01:36:18.790" v="2754" actId="478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6:30.437" v="2766" actId="478"/>
          <ac:grpSpMkLst>
            <pc:docMk/>
            <pc:sldMk cId="506177842" sldId="1537"/>
            <ac:grpSpMk id="11" creationId="{7EF867D9-5381-52C6-CCE0-9F6DBC18D94C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12" creationId="{606A9C9F-A284-ED48-8D5C-2FCCDB4225B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7:41.461" v="2859" actId="478"/>
          <ac:grpSpMkLst>
            <pc:docMk/>
            <pc:sldMk cId="506177842" sldId="1537"/>
            <ac:grpSpMk id="20" creationId="{2739D7E5-9BC1-2207-8770-8F1CB13B59F7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21" creationId="{072F72D4-633A-A483-7C42-E2B195E9E736}"/>
          </ac:grpSpMkLst>
        </pc:grpChg>
        <pc:graphicFrameChg chg="add del">
          <ac:chgData name="塩谷 晃弘 / Akihiro Shiotani" userId="50aef054-9327-40af-9729-b525352b79f1" providerId="ADAL" clId="{3258B48A-E87D-4F61-A52F-E4C22EA634EB}" dt="2023-01-27T01:36:18.790" v="2754" actId="478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1:43:38.365" v="3256" actId="1076"/>
          <ac:picMkLst>
            <pc:docMk/>
            <pc:sldMk cId="506177842" sldId="1537"/>
            <ac:picMk id="10" creationId="{0218970A-7BA0-43F1-BD2B-72C9927DAC14}"/>
          </ac:picMkLst>
        </pc:pic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18" creationId="{E18AFD79-46A6-2729-F077-C36755919A8E}"/>
          </ac:cxnSpMkLst>
        </pc:cxn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24" creationId="{986D2F3C-0F88-27CB-1E4A-DD1C055BEC25}"/>
          </ac:cxnSpMkLst>
        </pc:cxnChg>
        <pc:cxnChg chg="add del">
          <ac:chgData name="塩谷 晃弘 / Akihiro Shiotani" userId="50aef054-9327-40af-9729-b525352b79f1" providerId="ADAL" clId="{3258B48A-E87D-4F61-A52F-E4C22EA634EB}" dt="2023-01-27T01:42:04.610" v="3169" actId="478"/>
          <ac:cxnSpMkLst>
            <pc:docMk/>
            <pc:sldMk cId="506177842" sldId="1537"/>
            <ac:cxnSpMk id="40" creationId="{C02673A2-C1EB-8473-F271-BD43B0DE1480}"/>
          </ac:cxnSpMkLst>
        </pc:cxnChg>
      </pc:sldChg>
      <pc:sldChg chg="addSp modSp mod">
        <pc:chgData name="塩谷 晃弘 / Akihiro Shiotani" userId="50aef054-9327-40af-9729-b525352b79f1" providerId="ADAL" clId="{3258B48A-E87D-4F61-A52F-E4C22EA634EB}" dt="2023-01-27T07:14:11.437" v="5257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258B48A-E87D-4F61-A52F-E4C22EA634EB}" dt="2023-01-27T07:14:11.437" v="5257" actId="20577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258B48A-E87D-4F61-A52F-E4C22EA634EB}" dt="2023-01-27T07:14:06.472" v="5240" actId="20577"/>
          <ac:spMkLst>
            <pc:docMk/>
            <pc:sldMk cId="3051654705" sldId="1539"/>
            <ac:spMk id="22" creationId="{DCC80930-CDF5-F7C9-39D5-BEC767EBF033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7:00:08.455" v="5191" actId="20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258B48A-E87D-4F61-A52F-E4C22EA634EB}" dt="2023-01-27T01:34:13.589" v="2667" actId="1037"/>
          <ac:spMkLst>
            <pc:docMk/>
            <pc:sldMk cId="1950371818" sldId="1540"/>
            <ac:spMk id="5" creationId="{1E393F15-BF48-7C09-FFE3-2C92D7A0C491}"/>
          </ac:spMkLst>
        </pc:spChg>
        <pc:spChg chg="mod">
          <ac:chgData name="塩谷 晃弘 / Akihiro Shiotani" userId="50aef054-9327-40af-9729-b525352b79f1" providerId="ADAL" clId="{3258B48A-E87D-4F61-A52F-E4C22EA634EB}" dt="2023-01-27T07:00:08.455" v="5191" actId="207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3258B48A-E87D-4F61-A52F-E4C22EA634EB}" dt="2023-01-27T01:33:50.947" v="2580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3258B48A-E87D-4F61-A52F-E4C22EA634EB}" dt="2023-01-27T01:33:57.673" v="2599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258B48A-E87D-4F61-A52F-E4C22EA634EB}" dt="2023-01-27T01:34:45.042" v="2716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3258B48A-E87D-4F61-A52F-E4C22EA634EB}" dt="2023-01-27T01:34:50.198" v="2746" actId="1038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258B48A-E87D-4F61-A52F-E4C22EA634EB}" dt="2023-01-27T01:34:05.467" v="2630" actId="103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3258B48A-E87D-4F61-A52F-E4C22EA634EB}" dt="2023-01-27T01:33:11.180" v="2523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6:42:11.215" v="4325" actId="47"/>
        <pc:sldMkLst>
          <pc:docMk/>
          <pc:sldMk cId="1948125099" sldId="1541"/>
        </pc:sldMkLst>
      </pc:sldChg>
      <pc:sldChg chg="del">
        <pc:chgData name="塩谷 晃弘 / Akihiro Shiotani" userId="50aef054-9327-40af-9729-b525352b79f1" providerId="ADAL" clId="{3258B48A-E87D-4F61-A52F-E4C22EA634EB}" dt="2023-01-27T01:44:26.865" v="3262" actId="47"/>
        <pc:sldMkLst>
          <pc:docMk/>
          <pc:sldMk cId="1435508795" sldId="1542"/>
        </pc:sldMkLst>
      </pc:sldChg>
      <pc:sldChg chg="del">
        <pc:chgData name="塩谷 晃弘 / Akihiro Shiotani" userId="50aef054-9327-40af-9729-b525352b79f1" providerId="ADAL" clId="{3258B48A-E87D-4F61-A52F-E4C22EA634EB}" dt="2023-01-27T01:44:25.425" v="3261" actId="47"/>
        <pc:sldMkLst>
          <pc:docMk/>
          <pc:sldMk cId="2350747290" sldId="1543"/>
        </pc:sldMkLst>
      </pc:sldChg>
      <pc:sldChg chg="addSp delSp modSp mod">
        <pc:chgData name="塩谷 晃弘 / Akihiro Shiotani" userId="50aef054-9327-40af-9729-b525352b79f1" providerId="ADAL" clId="{3258B48A-E87D-4F61-A52F-E4C22EA634EB}" dt="2023-01-26T09:35:43.500" v="681" actId="1076"/>
        <pc:sldMkLst>
          <pc:docMk/>
          <pc:sldMk cId="4198976056" sldId="1548"/>
        </pc:sldMkLst>
        <pc:spChg chg="add mod">
          <ac:chgData name="塩谷 晃弘 / Akihiro Shiotani" userId="50aef054-9327-40af-9729-b525352b79f1" providerId="ADAL" clId="{3258B48A-E87D-4F61-A52F-E4C22EA634EB}" dt="2023-01-26T09:29:17.586" v="11" actId="20577"/>
          <ac:spMkLst>
            <pc:docMk/>
            <pc:sldMk cId="4198976056" sldId="154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258B48A-E87D-4F61-A52F-E4C22EA634EB}" dt="2023-01-26T09:33:52.676" v="515" actId="207"/>
          <ac:spMkLst>
            <pc:docMk/>
            <pc:sldMk cId="4198976056" sldId="1548"/>
            <ac:spMk id="10" creationId="{D0049C91-2805-09A3-6E21-B4FC4B8C5176}"/>
          </ac:spMkLst>
        </pc:spChg>
        <pc:spChg chg="mod">
          <ac:chgData name="塩谷 晃弘 / Akihiro Shiotani" userId="50aef054-9327-40af-9729-b525352b79f1" providerId="ADAL" clId="{3258B48A-E87D-4F61-A52F-E4C22EA634EB}" dt="2023-01-26T09:35:37.067" v="680" actId="207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258B48A-E87D-4F61-A52F-E4C22EA634EB}" dt="2023-01-26T09:32:27.773" v="435" actId="1076"/>
          <ac:spMkLst>
            <pc:docMk/>
            <pc:sldMk cId="4198976056" sldId="1548"/>
            <ac:spMk id="17" creationId="{EFA2A833-003E-9F53-062F-91F1D710F53E}"/>
          </ac:spMkLst>
        </pc:spChg>
        <pc:spChg chg="mod">
          <ac:chgData name="塩谷 晃弘 / Akihiro Shiotani" userId="50aef054-9327-40af-9729-b525352b79f1" providerId="ADAL" clId="{3258B48A-E87D-4F61-A52F-E4C22EA634EB}" dt="2023-01-26T09:33:09.491" v="461" actId="20577"/>
          <ac:spMkLst>
            <pc:docMk/>
            <pc:sldMk cId="4198976056" sldId="1548"/>
            <ac:spMk id="18" creationId="{369951DC-7790-1BDC-2C1F-30AED6400D3F}"/>
          </ac:spMkLst>
        </pc:spChg>
        <pc:spChg chg="add mod">
          <ac:chgData name="塩谷 晃弘 / Akihiro Shiotani" userId="50aef054-9327-40af-9729-b525352b79f1" providerId="ADAL" clId="{3258B48A-E87D-4F61-A52F-E4C22EA634EB}" dt="2023-01-26T09:35:43.500" v="681" actId="1076"/>
          <ac:spMkLst>
            <pc:docMk/>
            <pc:sldMk cId="4198976056" sldId="1548"/>
            <ac:spMk id="19" creationId="{72A5C54E-6FBF-AFF6-9A20-E8528ED98954}"/>
          </ac:spMkLst>
        </pc:spChg>
        <pc:spChg chg="add mod">
          <ac:chgData name="塩谷 晃弘 / Akihiro Shiotani" userId="50aef054-9327-40af-9729-b525352b79f1" providerId="ADAL" clId="{3258B48A-E87D-4F61-A52F-E4C22EA634EB}" dt="2023-01-26T09:33:41.669" v="503" actId="1036"/>
          <ac:spMkLst>
            <pc:docMk/>
            <pc:sldMk cId="4198976056" sldId="1548"/>
            <ac:spMk id="20" creationId="{A45D4308-C0CC-EAE6-A059-0440BE9F0376}"/>
          </ac:spMkLst>
        </pc:spChg>
        <pc:grpChg chg="del">
          <ac:chgData name="塩谷 晃弘 / Akihiro Shiotani" userId="50aef054-9327-40af-9729-b525352b79f1" providerId="ADAL" clId="{3258B48A-E87D-4F61-A52F-E4C22EA634EB}" dt="2023-01-26T09:29:11.667" v="0" actId="478"/>
          <ac:grpSpMkLst>
            <pc:docMk/>
            <pc:sldMk cId="4198976056" sldId="1548"/>
            <ac:grpSpMk id="4" creationId="{4B4FA4CB-A959-2A1A-E340-85029173911B}"/>
          </ac:grpSpMkLst>
        </pc:grpChg>
        <pc:grpChg chg="del">
          <ac:chgData name="塩谷 晃弘 / Akihiro Shiotani" userId="50aef054-9327-40af-9729-b525352b79f1" providerId="ADAL" clId="{3258B48A-E87D-4F61-A52F-E4C22EA634EB}" dt="2023-01-26T09:33:24.898" v="464" actId="478"/>
          <ac:grpSpMkLst>
            <pc:docMk/>
            <pc:sldMk cId="4198976056" sldId="1548"/>
            <ac:grpSpMk id="28" creationId="{A6CEF516-3D68-4C58-8A11-463D42AAF140}"/>
          </ac:grpSpMkLst>
        </pc:grpChg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780106050" sldId="1549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540250482" sldId="155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093929898" sldId="1551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234501239" sldId="1552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40506889" sldId="1553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2849694883" sldId="1554"/>
        </pc:sldMkLst>
      </pc:sldChg>
      <pc:sldChg chg="del">
        <pc:chgData name="塩谷 晃弘 / Akihiro Shiotani" userId="50aef054-9327-40af-9729-b525352b79f1" providerId="ADAL" clId="{3258B48A-E87D-4F61-A52F-E4C22EA634EB}" dt="2023-01-27T01:34:57.952" v="2747" actId="47"/>
        <pc:sldMkLst>
          <pc:docMk/>
          <pc:sldMk cId="2501787093" sldId="1556"/>
        </pc:sldMkLst>
      </pc:sldChg>
      <pc:sldChg chg="addSp delSp modSp mod">
        <pc:chgData name="塩谷 晃弘 / Akihiro Shiotani" userId="50aef054-9327-40af-9729-b525352b79f1" providerId="ADAL" clId="{3258B48A-E87D-4F61-A52F-E4C22EA634EB}" dt="2023-01-27T01:32:11.225" v="2478" actId="1076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258B48A-E87D-4F61-A52F-E4C22EA634EB}" dt="2023-01-27T01:26:08.904" v="1920" actId="20577"/>
          <ac:spMkLst>
            <pc:docMk/>
            <pc:sldMk cId="920733466" sldId="155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3258B48A-E87D-4F61-A52F-E4C22EA634EB}" dt="2023-01-27T01:28:55.298" v="2127" actId="1076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1:28:54.091" v="2126" actId="1076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258B48A-E87D-4F61-A52F-E4C22EA634EB}" dt="2023-01-27T01:29:40.662" v="2188" actId="478"/>
          <ac:spMkLst>
            <pc:docMk/>
            <pc:sldMk cId="920733466" sldId="1557"/>
            <ac:spMk id="17" creationId="{9C7B8AB7-C793-3A37-A2A2-3F151B60141B}"/>
          </ac:spMkLst>
        </pc:spChg>
        <pc:spChg chg="add mod">
          <ac:chgData name="塩谷 晃弘 / Akihiro Shiotani" userId="50aef054-9327-40af-9729-b525352b79f1" providerId="ADAL" clId="{3258B48A-E87D-4F61-A52F-E4C22EA634EB}" dt="2023-01-27T01:29:10.225" v="2166" actId="1076"/>
          <ac:spMkLst>
            <pc:docMk/>
            <pc:sldMk cId="920733466" sldId="1557"/>
            <ac:spMk id="18" creationId="{DD4A15DD-E66E-2881-D2C7-71A6421473EC}"/>
          </ac:spMkLst>
        </pc:spChg>
        <pc:spChg chg="add mod">
          <ac:chgData name="塩谷 晃弘 / Akihiro Shiotani" userId="50aef054-9327-40af-9729-b525352b79f1" providerId="ADAL" clId="{3258B48A-E87D-4F61-A52F-E4C22EA634EB}" dt="2023-01-27T01:31:56.594" v="2476" actId="1035"/>
          <ac:spMkLst>
            <pc:docMk/>
            <pc:sldMk cId="920733466" sldId="1557"/>
            <ac:spMk id="19" creationId="{FE625D74-23CB-7F3F-4EBC-67A7C7BA6285}"/>
          </ac:spMkLst>
        </pc:spChg>
        <pc:spChg chg="add mod">
          <ac:chgData name="塩谷 晃弘 / Akihiro Shiotani" userId="50aef054-9327-40af-9729-b525352b79f1" providerId="ADAL" clId="{3258B48A-E87D-4F61-A52F-E4C22EA634EB}" dt="2023-01-27T01:32:11.225" v="2478" actId="1076"/>
          <ac:spMkLst>
            <pc:docMk/>
            <pc:sldMk cId="920733466" sldId="1557"/>
            <ac:spMk id="20" creationId="{083085CF-56C2-232B-3B47-5F166D832CC4}"/>
          </ac:spMkLst>
        </pc:spChg>
        <pc:grpChg chg="del">
          <ac:chgData name="塩谷 晃弘 / Akihiro Shiotani" userId="50aef054-9327-40af-9729-b525352b79f1" providerId="ADAL" clId="{3258B48A-E87D-4F61-A52F-E4C22EA634EB}" dt="2023-01-27T01:26:05.789" v="1912" actId="478"/>
          <ac:grpSpMkLst>
            <pc:docMk/>
            <pc:sldMk cId="920733466" sldId="1557"/>
            <ac:grpSpMk id="4" creationId="{9039067E-DCC8-FE2F-2094-FDAF7E0F5E39}"/>
          </ac:grpSpMkLst>
        </pc:grpChg>
        <pc:grpChg chg="del">
          <ac:chgData name="塩谷 晃弘 / Akihiro Shiotani" userId="50aef054-9327-40af-9729-b525352b79f1" providerId="ADAL" clId="{3258B48A-E87D-4F61-A52F-E4C22EA634EB}" dt="2023-01-27T01:29:29.568" v="2167" actId="478"/>
          <ac:grpSpMkLst>
            <pc:docMk/>
            <pc:sldMk cId="920733466" sldId="1557"/>
            <ac:grpSpMk id="9" creationId="{7AE5BCF6-242D-C9FD-0E2A-2F8B93B975BA}"/>
          </ac:grpSpMkLst>
        </pc:grpChg>
      </pc:sldChg>
      <pc:sldChg chg="addSp delSp modSp del mod">
        <pc:chgData name="塩谷 晃弘 / Akihiro Shiotani" userId="50aef054-9327-40af-9729-b525352b79f1" providerId="ADAL" clId="{3258B48A-E87D-4F61-A52F-E4C22EA634EB}" dt="2023-01-27T00:30:53.292" v="1376" actId="47"/>
        <pc:sldMkLst>
          <pc:docMk/>
          <pc:sldMk cId="3338471610" sldId="1558"/>
        </pc:sldMkLst>
        <pc:spChg chg="add mod">
          <ac:chgData name="塩谷 晃弘 / Akihiro Shiotani" userId="50aef054-9327-40af-9729-b525352b79f1" providerId="ADAL" clId="{3258B48A-E87D-4F61-A52F-E4C22EA634EB}" dt="2023-01-26T09:36:20.996" v="712" actId="20577"/>
          <ac:spMkLst>
            <pc:docMk/>
            <pc:sldMk cId="3338471610" sldId="1558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3258B48A-E87D-4F61-A52F-E4C22EA634EB}" dt="2023-01-26T09:36:37.077" v="753" actId="20577"/>
          <ac:spMkLst>
            <pc:docMk/>
            <pc:sldMk cId="3338471610" sldId="1558"/>
            <ac:spMk id="10" creationId="{C3304131-1D10-3C20-83FB-F6E5BC9FE115}"/>
          </ac:spMkLst>
        </pc:spChg>
        <pc:spChg chg="add del mod">
          <ac:chgData name="塩谷 晃弘 / Akihiro Shiotani" userId="50aef054-9327-40af-9729-b525352b79f1" providerId="ADAL" clId="{3258B48A-E87D-4F61-A52F-E4C22EA634EB}" dt="2023-01-26T09:36:57.063" v="755"/>
          <ac:spMkLst>
            <pc:docMk/>
            <pc:sldMk cId="3338471610" sldId="1558"/>
            <ac:spMk id="11" creationId="{90BCE7AC-FD5F-9065-1E26-3B1B8CECAC3F}"/>
          </ac:spMkLst>
        </pc:spChg>
        <pc:spChg chg="del">
          <ac:chgData name="塩谷 晃弘 / Akihiro Shiotani" userId="50aef054-9327-40af-9729-b525352b79f1" providerId="ADAL" clId="{3258B48A-E87D-4F61-A52F-E4C22EA634EB}" dt="2023-01-26T09:36:14.404" v="682" actId="478"/>
          <ac:spMkLst>
            <pc:docMk/>
            <pc:sldMk cId="3338471610" sldId="1558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7" creationId="{1B393230-93D8-A461-A4B7-1286FE16BBD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0" creationId="{CA09FB41-03AD-EC76-4B2C-1E506D8B92C7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3" creationId="{6D426BE4-DD8C-3A2F-D20F-AED764353D6E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4" creationId="{3E81ADEA-7F69-5EDD-12EA-0E5FF913F5C7}"/>
          </ac:spMkLst>
        </pc:spChg>
        <pc:spChg chg="add mod">
          <ac:chgData name="塩谷 晃弘 / Akihiro Shiotani" userId="50aef054-9327-40af-9729-b525352b79f1" providerId="ADAL" clId="{3258B48A-E87D-4F61-A52F-E4C22EA634EB}" dt="2023-01-26T09:39:31.598" v="770" actId="1076"/>
          <ac:spMkLst>
            <pc:docMk/>
            <pc:sldMk cId="3338471610" sldId="1558"/>
            <ac:spMk id="25" creationId="{0E092E89-22D8-535D-78A1-169B551D6FE8}"/>
          </ac:spMkLst>
        </pc:spChg>
        <pc:grpChg chg="del">
          <ac:chgData name="塩谷 晃弘 / Akihiro Shiotani" userId="50aef054-9327-40af-9729-b525352b79f1" providerId="ADAL" clId="{3258B48A-E87D-4F61-A52F-E4C22EA634EB}" dt="2023-01-26T09:36:14.404" v="682" actId="478"/>
          <ac:grpSpMkLst>
            <pc:docMk/>
            <pc:sldMk cId="3338471610" sldId="1558"/>
            <ac:grpSpMk id="4" creationId="{9039067E-DCC8-FE2F-2094-FDAF7E0F5E39}"/>
          </ac:grpSpMkLst>
        </pc:grpChg>
        <pc:grpChg chg="add mod">
          <ac:chgData name="塩谷 晃弘 / Akihiro Shiotani" userId="50aef054-9327-40af-9729-b525352b79f1" providerId="ADAL" clId="{3258B48A-E87D-4F61-A52F-E4C22EA634EB}" dt="2023-01-26T09:38:23.892" v="760" actId="1076"/>
          <ac:grpSpMkLst>
            <pc:docMk/>
            <pc:sldMk cId="3338471610" sldId="1558"/>
            <ac:grpSpMk id="12" creationId="{C9658486-E4B5-C841-2CD2-ACED08FBC898}"/>
          </ac:grpSpMkLst>
        </pc:grpChg>
        <pc:grpChg chg="add mod">
          <ac:chgData name="塩谷 晃弘 / Akihiro Shiotani" userId="50aef054-9327-40af-9729-b525352b79f1" providerId="ADAL" clId="{3258B48A-E87D-4F61-A52F-E4C22EA634EB}" dt="2023-01-26T09:39:29.384" v="769" actId="1076"/>
          <ac:grpSpMkLst>
            <pc:docMk/>
            <pc:sldMk cId="3338471610" sldId="1558"/>
            <ac:grpSpMk id="21" creationId="{B68DEB75-7398-EBC9-51CF-868D23092E5D}"/>
          </ac:grpSpMkLst>
        </pc:grp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22" creationId="{69321171-9985-BEC5-9E19-D18A8D0EBB42}"/>
          </ac:picMkLst>
        </pc:pic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4" creationId="{65C307A3-253B-E1AF-3AFC-1A45610050F1}"/>
          </ac:cxnSpMkLst>
        </pc:cxn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5" creationId="{E3C6A7BD-3FAD-12C3-6774-1AD4E274AEDA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1:26:00.666" v="1911" actId="47"/>
        <pc:sldMkLst>
          <pc:docMk/>
          <pc:sldMk cId="1581944466" sldId="156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3289026017" sldId="1561"/>
        </pc:sldMkLst>
      </pc:sldChg>
      <pc:sldChg chg="modSp mod">
        <pc:chgData name="塩谷 晃弘 / Akihiro Shiotani" userId="50aef054-9327-40af-9729-b525352b79f1" providerId="ADAL" clId="{3258B48A-E87D-4F61-A52F-E4C22EA634EB}" dt="2023-01-27T01:32:41.367" v="2479" actId="207"/>
        <pc:sldMkLst>
          <pc:docMk/>
          <pc:sldMk cId="1635126820" sldId="1562"/>
        </pc:sldMkLst>
        <pc:spChg chg="mod">
          <ac:chgData name="塩谷 晃弘 / Akihiro Shiotani" userId="50aef054-9327-40af-9729-b525352b79f1" providerId="ADAL" clId="{3258B48A-E87D-4F61-A52F-E4C22EA634EB}" dt="2023-01-27T01:32:41.367" v="2479" actId="207"/>
          <ac:spMkLst>
            <pc:docMk/>
            <pc:sldMk cId="1635126820" sldId="1562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47.186" v="2481" actId="207"/>
        <pc:sldMkLst>
          <pc:docMk/>
          <pc:sldMk cId="784684723" sldId="1563"/>
        </pc:sldMkLst>
        <pc:spChg chg="mod">
          <ac:chgData name="塩谷 晃弘 / Akihiro Shiotani" userId="50aef054-9327-40af-9729-b525352b79f1" providerId="ADAL" clId="{3258B48A-E87D-4F61-A52F-E4C22EA634EB}" dt="2023-01-27T01:32:47.186" v="2481" actId="207"/>
          <ac:spMkLst>
            <pc:docMk/>
            <pc:sldMk cId="784684723" sldId="1563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54.338" v="2483" actId="207"/>
        <pc:sldMkLst>
          <pc:docMk/>
          <pc:sldMk cId="865814370" sldId="1564"/>
        </pc:sldMkLst>
        <pc:spChg chg="mod">
          <ac:chgData name="塩谷 晃弘 / Akihiro Shiotani" userId="50aef054-9327-40af-9729-b525352b79f1" providerId="ADAL" clId="{3258B48A-E87D-4F61-A52F-E4C22EA634EB}" dt="2023-01-27T01:32:54.338" v="2483" actId="207"/>
          <ac:spMkLst>
            <pc:docMk/>
            <pc:sldMk cId="865814370" sldId="1564"/>
            <ac:spMk id="4" creationId="{C3919988-1039-A563-95E1-4BBF52B32CF4}"/>
          </ac:spMkLst>
        </pc:spChg>
      </pc:sldChg>
      <pc:sldChg chg="modSp add del mod">
        <pc:chgData name="塩谷 晃弘 / Akihiro Shiotani" userId="50aef054-9327-40af-9729-b525352b79f1" providerId="ADAL" clId="{3258B48A-E87D-4F61-A52F-E4C22EA634EB}" dt="2023-01-27T01:34:59.270" v="2749" actId="47"/>
        <pc:sldMkLst>
          <pc:docMk/>
          <pc:sldMk cId="2309223045" sldId="1565"/>
        </pc:sldMkLst>
        <pc:spChg chg="mod">
          <ac:chgData name="塩谷 晃弘 / Akihiro Shiotani" userId="50aef054-9327-40af-9729-b525352b79f1" providerId="ADAL" clId="{3258B48A-E87D-4F61-A52F-E4C22EA634EB}" dt="2023-01-27T01:33:00.153" v="2484" actId="207"/>
          <ac:spMkLst>
            <pc:docMk/>
            <pc:sldMk cId="2309223045" sldId="1565"/>
            <ac:spMk id="4" creationId="{C3919988-1039-A563-95E1-4BBF52B32CF4}"/>
          </ac:spMkLst>
        </pc:spChg>
      </pc:sldChg>
      <pc:sldChg chg="addSp delSp modSp add del mod">
        <pc:chgData name="塩谷 晃弘 / Akihiro Shiotani" userId="50aef054-9327-40af-9729-b525352b79f1" providerId="ADAL" clId="{3258B48A-E87D-4F61-A52F-E4C22EA634EB}" dt="2023-01-27T01:25:28.327" v="1905" actId="47"/>
        <pc:sldMkLst>
          <pc:docMk/>
          <pc:sldMk cId="1451087381" sldId="1566"/>
        </pc:sldMkLst>
        <pc:spChg chg="mod">
          <ac:chgData name="塩谷 晃弘 / Akihiro Shiotani" userId="50aef054-9327-40af-9729-b525352b79f1" providerId="ADAL" clId="{3258B48A-E87D-4F61-A52F-E4C22EA634EB}" dt="2023-01-26T09:42:55.231" v="835" actId="1076"/>
          <ac:spMkLst>
            <pc:docMk/>
            <pc:sldMk cId="1451087381" sldId="1566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6T09:44:09.316" v="907" actId="1076"/>
          <ac:spMkLst>
            <pc:docMk/>
            <pc:sldMk cId="1451087381" sldId="1566"/>
            <ac:spMk id="50" creationId="{582D7A82-EBE3-B46B-41C5-4FE1C3621222}"/>
          </ac:spMkLst>
        </pc:spChg>
        <pc:grpChg chg="del">
          <ac:chgData name="塩谷 晃弘 / Akihiro Shiotani" userId="50aef054-9327-40af-9729-b525352b79f1" providerId="ADAL" clId="{3258B48A-E87D-4F61-A52F-E4C22EA634EB}" dt="2023-01-26T09:39:42.008" v="772" actId="478"/>
          <ac:grpSpMkLst>
            <pc:docMk/>
            <pc:sldMk cId="1451087381" sldId="1566"/>
            <ac:grpSpMk id="12" creationId="{C9658486-E4B5-C841-2CD2-ACED08FBC898}"/>
          </ac:grpSpMkLst>
        </pc:grpChg>
        <pc:grpChg chg="mod">
          <ac:chgData name="塩谷 晃弘 / Akihiro Shiotani" userId="50aef054-9327-40af-9729-b525352b79f1" providerId="ADAL" clId="{3258B48A-E87D-4F61-A52F-E4C22EA634EB}" dt="2023-01-26T09:42:27.321" v="832" actId="1076"/>
          <ac:grpSpMkLst>
            <pc:docMk/>
            <pc:sldMk cId="1451087381" sldId="1566"/>
            <ac:grpSpMk id="21" creationId="{B68DEB75-7398-EBC9-51CF-868D23092E5D}"/>
          </ac:grpSpMkLst>
        </pc:grp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5" creationId="{3F8A9CF3-23EE-71B4-6113-A5A669E69A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11" creationId="{4C71DF9E-AB50-1F0E-C570-8F6992B6F2E1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28" creationId="{86A33AE6-6BAB-C846-6270-1A849372FD7E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2" creationId="{B8D699FC-A307-39D1-6F20-F96E9A5ED1CB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7" creationId="{32431C1B-B0F5-EF74-0545-3ACDF837FBDC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8" creationId="{469E8BE8-8EF4-49A1-63C3-D841FDE1B13A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27.557" v="920" actId="14100"/>
          <ac:cxnSpMkLst>
            <pc:docMk/>
            <pc:sldMk cId="1451087381" sldId="1566"/>
            <ac:cxnSpMk id="39" creationId="{BA625C77-7B00-CBA9-617F-709EED3BC672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1" creationId="{95C4319C-3D93-E7C3-8390-20E6B2230277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3" creationId="{B2900ACB-04F1-528A-6229-72E3FC63EA13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5" creationId="{7EF56FFC-2E37-35F4-5F5A-5436C9283FD8}"/>
          </ac:cxnSpMkLst>
        </pc:cxnChg>
        <pc:cxnChg chg="add mod">
          <ac:chgData name="塩谷 晃弘 / Akihiro Shiotani" userId="50aef054-9327-40af-9729-b525352b79f1" providerId="ADAL" clId="{3258B48A-E87D-4F61-A52F-E4C22EA634EB}" dt="2023-01-27T00:22:02.435" v="924" actId="208"/>
          <ac:cxnSpMkLst>
            <pc:docMk/>
            <pc:sldMk cId="1451087381" sldId="1566"/>
            <ac:cxnSpMk id="47" creationId="{89BB0929-63B7-31C7-3947-82B97039B408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4.384" v="1938" actId="47"/>
        <pc:sldMkLst>
          <pc:docMk/>
          <pc:sldMk cId="3502149805" sldId="1567"/>
        </pc:sldMkLst>
        <pc:spChg chg="add mod">
          <ac:chgData name="塩谷 晃弘 / Akihiro Shiotani" userId="50aef054-9327-40af-9729-b525352b79f1" providerId="ADAL" clId="{3258B48A-E87D-4F61-A52F-E4C22EA634EB}" dt="2023-01-27T00:29:13.172" v="1286" actId="1076"/>
          <ac:spMkLst>
            <pc:docMk/>
            <pc:sldMk cId="3502149805" sldId="1567"/>
            <ac:spMk id="4" creationId="{38DF02F6-2A02-C058-D5D1-4BFC8FF3BCE5}"/>
          </ac:spMkLst>
        </pc:spChg>
        <pc:spChg chg="add mod">
          <ac:chgData name="塩谷 晃弘 / Akihiro Shiotani" userId="50aef054-9327-40af-9729-b525352b79f1" providerId="ADAL" clId="{3258B48A-E87D-4F61-A52F-E4C22EA634EB}" dt="2023-01-27T00:29:17.568" v="1287" actId="1076"/>
          <ac:spMkLst>
            <pc:docMk/>
            <pc:sldMk cId="3502149805" sldId="1567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8" creationId="{A959384B-DCAD-0303-DB45-476EC543B49B}"/>
          </ac:spMkLst>
        </pc:spChg>
        <pc:spChg chg="add del mod">
          <ac:chgData name="塩谷 晃弘 / Akihiro Shiotani" userId="50aef054-9327-40af-9729-b525352b79f1" providerId="ADAL" clId="{3258B48A-E87D-4F61-A52F-E4C22EA634EB}" dt="2023-01-27T01:26:30.279" v="1935" actId="20577"/>
          <ac:spMkLst>
            <pc:docMk/>
            <pc:sldMk cId="3502149805" sldId="1567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11" creationId="{B16E852B-FC1C-1BF3-D923-614E2818B386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7" creationId="{1B393230-93D8-A461-A4B7-1286FE16BBD2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20" creationId="{CA09FB41-03AD-EC76-4B2C-1E506D8B92C7}"/>
          </ac:spMkLst>
        </pc:spChg>
        <pc:spChg chg="del mod">
          <ac:chgData name="塩谷 晃弘 / Akihiro Shiotani" userId="50aef054-9327-40af-9729-b525352b79f1" providerId="ADAL" clId="{3258B48A-E87D-4F61-A52F-E4C22EA634EB}" dt="2023-01-27T00:24:06.998" v="1027" actId="478"/>
          <ac:spMkLst>
            <pc:docMk/>
            <pc:sldMk cId="3502149805" sldId="1567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35" creationId="{B301FB6C-5FBF-907B-C63B-CE6F14A6F861}"/>
          </ac:spMkLst>
        </pc:spChg>
        <pc:spChg chg="add del mod">
          <ac:chgData name="塩谷 晃弘 / Akihiro Shiotani" userId="50aef054-9327-40af-9729-b525352b79f1" providerId="ADAL" clId="{3258B48A-E87D-4F61-A52F-E4C22EA634EB}" dt="2023-01-27T00:32:27.582" v="1495" actId="1076"/>
          <ac:spMkLst>
            <pc:docMk/>
            <pc:sldMk cId="3502149805" sldId="1567"/>
            <ac:spMk id="36" creationId="{54179810-2AA0-D542-8C6B-B2B8838FC3E7}"/>
          </ac:spMkLst>
        </pc:spChg>
        <pc:spChg chg="add del mod">
          <ac:chgData name="塩谷 晃弘 / Akihiro Shiotani" userId="50aef054-9327-40af-9729-b525352b79f1" providerId="ADAL" clId="{3258B48A-E87D-4F61-A52F-E4C22EA634EB}" dt="2023-01-27T00:28:28.693" v="1274" actId="478"/>
          <ac:spMkLst>
            <pc:docMk/>
            <pc:sldMk cId="3502149805" sldId="1567"/>
            <ac:spMk id="37" creationId="{5C1CBD90-A1B1-96DD-CD69-482D109187AC}"/>
          </ac:spMkLst>
        </pc:spChg>
        <pc:spChg chg="add mod">
          <ac:chgData name="塩谷 晃弘 / Akihiro Shiotani" userId="50aef054-9327-40af-9729-b525352b79f1" providerId="ADAL" clId="{3258B48A-E87D-4F61-A52F-E4C22EA634EB}" dt="2023-01-27T00:29:03.676" v="1284" actId="14861"/>
          <ac:spMkLst>
            <pc:docMk/>
            <pc:sldMk cId="3502149805" sldId="1567"/>
            <ac:spMk id="38" creationId="{3D34748B-2EA2-3F39-AB62-B05BAB0B8E52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1" creationId="{16C35DF7-F6D1-144F-673C-B72CA53A8A67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2" creationId="{BC3DD6F7-93B2-7223-6C4F-9576B435A92C}"/>
          </ac:spMkLst>
        </pc:spChg>
        <pc:spChg chg="add mod">
          <ac:chgData name="塩谷 晃弘 / Akihiro Shiotani" userId="50aef054-9327-40af-9729-b525352b79f1" providerId="ADAL" clId="{3258B48A-E87D-4F61-A52F-E4C22EA634EB}" dt="2023-01-27T00:32:19.259" v="1494" actId="1076"/>
          <ac:spMkLst>
            <pc:docMk/>
            <pc:sldMk cId="3502149805" sldId="1567"/>
            <ac:spMk id="43" creationId="{CE8D234E-C4D7-64AD-6E35-24C3D80B74D9}"/>
          </ac:spMkLst>
        </pc:spChg>
        <pc:grpChg chg="add mod">
          <ac:chgData name="塩谷 晃弘 / Akihiro Shiotani" userId="50aef054-9327-40af-9729-b525352b79f1" providerId="ADAL" clId="{3258B48A-E87D-4F61-A52F-E4C22EA634EB}" dt="2023-01-27T00:28:53.044" v="1281" actId="1076"/>
          <ac:grpSpMkLst>
            <pc:docMk/>
            <pc:sldMk cId="3502149805" sldId="1567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27:50.754" v="1266" actId="1035"/>
          <ac:grpSpMkLst>
            <pc:docMk/>
            <pc:sldMk cId="3502149805" sldId="1567"/>
            <ac:grpSpMk id="12" creationId="{C9658486-E4B5-C841-2CD2-ACED08FBC898}"/>
          </ac:grpSpMkLst>
        </pc:grpChg>
        <pc:grpChg chg="del mod">
          <ac:chgData name="塩谷 晃弘 / Akihiro Shiotani" userId="50aef054-9327-40af-9729-b525352b79f1" providerId="ADAL" clId="{3258B48A-E87D-4F61-A52F-E4C22EA634EB}" dt="2023-01-27T00:25:19.618" v="1033" actId="478"/>
          <ac:grpSpMkLst>
            <pc:docMk/>
            <pc:sldMk cId="3502149805" sldId="1567"/>
            <ac:grpSpMk id="21" creationId="{B68DEB75-7398-EBC9-51CF-868D23092E5D}"/>
          </ac:grpSpMkLst>
        </pc:grpChg>
        <pc:grpChg chg="add mod">
          <ac:chgData name="塩谷 晃弘 / Akihiro Shiotani" userId="50aef054-9327-40af-9729-b525352b79f1" providerId="ADAL" clId="{3258B48A-E87D-4F61-A52F-E4C22EA634EB}" dt="2023-01-27T00:28:45.712" v="1280" actId="571"/>
          <ac:grpSpMkLst>
            <pc:docMk/>
            <pc:sldMk cId="3502149805" sldId="1567"/>
            <ac:grpSpMk id="39" creationId="{1D65F18D-9E70-F149-FF44-EA79F0452583}"/>
          </ac:grpSpMkLst>
        </pc:grpChg>
        <pc:picChg chg="mod">
          <ac:chgData name="塩谷 晃弘 / Akihiro Shiotani" userId="50aef054-9327-40af-9729-b525352b79f1" providerId="ADAL" clId="{3258B48A-E87D-4F61-A52F-E4C22EA634EB}" dt="2023-01-27T00:25:19.823" v="1034"/>
          <ac:picMkLst>
            <pc:docMk/>
            <pc:sldMk cId="3502149805" sldId="1567"/>
            <ac:picMk id="7" creationId="{8CAAF9F0-4BDD-FBEB-0CB7-20CD1A3C2F3F}"/>
          </ac:picMkLst>
        </pc:picChg>
        <pc:picChg chg="mod">
          <ac:chgData name="塩谷 晃弘 / Akihiro Shiotani" userId="50aef054-9327-40af-9729-b525352b79f1" providerId="ADAL" clId="{3258B48A-E87D-4F61-A52F-E4C22EA634EB}" dt="2023-01-27T00:25:44.668" v="1038" actId="571"/>
          <ac:picMkLst>
            <pc:docMk/>
            <pc:sldMk cId="3502149805" sldId="1567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7T00:28:45.712" v="1280" actId="571"/>
          <ac:picMkLst>
            <pc:docMk/>
            <pc:sldMk cId="3502149805" sldId="1567"/>
            <ac:picMk id="40" creationId="{32CE177B-150F-0C83-4858-9044D7C0AA48}"/>
          </ac:picMkLst>
        </pc:pic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4" creationId="{65C307A3-253B-E1AF-3AFC-1A45610050F1}"/>
          </ac:cxnSpMkLst>
        </pc:cxn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5" creationId="{E3C6A7BD-3FAD-12C3-6774-1AD4E274AED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16" creationId="{1DDDE6AA-ADC5-A96C-CB06-A1529E817F2D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6" creationId="{BE038A5B-A793-0053-249B-B752DF84AC30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7" creationId="{BE489495-9070-A454-3BBC-60D49AB6FB3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8" creationId="{1F2E62A4-A079-A32F-3259-860D3046C917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9" creationId="{A27164EA-96F5-75B1-95B4-5DD2FEDF2E7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0" creationId="{DECA3930-F412-1C95-FD52-91B45446646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1" creationId="{AB2EDAA6-2507-41D1-032B-4B34CFE9F686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2" creationId="{D9C30B4A-5D9B-961C-8230-22E0F922B2EF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3" creationId="{CC4975C1-6434-B093-4982-20D195173F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4" creationId="{27C2DEE9-8437-2505-22A7-E0A4C8DA88FB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1.557" v="1937" actId="47"/>
        <pc:sldMkLst>
          <pc:docMk/>
          <pc:sldMk cId="2808145264" sldId="1568"/>
        </pc:sldMkLst>
        <pc:spChg chg="mod">
          <ac:chgData name="塩谷 晃弘 / Akihiro Shiotani" userId="50aef054-9327-40af-9729-b525352b79f1" providerId="ADAL" clId="{3258B48A-E87D-4F61-A52F-E4C22EA634EB}" dt="2023-01-27T01:26:35.049" v="1936"/>
          <ac:spMkLst>
            <pc:docMk/>
            <pc:sldMk cId="2808145264" sldId="1568"/>
            <ac:spMk id="10" creationId="{C3304131-1D10-3C20-83FB-F6E5BC9FE115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4.806" v="1499" actId="14100"/>
          <ac:spMkLst>
            <pc:docMk/>
            <pc:sldMk cId="2808145264" sldId="1568"/>
            <ac:spMk id="14" creationId="{9228D757-9BB5-6E95-49C1-2F4824DF1991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8.361" v="1500" actId="14100"/>
          <ac:spMkLst>
            <pc:docMk/>
            <pc:sldMk cId="2808145264" sldId="156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258B48A-E87D-4F61-A52F-E4C22EA634EB}" dt="2023-01-27T00:33:12.949" v="1501" actId="478"/>
          <ac:spMkLst>
            <pc:docMk/>
            <pc:sldMk cId="2808145264" sldId="1568"/>
            <ac:spMk id="38" creationId="{3D34748B-2EA2-3F39-AB62-B05BAB0B8E52}"/>
          </ac:spMkLst>
        </pc:spChg>
      </pc:sldChg>
      <pc:sldChg chg="addSp delSp modSp add mod">
        <pc:chgData name="塩谷 晃弘 / Akihiro Shiotani" userId="50aef054-9327-40af-9729-b525352b79f1" providerId="ADAL" clId="{3258B48A-E87D-4F61-A52F-E4C22EA634EB}" dt="2023-01-27T01:27:09.229" v="1941" actId="1076"/>
        <pc:sldMkLst>
          <pc:docMk/>
          <pc:sldMk cId="1360268241" sldId="1569"/>
        </pc:sldMkLst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4" creationId="{38DF02F6-2A02-C058-D5D1-4BFC8FF3BCE5}"/>
          </ac:spMkLst>
        </pc:spChg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1:27:09.229" v="1941" actId="1076"/>
          <ac:spMkLst>
            <pc:docMk/>
            <pc:sldMk cId="1360268241" sldId="1569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4" creationId="{9228D757-9BB5-6E95-49C1-2F4824DF1991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5" creationId="{F7DA3387-1D51-F33C-AE8F-4AEB7BF37684}"/>
          </ac:spMkLst>
        </pc:spChg>
        <pc:spChg chg="add del mod">
          <ac:chgData name="塩谷 晃弘 / Akihiro Shiotani" userId="50aef054-9327-40af-9729-b525352b79f1" providerId="ADAL" clId="{3258B48A-E87D-4F61-A52F-E4C22EA634EB}" dt="2023-01-27T00:34:40.257" v="1560" actId="478"/>
          <ac:spMkLst>
            <pc:docMk/>
            <pc:sldMk cId="1360268241" sldId="1569"/>
            <ac:spMk id="17" creationId="{728D7DCF-08A5-162C-F7E3-D661F3720A94}"/>
          </ac:spMkLst>
        </pc:spChg>
        <pc:spChg chg="add mod">
          <ac:chgData name="塩谷 晃弘 / Akihiro Shiotani" userId="50aef054-9327-40af-9729-b525352b79f1" providerId="ADAL" clId="{3258B48A-E87D-4F61-A52F-E4C22EA634EB}" dt="2023-01-27T00:35:20.047" v="1629" actId="20577"/>
          <ac:spMkLst>
            <pc:docMk/>
            <pc:sldMk cId="1360268241" sldId="1569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36" creationId="{54179810-2AA0-D542-8C6B-B2B8838FC3E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43" creationId="{CE8D234E-C4D7-64AD-6E35-24C3D80B74D9}"/>
          </ac:spMkLst>
        </pc:s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12" creationId="{C9658486-E4B5-C841-2CD2-ACED08FBC898}"/>
          </ac:grpSpMkLst>
        </pc:grp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16" creationId="{1DDDE6AA-ADC5-A96C-CB06-A1529E817F2D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6" creationId="{BE038A5B-A793-0053-249B-B752DF84AC30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7" creationId="{BE489495-9070-A454-3BBC-60D49AB6FB3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8" creationId="{1F2E62A4-A079-A32F-3259-860D3046C917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9" creationId="{A27164EA-96F5-75B1-95B4-5DD2FEDF2E7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0" creationId="{DECA3930-F412-1C95-FD52-91B45446646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1" creationId="{AB2EDAA6-2507-41D1-032B-4B34CFE9F686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2" creationId="{D9C30B4A-5D9B-961C-8230-22E0F922B2EF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3" creationId="{CC4975C1-6434-B093-4982-20D195173F2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Sp delSp modSp add mod">
        <pc:chgData name="塩谷 晃弘 / Akihiro Shiotani" userId="50aef054-9327-40af-9729-b525352b79f1" providerId="ADAL" clId="{3258B48A-E87D-4F61-A52F-E4C22EA634EB}" dt="2023-01-27T06:53:50.670" v="5070" actId="207"/>
        <pc:sldMkLst>
          <pc:docMk/>
          <pc:sldMk cId="3829865563" sldId="1570"/>
        </pc:sldMkLst>
        <pc:spChg chg="del mod">
          <ac:chgData name="塩谷 晃弘 / Akihiro Shiotani" userId="50aef054-9327-40af-9729-b525352b79f1" providerId="ADAL" clId="{3258B48A-E87D-4F61-A52F-E4C22EA634EB}" dt="2023-01-27T01:27:15.641" v="1942" actId="478"/>
          <ac:spMkLst>
            <pc:docMk/>
            <pc:sldMk cId="3829865563" sldId="1570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6:53:50.670" v="5070" actId="207"/>
          <ac:spMkLst>
            <pc:docMk/>
            <pc:sldMk cId="3829865563" sldId="1570"/>
            <ac:spMk id="15" creationId="{F7DA3387-1D51-F33C-AE8F-4AEB7BF37684}"/>
          </ac:spMkLst>
        </pc:spChg>
        <pc:spChg chg="mod">
          <ac:chgData name="塩谷 晃弘 / Akihiro Shiotani" userId="50aef054-9327-40af-9729-b525352b79f1" providerId="ADAL" clId="{3258B48A-E87D-4F61-A52F-E4C22EA634EB}" dt="2023-01-27T00:35:26.595" v="1654" actId="20577"/>
          <ac:spMkLst>
            <pc:docMk/>
            <pc:sldMk cId="3829865563" sldId="1570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1:25:10.036" v="1904" actId="207"/>
          <ac:spMkLst>
            <pc:docMk/>
            <pc:sldMk cId="3829865563" sldId="1570"/>
            <ac:spMk id="36" creationId="{54179810-2AA0-D542-8C6B-B2B8838FC3E7}"/>
          </ac:spMkLst>
        </pc:spChg>
        <pc:spChg chg="add mod">
          <ac:chgData name="塩谷 晃弘 / Akihiro Shiotani" userId="50aef054-9327-40af-9729-b525352b79f1" providerId="ADAL" clId="{3258B48A-E87D-4F61-A52F-E4C22EA634EB}" dt="2023-01-27T00:46:52.783" v="1758" actId="1076"/>
          <ac:spMkLst>
            <pc:docMk/>
            <pc:sldMk cId="3829865563" sldId="1570"/>
            <ac:spMk id="38" creationId="{6CE4402C-08F8-F942-CE71-EC6D340CA777}"/>
          </ac:spMkLst>
        </pc:spChg>
        <pc:spChg chg="add mod">
          <ac:chgData name="塩谷 晃弘 / Akihiro Shiotani" userId="50aef054-9327-40af-9729-b525352b79f1" providerId="ADAL" clId="{3258B48A-E87D-4F61-A52F-E4C22EA634EB}" dt="2023-01-27T00:46:56.867" v="1760" actId="1076"/>
          <ac:spMkLst>
            <pc:docMk/>
            <pc:sldMk cId="3829865563" sldId="1570"/>
            <ac:spMk id="39" creationId="{F70F7D22-943D-5664-B68A-FED15F8D7107}"/>
          </ac:spMkLst>
        </pc:spChg>
        <pc:spChg chg="add mod">
          <ac:chgData name="塩谷 晃弘 / Akihiro Shiotani" userId="50aef054-9327-40af-9729-b525352b79f1" providerId="ADAL" clId="{3258B48A-E87D-4F61-A52F-E4C22EA634EB}" dt="2023-01-27T00:47:16.382" v="1764" actId="1076"/>
          <ac:spMkLst>
            <pc:docMk/>
            <pc:sldMk cId="3829865563" sldId="1570"/>
            <ac:spMk id="40" creationId="{0958A91A-D4F1-2750-EC94-8CE202FD899B}"/>
          </ac:spMkLst>
        </pc:spChg>
        <pc:spChg chg="add mod">
          <ac:chgData name="塩谷 晃弘 / Akihiro Shiotani" userId="50aef054-9327-40af-9729-b525352b79f1" providerId="ADAL" clId="{3258B48A-E87D-4F61-A52F-E4C22EA634EB}" dt="2023-01-27T00:47:35.635" v="1767" actId="1076"/>
          <ac:spMkLst>
            <pc:docMk/>
            <pc:sldMk cId="3829865563" sldId="1570"/>
            <ac:spMk id="41" creationId="{92F59CFD-C514-570B-BFD9-858065000D0F}"/>
          </ac:spMkLst>
        </pc:spChg>
        <pc:spChg chg="mod">
          <ac:chgData name="塩谷 晃弘 / Akihiro Shiotani" userId="50aef054-9327-40af-9729-b525352b79f1" providerId="ADAL" clId="{3258B48A-E87D-4F61-A52F-E4C22EA634EB}" dt="2023-01-27T01:25:00.066" v="1903" actId="207"/>
          <ac:spMkLst>
            <pc:docMk/>
            <pc:sldMk cId="3829865563" sldId="1570"/>
            <ac:spMk id="43" creationId="{CE8D234E-C4D7-64AD-6E35-24C3D80B74D9}"/>
          </ac:spMkLst>
        </pc:spChg>
        <pc:spChg chg="add mod">
          <ac:chgData name="塩谷 晃弘 / Akihiro Shiotani" userId="50aef054-9327-40af-9729-b525352b79f1" providerId="ADAL" clId="{3258B48A-E87D-4F61-A52F-E4C22EA634EB}" dt="2023-01-27T01:27:15.814" v="1943"/>
          <ac:spMkLst>
            <pc:docMk/>
            <pc:sldMk cId="3829865563" sldId="1570"/>
            <ac:spMk id="47" creationId="{004B333B-3973-3BF9-5AAF-BAED778B65CF}"/>
          </ac:spMkLst>
        </pc:spChg>
        <pc:grpChg chg="del">
          <ac:chgData name="塩谷 晃弘 / Akihiro Shiotani" userId="50aef054-9327-40af-9729-b525352b79f1" providerId="ADAL" clId="{3258B48A-E87D-4F61-A52F-E4C22EA634EB}" dt="2023-01-27T00:41:27.223" v="1668" actId="478"/>
          <ac:grpSpMkLst>
            <pc:docMk/>
            <pc:sldMk cId="3829865563" sldId="1570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3258B48A-E87D-4F61-A52F-E4C22EA634EB}" dt="2023-01-27T00:40:40.439" v="1659" actId="478"/>
          <ac:grpSpMkLst>
            <pc:docMk/>
            <pc:sldMk cId="3829865563" sldId="1570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3258B48A-E87D-4F61-A52F-E4C22EA634EB}" dt="2023-01-27T00:40:34.199" v="1657"/>
          <ac:graphicFrameMkLst>
            <pc:docMk/>
            <pc:sldMk cId="3829865563" sldId="1570"/>
            <ac:graphicFrameMk id="17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4:43.741" v="1680"/>
          <ac:graphicFrameMkLst>
            <pc:docMk/>
            <pc:sldMk cId="3829865563" sldId="1570"/>
            <ac:graphicFrameMk id="24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5:28.334" v="1689"/>
          <ac:graphicFrameMkLst>
            <pc:docMk/>
            <pc:sldMk cId="3829865563" sldId="1570"/>
            <ac:graphicFrameMk id="35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31.935" v="1770"/>
          <ac:graphicFrameMkLst>
            <pc:docMk/>
            <pc:sldMk cId="3829865563" sldId="1570"/>
            <ac:graphicFrameMk id="42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46.920" v="1779"/>
          <ac:graphicFrameMkLst>
            <pc:docMk/>
            <pc:sldMk cId="3829865563" sldId="1570"/>
            <ac:graphicFrameMk id="45" creationId="{48856CF6-57FC-4076-B7A1-F84C5D29522D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0:44:39.331" v="1675" actId="478"/>
          <ac:picMkLst>
            <pc:docMk/>
            <pc:sldMk cId="3829865563" sldId="1570"/>
            <ac:picMk id="21" creationId="{06B7EBC8-4F01-32C2-B26B-9E1EFBA53CFF}"/>
          </ac:picMkLst>
        </pc:picChg>
        <pc:picChg chg="add mod modCrop">
          <ac:chgData name="塩谷 晃弘 / Akihiro Shiotani" userId="50aef054-9327-40af-9729-b525352b79f1" providerId="ADAL" clId="{3258B48A-E87D-4F61-A52F-E4C22EA634EB}" dt="2023-01-27T00:47:10.270" v="1762" actId="732"/>
          <ac:picMkLst>
            <pc:docMk/>
            <pc:sldMk cId="3829865563" sldId="1570"/>
            <ac:picMk id="23" creationId="{892F763F-4FB2-9E4D-CE48-6D187CBF61FF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5:37.238" v="1693" actId="478"/>
          <ac:picMkLst>
            <pc:docMk/>
            <pc:sldMk cId="3829865563" sldId="1570"/>
            <ac:picMk id="25" creationId="{62CACF99-0173-EC43-FB43-44FD29B00341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34.679" v="1773" actId="478"/>
          <ac:picMkLst>
            <pc:docMk/>
            <pc:sldMk cId="3829865563" sldId="1570"/>
            <ac:picMk id="37" creationId="{BF686802-AF30-9ACC-9082-0A40743039F7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44.632" v="1774" actId="478"/>
          <ac:picMkLst>
            <pc:docMk/>
            <pc:sldMk cId="3829865563" sldId="1570"/>
            <ac:picMk id="44" creationId="{A791384B-824B-A481-7338-280D021A1193}"/>
          </ac:picMkLst>
        </pc:picChg>
        <pc:picChg chg="add mod">
          <ac:chgData name="塩谷 晃弘 / Akihiro Shiotani" userId="50aef054-9327-40af-9729-b525352b79f1" providerId="ADAL" clId="{3258B48A-E87D-4F61-A52F-E4C22EA634EB}" dt="2023-01-27T00:50:10.215" v="1784" actId="1076"/>
          <ac:picMkLst>
            <pc:docMk/>
            <pc:sldMk cId="3829865563" sldId="1570"/>
            <ac:picMk id="46" creationId="{8934607B-8AAD-B2BB-EE8E-43C229DD95A5}"/>
          </ac:picMkLst>
        </pc:pic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3258B48A-E87D-4F61-A52F-E4C22EA634EB}" dt="2023-01-27T00:41:36.855" v="1672" actId="478"/>
          <ac:cxnSpMkLst>
            <pc:docMk/>
            <pc:sldMk cId="3829865563" sldId="1570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4" creationId="{27C2DEE9-8437-2505-22A7-E0A4C8DA88FB}"/>
          </ac:cxnSpMkLst>
        </pc:cxnChg>
      </pc:sldChg>
      <pc:sldChg chg="addSp delSp modSp add del mod delAnim">
        <pc:chgData name="塩谷 晃弘 / Akihiro Shiotani" userId="50aef054-9327-40af-9729-b525352b79f1" providerId="ADAL" clId="{3258B48A-E87D-4F61-A52F-E4C22EA634EB}" dt="2023-01-27T06:24:38.491" v="3440" actId="47"/>
        <pc:sldMkLst>
          <pc:docMk/>
          <pc:sldMk cId="456497589" sldId="1571"/>
        </pc:sldMkLst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1" creationId="{8F979895-1E80-25F7-B365-4F72483EA92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2" creationId="{4E93F1DB-2B45-F7B3-37A1-5045B4C1904C}"/>
          </ac:spMkLst>
        </pc:spChg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34" creationId="{63E4C01A-165C-2314-0069-21ED72C30B3F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5" creationId="{E1EE809D-C585-6F0B-2002-6ADDEE2D884A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6" creationId="{8A1910C2-DA38-B6FF-22B9-8E0B8583C4A3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8" creationId="{86CDE591-B0A1-84B8-CB5E-7C0C369142B5}"/>
          </ac:spMkLst>
        </pc:spChg>
        <pc:picChg chg="add del mod modCrop">
          <ac:chgData name="塩谷 晃弘 / Akihiro Shiotani" userId="50aef054-9327-40af-9729-b525352b79f1" providerId="ADAL" clId="{3258B48A-E87D-4F61-A52F-E4C22EA634EB}" dt="2023-01-27T02:14:38.086" v="3277" actId="478"/>
          <ac:picMkLst>
            <pc:docMk/>
            <pc:sldMk cId="456497589" sldId="1571"/>
            <ac:picMk id="5" creationId="{E2D4A284-26DD-5839-A992-6A6DFF7E6555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24.786" v="3269"/>
          <ac:picMkLst>
            <pc:docMk/>
            <pc:sldMk cId="456497589" sldId="1571"/>
            <ac:picMk id="6" creationId="{7B51E382-8594-03D3-5A9F-0EF696A041AA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36.313" v="3274"/>
          <ac:picMkLst>
            <pc:docMk/>
            <pc:sldMk cId="456497589" sldId="1571"/>
            <ac:picMk id="7" creationId="{ECC6254E-0BD6-E080-3DD6-3D8D9F13301E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0.058" v="3333" actId="1076"/>
          <ac:picMkLst>
            <pc:docMk/>
            <pc:sldMk cId="456497589" sldId="1571"/>
            <ac:picMk id="8" creationId="{8365FFDF-B488-19D8-A287-7864C9B20D58}"/>
          </ac:picMkLst>
        </pc:picChg>
        <pc:picChg chg="del">
          <ac:chgData name="塩谷 晃弘 / Akihiro Shiotani" userId="50aef054-9327-40af-9729-b525352b79f1" providerId="ADAL" clId="{3258B48A-E87D-4F61-A52F-E4C22EA634EB}" dt="2023-01-27T02:14:13.307" v="3264" actId="478"/>
          <ac:picMkLst>
            <pc:docMk/>
            <pc:sldMk cId="456497589" sldId="1571"/>
            <ac:picMk id="10" creationId="{0218970A-7BA0-43F1-BD2B-72C9927DAC1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50.326" v="3311" actId="478"/>
          <ac:picMkLst>
            <pc:docMk/>
            <pc:sldMk cId="456497589" sldId="1571"/>
            <ac:picMk id="11" creationId="{43610765-E8CF-ABC5-3727-DA5E1AAFD8F7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29.567" v="3300" actId="478"/>
          <ac:picMkLst>
            <pc:docMk/>
            <pc:sldMk cId="456497589" sldId="1571"/>
            <ac:picMk id="12" creationId="{5F6B7BE6-F6AE-BA70-106C-991BDA6601BB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28.035" v="3298"/>
          <ac:picMkLst>
            <pc:docMk/>
            <pc:sldMk cId="456497589" sldId="1571"/>
            <ac:picMk id="13" creationId="{57B96563-2258-AF66-A28F-39474786817D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22.118" v="3327" actId="1076"/>
          <ac:picMkLst>
            <pc:docMk/>
            <pc:sldMk cId="456497589" sldId="1571"/>
            <ac:picMk id="14" creationId="{01508FB7-0F18-B8FF-C9DC-CF4EE93F44FE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45.620" v="3307"/>
          <ac:picMkLst>
            <pc:docMk/>
            <pc:sldMk cId="456497589" sldId="1571"/>
            <ac:picMk id="15" creationId="{F09DBBC8-43AF-C75A-6A36-7FA7BD7F83DB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6:04.494" v="3317" actId="478"/>
          <ac:picMkLst>
            <pc:docMk/>
            <pc:sldMk cId="456497589" sldId="1571"/>
            <ac:picMk id="16" creationId="{3ADB6CB5-392D-D981-D6C4-AA0E3F8E4CD0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6:03.361" v="3315"/>
          <ac:picMkLst>
            <pc:docMk/>
            <pc:sldMk cId="456497589" sldId="1571"/>
            <ac:picMk id="17" creationId="{6836BA29-1F77-4D28-20B9-2159F79B89E2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7.551" v="3335" actId="1076"/>
          <ac:picMkLst>
            <pc:docMk/>
            <pc:sldMk cId="456497589" sldId="1571"/>
            <ac:picMk id="18" creationId="{61CA8914-A543-D51B-2070-440733B75DA7}"/>
          </ac:picMkLst>
        </pc:picChg>
      </pc:sldChg>
      <pc:sldChg chg="addSp delSp modSp new mod delAnim modAnim">
        <pc:chgData name="塩谷 晃弘 / Akihiro Shiotani" userId="50aef054-9327-40af-9729-b525352b79f1" providerId="ADAL" clId="{3258B48A-E87D-4F61-A52F-E4C22EA634EB}" dt="2023-01-27T08:06:41.534" v="5356" actId="1076"/>
        <pc:sldMkLst>
          <pc:docMk/>
          <pc:sldMk cId="3082892347" sldId="1572"/>
        </pc:sldMkLst>
        <pc:spChg chg="mod">
          <ac:chgData name="塩谷 晃弘 / Akihiro Shiotani" userId="50aef054-9327-40af-9729-b525352b79f1" providerId="ADAL" clId="{3258B48A-E87D-4F61-A52F-E4C22EA634EB}" dt="2023-01-27T06:35:31.569" v="3695"/>
          <ac:spMkLst>
            <pc:docMk/>
            <pc:sldMk cId="3082892347" sldId="1572"/>
            <ac:spMk id="2" creationId="{24E709E4-6657-8106-74BC-E4DC8B8DF3DE}"/>
          </ac:spMkLst>
        </pc:spChg>
        <pc:spChg chg="add mod">
          <ac:chgData name="塩谷 晃弘 / Akihiro Shiotani" userId="50aef054-9327-40af-9729-b525352b79f1" providerId="ADAL" clId="{3258B48A-E87D-4F61-A52F-E4C22EA634EB}" dt="2023-01-27T06:41:24.559" v="4249" actId="20577"/>
          <ac:spMkLst>
            <pc:docMk/>
            <pc:sldMk cId="3082892347" sldId="1572"/>
            <ac:spMk id="7" creationId="{F4471F3E-12F5-6F49-FB85-1AF2306B2B58}"/>
          </ac:spMkLst>
        </pc:spChg>
        <pc:spChg chg="add mod">
          <ac:chgData name="塩谷 晃弘 / Akihiro Shiotani" userId="50aef054-9327-40af-9729-b525352b79f1" providerId="ADAL" clId="{3258B48A-E87D-4F61-A52F-E4C22EA634EB}" dt="2023-01-27T08:05:21.413" v="5344" actId="14100"/>
          <ac:spMkLst>
            <pc:docMk/>
            <pc:sldMk cId="3082892347" sldId="1572"/>
            <ac:spMk id="8" creationId="{2897D5F6-3AA5-F531-0E95-02556FA08806}"/>
          </ac:spMkLst>
        </pc:spChg>
        <pc:spChg chg="add mod">
          <ac:chgData name="塩谷 晃弘 / Akihiro Shiotani" userId="50aef054-9327-40af-9729-b525352b79f1" providerId="ADAL" clId="{3258B48A-E87D-4F61-A52F-E4C22EA634EB}" dt="2023-01-27T06:28:51.232" v="3532" actId="1076"/>
          <ac:spMkLst>
            <pc:docMk/>
            <pc:sldMk cId="3082892347" sldId="1572"/>
            <ac:spMk id="9" creationId="{2ECBBB0F-B477-6848-8E33-2EE3DBA30803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0" creationId="{86FB8BD4-34A5-4463-C76D-608187DA49D3}"/>
          </ac:spMkLst>
        </pc:spChg>
        <pc:spChg chg="add mod">
          <ac:chgData name="塩谷 晃弘 / Akihiro Shiotani" userId="50aef054-9327-40af-9729-b525352b79f1" providerId="ADAL" clId="{3258B48A-E87D-4F61-A52F-E4C22EA634EB}" dt="2023-01-27T08:06:41.534" v="5356" actId="1076"/>
          <ac:spMkLst>
            <pc:docMk/>
            <pc:sldMk cId="3082892347" sldId="1572"/>
            <ac:spMk id="11" creationId="{E2727842-5057-EBC0-ED1F-80E4BE291BDB}"/>
          </ac:spMkLst>
        </pc:spChg>
        <pc:spChg chg="add mod">
          <ac:chgData name="塩谷 晃弘 / Akihiro Shiotani" userId="50aef054-9327-40af-9729-b525352b79f1" providerId="ADAL" clId="{3258B48A-E87D-4F61-A52F-E4C22EA634EB}" dt="2023-01-27T06:31:22.813" v="3616" actId="1076"/>
          <ac:spMkLst>
            <pc:docMk/>
            <pc:sldMk cId="3082892347" sldId="1572"/>
            <ac:spMk id="12" creationId="{AE4CE3E4-0BF4-E7A8-81F2-829ED2185629}"/>
          </ac:spMkLst>
        </pc:spChg>
        <pc:spChg chg="add mod">
          <ac:chgData name="塩谷 晃弘 / Akihiro Shiotani" userId="50aef054-9327-40af-9729-b525352b79f1" providerId="ADAL" clId="{3258B48A-E87D-4F61-A52F-E4C22EA634EB}" dt="2023-01-27T06:28:54.489" v="3533" actId="1076"/>
          <ac:spMkLst>
            <pc:docMk/>
            <pc:sldMk cId="3082892347" sldId="1572"/>
            <ac:spMk id="18" creationId="{18C8C2F4-D5FA-95F7-5D9D-0E3C2290D742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9" creationId="{11E351CB-77FA-CBB3-7901-2E224880B1D4}"/>
          </ac:spMkLst>
        </pc:spChg>
        <pc:spChg chg="add mod">
          <ac:chgData name="塩谷 晃弘 / Akihiro Shiotani" userId="50aef054-9327-40af-9729-b525352b79f1" providerId="ADAL" clId="{3258B48A-E87D-4F61-A52F-E4C22EA634EB}" dt="2023-01-27T06:30:03.770" v="3597" actId="1076"/>
          <ac:spMkLst>
            <pc:docMk/>
            <pc:sldMk cId="3082892347" sldId="1572"/>
            <ac:spMk id="20" creationId="{E8B44B20-FC35-5A34-92D9-A01F03F69146}"/>
          </ac:spMkLst>
        </pc:spChg>
        <pc:spChg chg="add mod">
          <ac:chgData name="塩谷 晃弘 / Akihiro Shiotani" userId="50aef054-9327-40af-9729-b525352b79f1" providerId="ADAL" clId="{3258B48A-E87D-4F61-A52F-E4C22EA634EB}" dt="2023-01-27T06:31:59.763" v="3630" actId="14100"/>
          <ac:spMkLst>
            <pc:docMk/>
            <pc:sldMk cId="3082892347" sldId="1572"/>
            <ac:spMk id="23" creationId="{EB3A9B4C-7B29-B7D8-2DAF-B7229B3CF7CF}"/>
          </ac:spMkLst>
        </pc:spChg>
        <pc:spChg chg="add del mod">
          <ac:chgData name="塩谷 晃弘 / Akihiro Shiotani" userId="50aef054-9327-40af-9729-b525352b79f1" providerId="ADAL" clId="{3258B48A-E87D-4F61-A52F-E4C22EA634EB}" dt="2023-01-27T06:32:32.607" v="3640" actId="478"/>
          <ac:spMkLst>
            <pc:docMk/>
            <pc:sldMk cId="3082892347" sldId="1572"/>
            <ac:spMk id="25" creationId="{0F42C88F-6811-C95C-D151-1C5496E45EE5}"/>
          </ac:spMkLst>
        </pc:spChg>
        <pc:spChg chg="add mod">
          <ac:chgData name="塩谷 晃弘 / Akihiro Shiotani" userId="50aef054-9327-40af-9729-b525352b79f1" providerId="ADAL" clId="{3258B48A-E87D-4F61-A52F-E4C22EA634EB}" dt="2023-01-27T06:35:05.362" v="3691" actId="1076"/>
          <ac:spMkLst>
            <pc:docMk/>
            <pc:sldMk cId="3082892347" sldId="1572"/>
            <ac:spMk id="26" creationId="{7E15A712-691C-177C-A5F8-E1013B42755F}"/>
          </ac:spMkLst>
        </pc:spChg>
        <pc:picChg chg="add mod">
          <ac:chgData name="塩谷 晃弘 / Akihiro Shiotani" userId="50aef054-9327-40af-9729-b525352b79f1" providerId="ADAL" clId="{3258B48A-E87D-4F61-A52F-E4C22EA634EB}" dt="2023-01-27T06:33:22.866" v="3655" actId="1076"/>
          <ac:picMkLst>
            <pc:docMk/>
            <pc:sldMk cId="3082892347" sldId="1572"/>
            <ac:picMk id="4" creationId="{8A7FE9F8-DE60-C632-073B-C45048EC0BC5}"/>
          </ac:picMkLst>
        </pc:picChg>
        <pc:picChg chg="add mod">
          <ac:chgData name="塩谷 晃弘 / Akihiro Shiotani" userId="50aef054-9327-40af-9729-b525352b79f1" providerId="ADAL" clId="{3258B48A-E87D-4F61-A52F-E4C22EA634EB}" dt="2023-01-27T08:04:29.092" v="5338" actId="1076"/>
          <ac:picMkLst>
            <pc:docMk/>
            <pc:sldMk cId="3082892347" sldId="1572"/>
            <ac:picMk id="5" creationId="{7FB937AC-A929-70F0-6C85-86E8CBDA22F7}"/>
          </ac:picMkLst>
        </pc:picChg>
        <pc:picChg chg="add mod">
          <ac:chgData name="塩谷 晃弘 / Akihiro Shiotani" userId="50aef054-9327-40af-9729-b525352b79f1" providerId="ADAL" clId="{3258B48A-E87D-4F61-A52F-E4C22EA634EB}" dt="2023-01-27T07:13:23.720" v="5195" actId="207"/>
          <ac:picMkLst>
            <pc:docMk/>
            <pc:sldMk cId="3082892347" sldId="1572"/>
            <ac:picMk id="6" creationId="{E9713D09-7F3D-E4A7-CD17-78F5A7443C0F}"/>
          </ac:picMkLst>
        </pc:picChg>
        <pc:picChg chg="add mod">
          <ac:chgData name="塩谷 晃弘 / Akihiro Shiotani" userId="50aef054-9327-40af-9729-b525352b79f1" providerId="ADAL" clId="{3258B48A-E87D-4F61-A52F-E4C22EA634EB}" dt="2023-01-27T06:31:42.641" v="3624" actId="571"/>
          <ac:picMkLst>
            <pc:docMk/>
            <pc:sldMk cId="3082892347" sldId="1572"/>
            <ac:picMk id="24" creationId="{6829205A-7307-19FE-16AB-9D8DCB0BB966}"/>
          </ac:picMkLst>
        </pc:picChg>
        <pc:picChg chg="add del mod">
          <ac:chgData name="塩谷 晃弘 / Akihiro Shiotani" userId="50aef054-9327-40af-9729-b525352b79f1" providerId="ADAL" clId="{3258B48A-E87D-4F61-A52F-E4C22EA634EB}" dt="2023-01-27T02:30:52.731" v="3398" actId="478"/>
          <ac:picMkLst>
            <pc:docMk/>
            <pc:sldMk cId="3082892347" sldId="1572"/>
            <ac:picMk id="1026" creationId="{45149FF1-46F4-CB0E-4C22-28537AD349BE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51.313" v="3685" actId="478"/>
          <ac:picMkLst>
            <pc:docMk/>
            <pc:sldMk cId="3082892347" sldId="1572"/>
            <ac:picMk id="1028" creationId="{1DD1ECC1-DE5A-3CA6-EBB4-4891C6E55180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38.193" v="3682"/>
          <ac:picMkLst>
            <pc:docMk/>
            <pc:sldMk cId="3082892347" sldId="1572"/>
            <ac:picMk id="1030" creationId="{168029F0-3519-21AE-18B7-1EFF4633278D}"/>
          </ac:picMkLst>
        </pc:picChg>
        <pc:picChg chg="add mod">
          <ac:chgData name="塩谷 晃弘 / Akihiro Shiotani" userId="50aef054-9327-40af-9729-b525352b79f1" providerId="ADAL" clId="{3258B48A-E87D-4F61-A52F-E4C22EA634EB}" dt="2023-01-27T06:35:10.084" v="3692" actId="1076"/>
          <ac:picMkLst>
            <pc:docMk/>
            <pc:sldMk cId="3082892347" sldId="1572"/>
            <ac:picMk id="1032" creationId="{99300595-76DE-C873-1B1A-FC565334406C}"/>
          </ac:picMkLst>
        </pc:picChg>
        <pc:cxnChg chg="add del mod">
          <ac:chgData name="塩谷 晃弘 / Akihiro Shiotani" userId="50aef054-9327-40af-9729-b525352b79f1" providerId="ADAL" clId="{3258B48A-E87D-4F61-A52F-E4C22EA634EB}" dt="2023-01-27T08:06:21.882" v="5353" actId="478"/>
          <ac:cxnSpMkLst>
            <pc:docMk/>
            <pc:sldMk cId="3082892347" sldId="1572"/>
            <ac:cxnSpMk id="14" creationId="{CAB912B5-BAB6-42E3-F976-98C25EDF2021}"/>
          </ac:cxnSpMkLst>
        </pc:cxnChg>
      </pc:sldChg>
      <pc:sldChg chg="addSp delSp modSp add mod delAnim modAnim">
        <pc:chgData name="塩谷 晃弘 / Akihiro Shiotani" userId="50aef054-9327-40af-9729-b525352b79f1" providerId="ADAL" clId="{3258B48A-E87D-4F61-A52F-E4C22EA634EB}" dt="2023-01-27T07:51:08.471" v="5336"/>
        <pc:sldMkLst>
          <pc:docMk/>
          <pc:sldMk cId="504651415" sldId="1573"/>
        </pc:sldMkLst>
        <pc:spChg chg="mod">
          <ac:chgData name="塩谷 晃弘 / Akihiro Shiotani" userId="50aef054-9327-40af-9729-b525352b79f1" providerId="ADAL" clId="{3258B48A-E87D-4F61-A52F-E4C22EA634EB}" dt="2023-01-27T06:35:33.135" v="3696"/>
          <ac:spMkLst>
            <pc:docMk/>
            <pc:sldMk cId="504651415" sldId="1573"/>
            <ac:spMk id="2" creationId="{24E709E4-6657-8106-74BC-E4DC8B8DF3DE}"/>
          </ac:spMkLst>
        </pc:spChg>
        <pc:spChg chg="mod">
          <ac:chgData name="塩谷 晃弘 / Akihiro Shiotani" userId="50aef054-9327-40af-9729-b525352b79f1" providerId="ADAL" clId="{3258B48A-E87D-4F61-A52F-E4C22EA634EB}" dt="2023-01-27T06:41:41.129" v="4302" actId="20577"/>
          <ac:spMkLst>
            <pc:docMk/>
            <pc:sldMk cId="504651415" sldId="1573"/>
            <ac:spMk id="7" creationId="{F4471F3E-12F5-6F49-FB85-1AF2306B2B58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8" creationId="{2897D5F6-3AA5-F531-0E95-02556FA08806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9" creationId="{2ECBBB0F-B477-6848-8E33-2EE3DBA3080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0" creationId="{86FB8BD4-34A5-4463-C76D-608187DA49D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1" creationId="{E2727842-5057-EBC0-ED1F-80E4BE291BDB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2" creationId="{AE4CE3E4-0BF4-E7A8-81F2-829ED2185629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8" creationId="{18C8C2F4-D5FA-95F7-5D9D-0E3C2290D742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9" creationId="{11E351CB-77FA-CBB3-7901-2E224880B1D4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0" creationId="{E8B44B20-FC35-5A34-92D9-A01F03F69146}"/>
          </ac:spMkLst>
        </pc:spChg>
        <pc:spChg chg="del">
          <ac:chgData name="塩谷 晃弘 / Akihiro Shiotani" userId="50aef054-9327-40af-9729-b525352b79f1" providerId="ADAL" clId="{3258B48A-E87D-4F61-A52F-E4C22EA634EB}" dt="2023-01-27T06:35:51.093" v="3698" actId="478"/>
          <ac:spMkLst>
            <pc:docMk/>
            <pc:sldMk cId="504651415" sldId="1573"/>
            <ac:spMk id="23" creationId="{EB3A9B4C-7B29-B7D8-2DAF-B7229B3CF7CF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6" creationId="{7E15A712-691C-177C-A5F8-E1013B42755F}"/>
          </ac:spMkLst>
        </pc:sp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4" creationId="{8A7FE9F8-DE60-C632-073B-C45048EC0BC5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5" creationId="{7FB937AC-A929-70F0-6C85-86E8CBDA22F7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6" creationId="{E9713D09-7F3D-E4A7-CD17-78F5A7443C0F}"/>
          </ac:picMkLst>
        </pc:picChg>
        <pc:picChg chg="add mod ord modCrop">
          <ac:chgData name="塩谷 晃弘 / Akihiro Shiotani" userId="50aef054-9327-40af-9729-b525352b79f1" providerId="ADAL" clId="{3258B48A-E87D-4F61-A52F-E4C22EA634EB}" dt="2023-01-27T07:48:54.953" v="5320" actId="1076"/>
          <ac:picMkLst>
            <pc:docMk/>
            <pc:sldMk cId="504651415" sldId="1573"/>
            <ac:picMk id="15" creationId="{238D56CB-0881-B4ED-277E-FA54FD78B0F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8:12.834" v="5310" actId="478"/>
          <ac:picMkLst>
            <pc:docMk/>
            <pc:sldMk cId="504651415" sldId="1573"/>
            <ac:picMk id="16" creationId="{878DB939-999D-170F-19B2-F97268E84DC3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38.977" v="5266"/>
          <ac:picMkLst>
            <pc:docMk/>
            <pc:sldMk cId="504651415" sldId="1573"/>
            <ac:picMk id="17" creationId="{08FAB504-1370-B794-A2D4-F32A7750CF09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40.513" v="5270"/>
          <ac:picMkLst>
            <pc:docMk/>
            <pc:sldMk cId="504651415" sldId="1573"/>
            <ac:picMk id="21" creationId="{B34DFA3E-3556-5578-9AEB-27786B25C4A3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9:59.058" v="5329" actId="478"/>
          <ac:picMkLst>
            <pc:docMk/>
            <pc:sldMk cId="504651415" sldId="1573"/>
            <ac:picMk id="22" creationId="{C388F32D-3666-F6D2-87D5-DFED6DFCC8DA}"/>
          </ac:picMkLst>
        </pc:picChg>
        <pc:picChg chg="add mod">
          <ac:chgData name="塩谷 晃弘 / Akihiro Shiotani" userId="50aef054-9327-40af-9729-b525352b79f1" providerId="ADAL" clId="{3258B48A-E87D-4F61-A52F-E4C22EA634EB}" dt="2023-01-27T07:51:08.471" v="5336"/>
          <ac:picMkLst>
            <pc:docMk/>
            <pc:sldMk cId="504651415" sldId="1573"/>
            <ac:picMk id="25" creationId="{0AB54A54-82D0-6721-9BCC-0136A188A111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1032" creationId="{99300595-76DE-C873-1B1A-FC565334406C}"/>
          </ac:picMkLst>
        </pc:picChg>
        <pc:cxnChg chg="del">
          <ac:chgData name="塩谷 晃弘 / Akihiro Shiotani" userId="50aef054-9327-40af-9729-b525352b79f1" providerId="ADAL" clId="{3258B48A-E87D-4F61-A52F-E4C22EA634EB}" dt="2023-01-27T06:35:48.565" v="3697" actId="478"/>
          <ac:cxnSpMkLst>
            <pc:docMk/>
            <pc:sldMk cId="504651415" sldId="1573"/>
            <ac:cxnSpMk id="14" creationId="{CAB912B5-BAB6-42E3-F976-98C25EDF2021}"/>
          </ac:cxnSpMkLst>
        </pc:cxnChg>
      </pc:sldChg>
      <pc:sldChg chg="addSp delSp modSp add mod delAnim">
        <pc:chgData name="塩谷 晃弘 / Akihiro Shiotani" userId="50aef054-9327-40af-9729-b525352b79f1" providerId="ADAL" clId="{3258B48A-E87D-4F61-A52F-E4C22EA634EB}" dt="2023-01-27T06:58:43.295" v="5137" actId="1035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258B48A-E87D-4F61-A52F-E4C22EA634EB}" dt="2023-01-27T06:36:19.991" v="3730"/>
          <ac:spMkLst>
            <pc:docMk/>
            <pc:sldMk cId="2888039594" sldId="1574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3258B48A-E87D-4F61-A52F-E4C22EA634EB}" dt="2023-01-27T06:36:32.509" v="3757" actId="20577"/>
          <ac:spMkLst>
            <pc:docMk/>
            <pc:sldMk cId="2888039594" sldId="1574"/>
            <ac:spMk id="9" creationId="{55C41E23-AEAC-4DCA-9271-20C92E55D07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10" creationId="{21D2887E-23FB-A282-6783-3A04B5D97387}"/>
          </ac:spMkLst>
        </pc:spChg>
        <pc:spChg chg="mod">
          <ac:chgData name="塩谷 晃弘 / Akihiro Shiotani" userId="50aef054-9327-40af-9729-b525352b79f1" providerId="ADAL" clId="{3258B48A-E87D-4F61-A52F-E4C22EA634EB}" dt="2023-01-27T06:53:01.685" v="5059" actId="207"/>
          <ac:spMkLst>
            <pc:docMk/>
            <pc:sldMk cId="2888039594" sldId="1574"/>
            <ac:spMk id="12" creationId="{7B0317E7-AF07-7A6E-9835-4744BC804A79}"/>
          </ac:spMkLst>
        </pc:spChg>
        <pc:spChg chg="mod">
          <ac:chgData name="塩谷 晃弘 / Akihiro Shiotani" userId="50aef054-9327-40af-9729-b525352b79f1" providerId="ADAL" clId="{3258B48A-E87D-4F61-A52F-E4C22EA634EB}" dt="2023-01-27T06:52:55.634" v="5058" actId="692"/>
          <ac:spMkLst>
            <pc:docMk/>
            <pc:sldMk cId="2888039594" sldId="1574"/>
            <ac:spMk id="13" creationId="{E64E21BB-88A8-F392-673B-B383E3A48057}"/>
          </ac:spMkLst>
        </pc:spChg>
        <pc:spChg chg="mod">
          <ac:chgData name="塩谷 晃弘 / Akihiro Shiotani" userId="50aef054-9327-40af-9729-b525352b79f1" providerId="ADAL" clId="{3258B48A-E87D-4F61-A52F-E4C22EA634EB}" dt="2023-01-27T06:54:08.531" v="5074" actId="692"/>
          <ac:spMkLst>
            <pc:docMk/>
            <pc:sldMk cId="2888039594" sldId="1574"/>
            <ac:spMk id="15" creationId="{6CE0580B-A816-03F5-38E0-1601ADF43204}"/>
          </ac:spMkLst>
        </pc:spChg>
        <pc:spChg chg="mod">
          <ac:chgData name="塩谷 晃弘 / Akihiro Shiotani" userId="50aef054-9327-40af-9729-b525352b79f1" providerId="ADAL" clId="{3258B48A-E87D-4F61-A52F-E4C22EA634EB}" dt="2023-01-27T06:54:12.430" v="5075" actId="692"/>
          <ac:spMkLst>
            <pc:docMk/>
            <pc:sldMk cId="2888039594" sldId="1574"/>
            <ac:spMk id="16" creationId="{3476DCDB-7858-3535-DCA5-8081446F572E}"/>
          </ac:spMkLst>
        </pc:spChg>
        <pc:spChg chg="mod">
          <ac:chgData name="塩谷 晃弘 / Akihiro Shiotani" userId="50aef054-9327-40af-9729-b525352b79f1" providerId="ADAL" clId="{3258B48A-E87D-4F61-A52F-E4C22EA634EB}" dt="2023-01-27T06:55:29.434" v="5091" actId="207"/>
          <ac:spMkLst>
            <pc:docMk/>
            <pc:sldMk cId="2888039594" sldId="1574"/>
            <ac:spMk id="18" creationId="{ED9D7200-927A-2B06-1470-CAC5485EF8B8}"/>
          </ac:spMkLst>
        </pc:spChg>
        <pc:spChg chg="mod">
          <ac:chgData name="塩谷 晃弘 / Akihiro Shiotani" userId="50aef054-9327-40af-9729-b525352b79f1" providerId="ADAL" clId="{3258B48A-E87D-4F61-A52F-E4C22EA634EB}" dt="2023-01-27T06:55:21.998" v="5089" actId="692"/>
          <ac:spMkLst>
            <pc:docMk/>
            <pc:sldMk cId="2888039594" sldId="1574"/>
            <ac:spMk id="19" creationId="{89FA9E3E-0454-4869-677B-E90181F99F4E}"/>
          </ac:spMkLst>
        </pc:spChg>
        <pc:spChg chg="mod">
          <ac:chgData name="塩谷 晃弘 / Akihiro Shiotani" userId="50aef054-9327-40af-9729-b525352b79f1" providerId="ADAL" clId="{3258B48A-E87D-4F61-A52F-E4C22EA634EB}" dt="2023-01-27T06:57:49.443" v="5113" actId="207"/>
          <ac:spMkLst>
            <pc:docMk/>
            <pc:sldMk cId="2888039594" sldId="1574"/>
            <ac:spMk id="21" creationId="{8F0407A3-CF34-0D94-853F-09977858715E}"/>
          </ac:spMkLst>
        </pc:spChg>
        <pc:spChg chg="mod">
          <ac:chgData name="塩谷 晃弘 / Akihiro Shiotani" userId="50aef054-9327-40af-9729-b525352b79f1" providerId="ADAL" clId="{3258B48A-E87D-4F61-A52F-E4C22EA634EB}" dt="2023-01-27T06:57:44.892" v="5112" actId="692"/>
          <ac:spMkLst>
            <pc:docMk/>
            <pc:sldMk cId="2888039594" sldId="1574"/>
            <ac:spMk id="22" creationId="{F71D1E8C-FBD5-3198-00D5-DC6EB174EC9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3" creationId="{E40BDFC0-F499-0C73-83D2-D6BDB9DF346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5" creationId="{8141D950-C6A0-3B5A-DBBD-162047066DC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6" creationId="{BE4334BE-C624-4040-8B16-352A6AFDEA2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7" creationId="{65DA3073-CA1D-C709-1F2E-2411C45E8191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31" creationId="{0C7282D5-1714-E62F-4D2B-5F747E30275B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5" creationId="{4FD72D55-240D-BAF8-C3DF-394EB883A619}"/>
          </ac:spMkLst>
        </pc:spChg>
        <pc:spChg chg="del mod">
          <ac:chgData name="塩谷 晃弘 / Akihiro Shiotani" userId="50aef054-9327-40af-9729-b525352b79f1" providerId="ADAL" clId="{3258B48A-E87D-4F61-A52F-E4C22EA634EB}" dt="2023-01-27T06:36:44.309" v="3806" actId="478"/>
          <ac:spMkLst>
            <pc:docMk/>
            <pc:sldMk cId="2888039594" sldId="1574"/>
            <ac:spMk id="46" creationId="{A16C7B7D-0C27-6C12-238E-DB210B2A5235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7" creationId="{0F718FC0-2622-38DA-C626-627CA2EC0C43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8" creationId="{25F6289A-E77F-05A4-9C45-0313F58AA1EF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9" creationId="{E824692A-66F8-F7C1-F905-326B20D9F77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0" creationId="{EDC15A11-252A-41F6-D6AD-03A045B3D89A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1" creationId="{53E1C735-50F0-BE45-DD20-841F66519DA2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2" creationId="{18710F45-9C55-2965-DA2A-0BDF1EF26A30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3" creationId="{783D1597-53A8-8A74-3B6E-5C0543775A8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5" creationId="{03AE682F-2D9F-0926-F282-76207D099669}"/>
          </ac:spMkLst>
        </pc:spChg>
        <pc:spChg chg="add del mod">
          <ac:chgData name="塩谷 晃弘 / Akihiro Shiotani" userId="50aef054-9327-40af-9729-b525352b79f1" providerId="ADAL" clId="{3258B48A-E87D-4F61-A52F-E4C22EA634EB}" dt="2023-01-27T06:48:55.515" v="4877"/>
          <ac:spMkLst>
            <pc:docMk/>
            <pc:sldMk cId="2888039594" sldId="1574"/>
            <ac:spMk id="56" creationId="{4BE821DE-CB54-DC97-5E8B-55850B9E2710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7" creationId="{D30F4071-5405-86BA-8543-0FA6E9BAD1A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8" creationId="{389E7782-0564-3C83-E19F-2DFCA98FE92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9" creationId="{FB1A8986-6F0E-24D2-A1EE-0C4130F640F5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0" creationId="{CED10AA7-5BBA-7CFF-61CC-FA5973B348F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1" creationId="{C8349DBC-A7CC-740F-1B84-C5F62882EEC0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2" creationId="{A3207259-E591-FE02-62A4-FC9CAC760455}"/>
          </ac:spMkLst>
        </pc:spChg>
        <pc:grpChg chg="del">
          <ac:chgData name="塩谷 晃弘 / Akihiro Shiotani" userId="50aef054-9327-40af-9729-b525352b79f1" providerId="ADAL" clId="{3258B48A-E87D-4F61-A52F-E4C22EA634EB}" dt="2023-01-27T06:36:26.205" v="3731" actId="478"/>
          <ac:grpSpMkLst>
            <pc:docMk/>
            <pc:sldMk cId="2888039594" sldId="1574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1" creationId="{4BD52A07-0FD0-1662-59D5-405B0CB548BA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4" creationId="{51FBD43E-15BD-B49C-6811-C01693480655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7" creationId="{10126629-B4C1-93DD-58B4-D249F75A697C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20" creationId="{7BDED0AF-59C4-241C-AC44-01D60032FC2B}"/>
          </ac:grpSpMkLst>
        </pc:grp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4" creationId="{7DFA59DD-D1CB-4D95-C0D0-87AAD96870F5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8" creationId="{627A7A22-7D7D-930F-33B8-9A9557C9FF1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9" creationId="{4AEB40BC-929D-3610-6BB8-D28A2E9E7EB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30" creationId="{1C21EF24-45BC-4948-9C7C-7E19134F500B}"/>
          </ac:cxnSpMkLst>
        </pc:cxnChg>
      </pc:sldChg>
      <pc:sldChg chg="addSp modSp add mod modAnim">
        <pc:chgData name="塩谷 晃弘 / Akihiro Shiotani" userId="50aef054-9327-40af-9729-b525352b79f1" providerId="ADAL" clId="{3258B48A-E87D-4F61-A52F-E4C22EA634EB}" dt="2023-01-30T00:40:59.216" v="5382"/>
        <pc:sldMkLst>
          <pc:docMk/>
          <pc:sldMk cId="3344771408" sldId="1575"/>
        </pc:sldMkLst>
        <pc:spChg chg="mod">
          <ac:chgData name="塩谷 晃弘 / Akihiro Shiotani" userId="50aef054-9327-40af-9729-b525352b79f1" providerId="ADAL" clId="{3258B48A-E87D-4F61-A52F-E4C22EA634EB}" dt="2023-01-27T06:42:01.182" v="4324" actId="20577"/>
          <ac:spMkLst>
            <pc:docMk/>
            <pc:sldMk cId="3344771408" sldId="1575"/>
            <ac:spMk id="7" creationId="{F4471F3E-12F5-6F49-FB85-1AF2306B2B58}"/>
          </ac:spMkLst>
        </pc:spChg>
        <pc:picChg chg="add mod modCrop">
          <ac:chgData name="塩谷 晃弘 / Akihiro Shiotani" userId="50aef054-9327-40af-9729-b525352b79f1" providerId="ADAL" clId="{3258B48A-E87D-4F61-A52F-E4C22EA634EB}" dt="2023-01-30T00:39:40.907" v="5371" actId="1076"/>
          <ac:picMkLst>
            <pc:docMk/>
            <pc:sldMk cId="3344771408" sldId="1575"/>
            <ac:picMk id="4" creationId="{1308178E-80B3-F83F-D490-DB57F0467D65}"/>
          </ac:picMkLst>
        </pc:picChg>
        <pc:picChg chg="add mod">
          <ac:chgData name="塩谷 晃弘 / Akihiro Shiotani" userId="50aef054-9327-40af-9729-b525352b79f1" providerId="ADAL" clId="{3258B48A-E87D-4F61-A52F-E4C22EA634EB}" dt="2023-01-30T00:40:59.216" v="5382"/>
          <ac:picMkLst>
            <pc:docMk/>
            <pc:sldMk cId="3344771408" sldId="1575"/>
            <ac:picMk id="5" creationId="{DBB09B5A-1BA5-D597-AC1A-A23D73CABA1E}"/>
          </ac:picMkLst>
        </pc:picChg>
      </pc:sldChg>
      <pc:sldChg chg="modSp add mod ord">
        <pc:chgData name="塩谷 晃弘 / Akihiro Shiotani" userId="50aef054-9327-40af-9729-b525352b79f1" providerId="ADAL" clId="{3258B48A-E87D-4F61-A52F-E4C22EA634EB}" dt="2023-01-27T06:59:54.624" v="5190" actId="207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3258B48A-E87D-4F61-A52F-E4C22EA634EB}" dt="2023-01-27T06:42:19.121" v="4329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3258B48A-E87D-4F61-A52F-E4C22EA634EB}" dt="2023-01-27T06:59:33.735" v="5188" actId="1076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6:59:54.624" v="5190" actId="207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7T06:59:31.066" v="5187" actId="1076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258B48A-E87D-4F61-A52F-E4C22EA634EB}" dt="2023-01-27T06:43:43.159" v="44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addSp delSp modSp add mod delAnim">
        <pc:chgData name="塩谷 晃弘 / Akihiro Shiotani" userId="50aef054-9327-40af-9729-b525352b79f1" providerId="ADAL" clId="{3258B48A-E87D-4F61-A52F-E4C22EA634EB}" dt="2023-01-27T07:49:44.390" v="5323" actId="1076"/>
        <pc:sldMkLst>
          <pc:docMk/>
          <pc:sldMk cId="3357130810" sldId="1577"/>
        </pc:sldMkLst>
        <pc:picChg chg="add mod">
          <ac:chgData name="塩谷 晃弘 / Akihiro Shiotani" userId="50aef054-9327-40af-9729-b525352b79f1" providerId="ADAL" clId="{3258B48A-E87D-4F61-A52F-E4C22EA634EB}" dt="2023-01-27T07:49:44.390" v="5323" actId="1076"/>
          <ac:picMkLst>
            <pc:docMk/>
            <pc:sldMk cId="3357130810" sldId="1577"/>
            <ac:picMk id="4" creationId="{5E5D40F9-9A76-C8A7-BBEC-C8850C9286DA}"/>
          </ac:picMkLst>
        </pc:picChg>
        <pc:picChg chg="del">
          <ac:chgData name="塩谷 晃弘 / Akihiro Shiotani" userId="50aef054-9327-40af-9729-b525352b79f1" providerId="ADAL" clId="{3258B48A-E87D-4F61-A52F-E4C22EA634EB}" dt="2023-01-27T07:48:15.313" v="5311" actId="478"/>
          <ac:picMkLst>
            <pc:docMk/>
            <pc:sldMk cId="3357130810" sldId="1577"/>
            <ac:picMk id="15" creationId="{238D56CB-0881-B4ED-277E-FA54FD78B0F4}"/>
          </ac:picMkLst>
        </pc:picChg>
        <pc:picChg chg="mod">
          <ac:chgData name="塩谷 晃弘 / Akihiro Shiotani" userId="50aef054-9327-40af-9729-b525352b79f1" providerId="ADAL" clId="{3258B48A-E87D-4F61-A52F-E4C22EA634EB}" dt="2023-01-27T07:48:29.335" v="5316" actId="1076"/>
          <ac:picMkLst>
            <pc:docMk/>
            <pc:sldMk cId="3357130810" sldId="1577"/>
            <ac:picMk id="16" creationId="{878DB939-999D-170F-19B2-F97268E84DC3}"/>
          </ac:picMkLst>
        </pc:picChg>
      </pc:sldChg>
      <pc:sldChg chg="addSp delSp modSp add mod delAnim modAnim">
        <pc:chgData name="塩谷 晃弘 / Akihiro Shiotani" userId="50aef054-9327-40af-9729-b525352b79f1" providerId="ADAL" clId="{3258B48A-E87D-4F61-A52F-E4C22EA634EB}" dt="2023-01-30T00:41:12.447" v="5384" actId="1076"/>
        <pc:sldMkLst>
          <pc:docMk/>
          <pc:sldMk cId="366772834" sldId="1578"/>
        </pc:sldMkLst>
        <pc:picChg chg="del">
          <ac:chgData name="塩谷 晃弘 / Akihiro Shiotani" userId="50aef054-9327-40af-9729-b525352b79f1" providerId="ADAL" clId="{3258B48A-E87D-4F61-A52F-E4C22EA634EB}" dt="2023-01-30T00:01:17.130" v="5359" actId="478"/>
          <ac:picMkLst>
            <pc:docMk/>
            <pc:sldMk cId="366772834" sldId="1578"/>
            <ac:picMk id="4" creationId="{1308178E-80B3-F83F-D490-DB57F0467D65}"/>
          </ac:picMkLst>
        </pc:picChg>
        <pc:picChg chg="add mod modCrop">
          <ac:chgData name="塩谷 晃弘 / Akihiro Shiotani" userId="50aef054-9327-40af-9729-b525352b79f1" providerId="ADAL" clId="{3258B48A-E87D-4F61-A52F-E4C22EA634EB}" dt="2023-01-30T00:40:27.535" v="5381" actId="1076"/>
          <ac:picMkLst>
            <pc:docMk/>
            <pc:sldMk cId="366772834" sldId="1578"/>
            <ac:picMk id="5" creationId="{DDB93561-D717-7AE5-BEFF-59EEC1039282}"/>
          </ac:picMkLst>
        </pc:picChg>
        <pc:picChg chg="add mod">
          <ac:chgData name="塩谷 晃弘 / Akihiro Shiotani" userId="50aef054-9327-40af-9729-b525352b79f1" providerId="ADAL" clId="{3258B48A-E87D-4F61-A52F-E4C22EA634EB}" dt="2023-01-30T00:41:12.447" v="5384" actId="1076"/>
          <ac:picMkLst>
            <pc:docMk/>
            <pc:sldMk cId="366772834" sldId="1578"/>
            <ac:picMk id="6" creationId="{1FE3E41B-413B-A276-F6C7-14B73D3FBEDE}"/>
          </ac:picMkLst>
        </pc:picChg>
      </pc:sldChg>
    </pc:docChg>
  </pc:docChgLst>
  <pc:docChgLst>
    <pc:chgData name="塩谷 晃弘 / Akihiro Shiotani" userId="50aef054-9327-40af-9729-b525352b79f1" providerId="ADAL" clId="{817D8B11-08CE-42D3-BBAC-F17214858873}"/>
    <pc:docChg chg="undo custSel addSld delSld modSld sldOrd">
      <pc:chgData name="塩谷 晃弘 / Akihiro Shiotani" userId="50aef054-9327-40af-9729-b525352b79f1" providerId="ADAL" clId="{817D8B11-08CE-42D3-BBAC-F17214858873}" dt="2023-03-03T04:26:29.486" v="1364"/>
      <pc:docMkLst>
        <pc:docMk/>
      </pc:docMkLst>
      <pc:sldChg chg="modSp mod">
        <pc:chgData name="塩谷 晃弘 / Akihiro Shiotani" userId="50aef054-9327-40af-9729-b525352b79f1" providerId="ADAL" clId="{817D8B11-08CE-42D3-BBAC-F17214858873}" dt="2023-03-03T00:08:34.794" v="28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817D8B11-08CE-42D3-BBAC-F17214858873}" dt="2023-03-03T00:08:34.794" v="28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577051362" sldId="1453"/>
        </pc:sldMkLst>
      </pc:sldChg>
      <pc:sldChg chg="addSp delSp modSp mod delAnim">
        <pc:chgData name="塩谷 晃弘 / Akihiro Shiotani" userId="50aef054-9327-40af-9729-b525352b79f1" providerId="ADAL" clId="{817D8B11-08CE-42D3-BBAC-F17214858873}" dt="2023-03-03T02:38:34.246" v="485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817D8B11-08CE-42D3-BBAC-F17214858873}" dt="2023-03-03T02:38:34.246" v="485"/>
          <ac:spMkLst>
            <pc:docMk/>
            <pc:sldMk cId="506177842" sldId="1537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817D8B11-08CE-42D3-BBAC-F17214858873}" dt="2023-03-03T02:37:25.859" v="447" actId="1038"/>
          <ac:spMkLst>
            <pc:docMk/>
            <pc:sldMk cId="506177842" sldId="1537"/>
            <ac:spMk id="9" creationId="{CD4E9576-99BF-D3C0-BF95-5F475934BD54}"/>
          </ac:spMkLst>
        </pc:spChg>
        <pc:spChg chg="mod">
          <ac:chgData name="塩谷 晃弘 / Akihiro Shiotani" userId="50aef054-9327-40af-9729-b525352b79f1" providerId="ADAL" clId="{817D8B11-08CE-42D3-BBAC-F17214858873}" dt="2023-03-03T02:35:48.177" v="394" actId="20577"/>
          <ac:spMkLst>
            <pc:docMk/>
            <pc:sldMk cId="506177842" sldId="1537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2" creationId="{4E93F1DB-2B45-F7B3-37A1-5045B4C1904C}"/>
          </ac:spMkLst>
        </pc:spChg>
        <pc:spChg chg="mod">
          <ac:chgData name="塩谷 晃弘 / Akihiro Shiotani" userId="50aef054-9327-40af-9729-b525352b79f1" providerId="ADAL" clId="{817D8B11-08CE-42D3-BBAC-F17214858873}" dt="2023-03-03T02:38:04.007" v="460" actId="207"/>
          <ac:spMkLst>
            <pc:docMk/>
            <pc:sldMk cId="506177842" sldId="1537"/>
            <ac:spMk id="35" creationId="{E1EE809D-C585-6F0B-2002-6ADDEE2D884A}"/>
          </ac:spMkLst>
        </pc:spChg>
        <pc:picChg chg="add mod">
          <ac:chgData name="塩谷 晃弘 / Akihiro Shiotani" userId="50aef054-9327-40af-9729-b525352b79f1" providerId="ADAL" clId="{817D8B11-08CE-42D3-BBAC-F17214858873}" dt="2023-03-03T02:34:59.255" v="208" actId="1076"/>
          <ac:picMkLst>
            <pc:docMk/>
            <pc:sldMk cId="506177842" sldId="1537"/>
            <ac:picMk id="5" creationId="{D0C30449-80B9-B8CA-090F-B90F54DD2F90}"/>
          </ac:picMkLst>
        </pc:picChg>
        <pc:picChg chg="del">
          <ac:chgData name="塩谷 晃弘 / Akihiro Shiotani" userId="50aef054-9327-40af-9729-b525352b79f1" providerId="ADAL" clId="{817D8B11-08CE-42D3-BBAC-F17214858873}" dt="2023-03-03T02:34:52.329" v="204" actId="478"/>
          <ac:picMkLst>
            <pc:docMk/>
            <pc:sldMk cId="506177842" sldId="1537"/>
            <ac:picMk id="10" creationId="{0218970A-7BA0-43F1-BD2B-72C9927DAC14}"/>
          </ac:picMkLst>
        </pc:picChg>
        <pc:cxnChg chg="add mod">
          <ac:chgData name="塩谷 晃弘 / Akihiro Shiotani" userId="50aef054-9327-40af-9729-b525352b79f1" providerId="ADAL" clId="{817D8B11-08CE-42D3-BBAC-F17214858873}" dt="2023-03-03T02:36:22.666" v="404" actId="692"/>
          <ac:cxnSpMkLst>
            <pc:docMk/>
            <pc:sldMk cId="506177842" sldId="1537"/>
            <ac:cxnSpMk id="7" creationId="{F4F75AE2-CDA2-4125-8842-6E26704CCDC3}"/>
          </ac:cxnSpMkLst>
        </pc:cxnChg>
        <pc:cxnChg chg="add mod">
          <ac:chgData name="塩谷 晃弘 / Akihiro Shiotani" userId="50aef054-9327-40af-9729-b525352b79f1" providerId="ADAL" clId="{817D8B11-08CE-42D3-BBAC-F17214858873}" dt="2023-03-03T02:37:25.859" v="447" actId="1038"/>
          <ac:cxnSpMkLst>
            <pc:docMk/>
            <pc:sldMk cId="506177842" sldId="1537"/>
            <ac:cxnSpMk id="12" creationId="{5C37DF62-D512-2F05-AC42-BADCCEF82421}"/>
          </ac:cxnSpMkLst>
        </pc:cxn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3051654705" sldId="1539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1950371818" sldId="1540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4198976056" sldId="1548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920733466" sldId="1557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2309223045" sldId="1565"/>
        </pc:sldMkLst>
      </pc:sldChg>
      <pc:sldChg chg="del">
        <pc:chgData name="塩谷 晃弘 / Akihiro Shiotani" userId="50aef054-9327-40af-9729-b525352b79f1" providerId="ADAL" clId="{817D8B11-08CE-42D3-BBAC-F17214858873}" dt="2023-03-03T02:38:14.194" v="462" actId="47"/>
        <pc:sldMkLst>
          <pc:docMk/>
          <pc:sldMk cId="2888039594" sldId="1574"/>
        </pc:sldMkLst>
      </pc:sldChg>
      <pc:sldChg chg="modSp mod">
        <pc:chgData name="塩谷 晃弘 / Akihiro Shiotani" userId="50aef054-9327-40af-9729-b525352b79f1" providerId="ADAL" clId="{817D8B11-08CE-42D3-BBAC-F17214858873}" dt="2023-03-03T04:26:29.486" v="1364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817D8B11-08CE-42D3-BBAC-F17214858873}" dt="2023-03-03T04:26:29.486" v="1364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817D8B11-08CE-42D3-BBAC-F17214858873}" dt="2023-03-03T04:24:29.437" v="1242" actId="20577"/>
          <ac:spMkLst>
            <pc:docMk/>
            <pc:sldMk cId="1470384248" sldId="1576"/>
            <ac:spMk id="8" creationId="{DE5FB848-D0CD-6C18-5A4B-DDC38C99E39E}"/>
          </ac:spMkLst>
        </pc:spChg>
        <pc:spChg chg="mod">
          <ac:chgData name="塩谷 晃弘 / Akihiro Shiotani" userId="50aef054-9327-40af-9729-b525352b79f1" providerId="ADAL" clId="{817D8B11-08CE-42D3-BBAC-F17214858873}" dt="2023-03-03T04:24:38.829" v="128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2:38:13.578" v="461" actId="47"/>
        <pc:sldMkLst>
          <pc:docMk/>
          <pc:sldMk cId="671963252" sldId="1577"/>
        </pc:sldMkLst>
      </pc:sldChg>
      <pc:sldChg chg="addSp delSp modSp del mod">
        <pc:chgData name="塩谷 晃弘 / Akihiro Shiotani" userId="50aef054-9327-40af-9729-b525352b79f1" providerId="ADAL" clId="{817D8B11-08CE-42D3-BBAC-F17214858873}" dt="2023-03-03T02:38:16.245" v="465" actId="47"/>
        <pc:sldMkLst>
          <pc:docMk/>
          <pc:sldMk cId="963196003" sldId="1595"/>
        </pc:sldMkLst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6" creationId="{CE6C1DE8-A1DD-F2AF-EB6A-87FD95BDAD4B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1" creationId="{4AA2A9CB-AD23-D5E8-986D-1ABBBC1FB366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3" creationId="{2532DE4F-2688-FBEF-8B0C-7DAB1EC8124E}"/>
          </ac:spMkLst>
        </pc:spChg>
        <pc:graphicFrameChg chg="add del">
          <ac:chgData name="塩谷 晃弘 / Akihiro Shiotani" userId="50aef054-9327-40af-9729-b525352b79f1" providerId="ADAL" clId="{817D8B11-08CE-42D3-BBAC-F17214858873}" dt="2023-03-03T00:26:19.783" v="40" actId="478"/>
          <ac:graphicFrameMkLst>
            <pc:docMk/>
            <pc:sldMk cId="963196003" sldId="1595"/>
            <ac:graphicFrameMk id="7" creationId="{34269658-E38D-2AA7-46BC-DA63609CF8B5}"/>
          </ac:graphicFrameMkLst>
        </pc:graphicFrameChg>
        <pc:graphicFrameChg chg="add del mod">
          <ac:chgData name="塩谷 晃弘 / Akihiro Shiotani" userId="50aef054-9327-40af-9729-b525352b79f1" providerId="ADAL" clId="{817D8B11-08CE-42D3-BBAC-F17214858873}" dt="2023-03-03T00:26:20.222" v="42" actId="14100"/>
          <ac:graphicFrameMkLst>
            <pc:docMk/>
            <pc:sldMk cId="963196003" sldId="1595"/>
            <ac:graphicFrameMk id="10" creationId="{5BC4CFDD-B441-92BC-B521-DF10B068B31B}"/>
          </ac:graphicFrameMkLst>
        </pc:graphicFrameChg>
        <pc:picChg chg="add del mod">
          <ac:chgData name="塩谷 晃弘 / Akihiro Shiotani" userId="50aef054-9327-40af-9729-b525352b79f1" providerId="ADAL" clId="{817D8B11-08CE-42D3-BBAC-F17214858873}" dt="2023-03-03T00:25:47.662" v="33" actId="478"/>
          <ac:picMkLst>
            <pc:docMk/>
            <pc:sldMk cId="963196003" sldId="1595"/>
            <ac:picMk id="8" creationId="{BC24C07F-C950-67A0-30F7-19D64B45E8C2}"/>
          </ac:picMkLst>
        </pc:picChg>
        <pc:picChg chg="add del mod">
          <ac:chgData name="塩谷 晃弘 / Akihiro Shiotani" userId="50aef054-9327-40af-9729-b525352b79f1" providerId="ADAL" clId="{817D8B11-08CE-42D3-BBAC-F17214858873}" dt="2023-03-03T00:26:20.653" v="43"/>
          <ac:picMkLst>
            <pc:docMk/>
            <pc:sldMk cId="963196003" sldId="1595"/>
            <ac:picMk id="12" creationId="{C86C3349-515B-11AB-8BB3-6600D7E589D4}"/>
          </ac:picMkLst>
        </pc:picChg>
      </pc:sldChg>
      <pc:sldChg chg="del">
        <pc:chgData name="塩谷 晃弘 / Akihiro Shiotani" userId="50aef054-9327-40af-9729-b525352b79f1" providerId="ADAL" clId="{817D8B11-08CE-42D3-BBAC-F17214858873}" dt="2023-03-03T02:38:16.061" v="464" actId="47"/>
        <pc:sldMkLst>
          <pc:docMk/>
          <pc:sldMk cId="2988012543" sldId="1596"/>
        </pc:sldMkLst>
      </pc:sldChg>
      <pc:sldChg chg="del">
        <pc:chgData name="塩谷 晃弘 / Akihiro Shiotani" userId="50aef054-9327-40af-9729-b525352b79f1" providerId="ADAL" clId="{817D8B11-08CE-42D3-BBAC-F17214858873}" dt="2023-03-03T02:38:14.811" v="463" actId="47"/>
        <pc:sldMkLst>
          <pc:docMk/>
          <pc:sldMk cId="763043694" sldId="1597"/>
        </pc:sldMkLst>
      </pc:sldChg>
      <pc:sldChg chg="addSp delSp modSp new mod">
        <pc:chgData name="塩谷 晃弘 / Akihiro Shiotani" userId="50aef054-9327-40af-9729-b525352b79f1" providerId="ADAL" clId="{817D8B11-08CE-42D3-BBAC-F17214858873}" dt="2023-03-03T02:39:42.053" v="565" actId="20577"/>
        <pc:sldMkLst>
          <pc:docMk/>
          <pc:sldMk cId="1812384577" sldId="1598"/>
        </pc:sldMkLst>
        <pc:spChg chg="mod">
          <ac:chgData name="塩谷 晃弘 / Akihiro Shiotani" userId="50aef054-9327-40af-9729-b525352b79f1" providerId="ADAL" clId="{817D8B11-08CE-42D3-BBAC-F17214858873}" dt="2023-03-03T02:38:35.796" v="486"/>
          <ac:spMkLst>
            <pc:docMk/>
            <pc:sldMk cId="1812384577" sldId="1598"/>
            <ac:spMk id="2" creationId="{4C78EDB8-DDFC-588C-C003-F59F67BAA214}"/>
          </ac:spMkLst>
        </pc:spChg>
        <pc:spChg chg="add mod">
          <ac:chgData name="塩谷 晃弘 / Akihiro Shiotani" userId="50aef054-9327-40af-9729-b525352b79f1" providerId="ADAL" clId="{817D8B11-08CE-42D3-BBAC-F17214858873}" dt="2023-03-03T02:38:25.476" v="483" actId="20577"/>
          <ac:spMkLst>
            <pc:docMk/>
            <pc:sldMk cId="1812384577" sldId="1598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2:39:42.053" v="565" actId="20577"/>
          <ac:spMkLst>
            <pc:docMk/>
            <pc:sldMk cId="1812384577" sldId="1598"/>
            <ac:spMk id="6" creationId="{BBD8E5DB-DAF9-F83B-CA75-E534361B213C}"/>
          </ac:spMkLst>
        </pc:spChg>
        <pc:picChg chg="add del mod">
          <ac:chgData name="塩谷 晃弘 / Akihiro Shiotani" userId="50aef054-9327-40af-9729-b525352b79f1" providerId="ADAL" clId="{817D8B11-08CE-42D3-BBAC-F17214858873}" dt="2023-03-03T02:39:20.572" v="542" actId="478"/>
          <ac:picMkLst>
            <pc:docMk/>
            <pc:sldMk cId="1812384577" sldId="1598"/>
            <ac:picMk id="5" creationId="{70CC7070-27A7-3412-209F-16E698106C2B}"/>
          </ac:picMkLst>
        </pc:picChg>
        <pc:picChg chg="add mod">
          <ac:chgData name="塩谷 晃弘 / Akihiro Shiotani" userId="50aef054-9327-40af-9729-b525352b79f1" providerId="ADAL" clId="{817D8B11-08CE-42D3-BBAC-F17214858873}" dt="2023-03-03T02:39:35.080" v="552" actId="1036"/>
          <ac:picMkLst>
            <pc:docMk/>
            <pc:sldMk cId="1812384577" sldId="1598"/>
            <ac:picMk id="8" creationId="{6D9E0CFA-7282-E4B5-B833-D64684AE8E6C}"/>
          </ac:picMkLst>
        </pc:picChg>
      </pc:sldChg>
      <pc:sldChg chg="addSp modSp new mod ord">
        <pc:chgData name="塩谷 晃弘 / Akihiro Shiotani" userId="50aef054-9327-40af-9729-b525352b79f1" providerId="ADAL" clId="{817D8B11-08CE-42D3-BBAC-F17214858873}" dt="2023-03-03T02:38:48.202" v="493" actId="20577"/>
        <pc:sldMkLst>
          <pc:docMk/>
          <pc:sldMk cId="797206187" sldId="1599"/>
        </pc:sldMkLst>
        <pc:spChg chg="mod">
          <ac:chgData name="塩谷 晃弘 / Akihiro Shiotani" userId="50aef054-9327-40af-9729-b525352b79f1" providerId="ADAL" clId="{817D8B11-08CE-42D3-BBAC-F17214858873}" dt="2023-03-03T01:23:51.003" v="132" actId="20577"/>
          <ac:spMkLst>
            <pc:docMk/>
            <pc:sldMk cId="797206187" sldId="1599"/>
            <ac:spMk id="2" creationId="{DE729CD1-7E6F-6EAB-876E-84238BBFB693}"/>
          </ac:spMkLst>
        </pc:spChg>
        <pc:spChg chg="add mod">
          <ac:chgData name="塩谷 晃弘 / Akihiro Shiotani" userId="50aef054-9327-40af-9729-b525352b79f1" providerId="ADAL" clId="{817D8B11-08CE-42D3-BBAC-F17214858873}" dt="2023-03-03T02:38:48.202" v="493" actId="20577"/>
          <ac:spMkLst>
            <pc:docMk/>
            <pc:sldMk cId="797206187" sldId="1599"/>
            <ac:spMk id="6" creationId="{2ED13829-5C87-F9BB-F2EE-FDF150F1C9C3}"/>
          </ac:spMkLst>
        </pc:spChg>
        <pc:picChg chg="add mod modCrop">
          <ac:chgData name="塩谷 晃弘 / Akihiro Shiotani" userId="50aef054-9327-40af-9729-b525352b79f1" providerId="ADAL" clId="{817D8B11-08CE-42D3-BBAC-F17214858873}" dt="2023-03-03T01:24:41.742" v="203" actId="1036"/>
          <ac:picMkLst>
            <pc:docMk/>
            <pc:sldMk cId="797206187" sldId="1599"/>
            <ac:picMk id="5" creationId="{55F18949-ECD4-9999-2AFD-84CC96732C42}"/>
          </ac:picMkLst>
        </pc:picChg>
      </pc:sldChg>
      <pc:sldChg chg="addSp delSp modSp add del mod">
        <pc:chgData name="塩谷 晃弘 / Akihiro Shiotani" userId="50aef054-9327-40af-9729-b525352b79f1" providerId="ADAL" clId="{817D8B11-08CE-42D3-BBAC-F17214858873}" dt="2023-03-03T04:26:09.375" v="1359" actId="47"/>
        <pc:sldMkLst>
          <pc:docMk/>
          <pc:sldMk cId="1971390432" sldId="1600"/>
        </pc:sldMkLst>
        <pc:spChg chg="mod">
          <ac:chgData name="塩谷 晃弘 / Akihiro Shiotani" userId="50aef054-9327-40af-9729-b525352b79f1" providerId="ADAL" clId="{817D8B11-08CE-42D3-BBAC-F17214858873}" dt="2023-03-03T04:25:14.977" v="1282" actId="1076"/>
          <ac:spMkLst>
            <pc:docMk/>
            <pc:sldMk cId="1971390432" sldId="1600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6:02.433" v="1357" actId="1076"/>
          <ac:spMkLst>
            <pc:docMk/>
            <pc:sldMk cId="1971390432" sldId="1600"/>
            <ac:spMk id="9" creationId="{4DC01813-4B0D-989D-E138-BEFB8238817C}"/>
          </ac:spMkLst>
        </pc:spChg>
        <pc:picChg chg="add mod">
          <ac:chgData name="塩谷 晃弘 / Akihiro Shiotani" userId="50aef054-9327-40af-9729-b525352b79f1" providerId="ADAL" clId="{817D8B11-08CE-42D3-BBAC-F17214858873}" dt="2023-03-03T04:25:41.658" v="1347" actId="1076"/>
          <ac:picMkLst>
            <pc:docMk/>
            <pc:sldMk cId="1971390432" sldId="1600"/>
            <ac:picMk id="7" creationId="{98291ED2-DD3A-5BFC-CE74-B9F67CC28782}"/>
          </ac:picMkLst>
        </pc:picChg>
        <pc:picChg chg="del">
          <ac:chgData name="塩谷 晃弘 / Akihiro Shiotani" userId="50aef054-9327-40af-9729-b525352b79f1" providerId="ADAL" clId="{817D8B11-08CE-42D3-BBAC-F17214858873}" dt="2023-03-03T04:13:22.479" v="567" actId="478"/>
          <ac:picMkLst>
            <pc:docMk/>
            <pc:sldMk cId="1971390432" sldId="1600"/>
            <ac:picMk id="8" creationId="{6D9E0CFA-7282-E4B5-B833-D64684AE8E6C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2:41.746" v="976" actId="1076"/>
        <pc:sldMkLst>
          <pc:docMk/>
          <pc:sldMk cId="3614430944" sldId="1601"/>
        </pc:sldMkLst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4" creationId="{1807711F-635A-72F9-762E-51ED19C9956A}"/>
          </ac:spMkLst>
        </pc:spChg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0:56.492" v="863" actId="20577"/>
          <ac:spMkLst>
            <pc:docMk/>
            <pc:sldMk cId="3614430944" sldId="1601"/>
            <ac:spMk id="9" creationId="{587270E1-411A-8457-F99E-E86E54D6790A}"/>
          </ac:spMkLst>
        </pc:spChg>
        <pc:spChg chg="add mod">
          <ac:chgData name="塩谷 晃弘 / Akihiro Shiotani" userId="50aef054-9327-40af-9729-b525352b79f1" providerId="ADAL" clId="{817D8B11-08CE-42D3-BBAC-F17214858873}" dt="2023-03-03T04:21:01.591" v="876" actId="20577"/>
          <ac:spMkLst>
            <pc:docMk/>
            <pc:sldMk cId="3614430944" sldId="1601"/>
            <ac:spMk id="10" creationId="{210A51C5-6503-4FFE-F741-22908BDBC3CF}"/>
          </ac:spMkLst>
        </pc:spChg>
        <pc:spChg chg="add mod">
          <ac:chgData name="塩谷 晃弘 / Akihiro Shiotani" userId="50aef054-9327-40af-9729-b525352b79f1" providerId="ADAL" clId="{817D8B11-08CE-42D3-BBAC-F17214858873}" dt="2023-03-03T04:20:10.950" v="814"/>
          <ac:spMkLst>
            <pc:docMk/>
            <pc:sldMk cId="3614430944" sldId="1601"/>
            <ac:spMk id="12" creationId="{0C97323B-B8EB-CEBA-15D0-F0B68611E089}"/>
          </ac:spMkLst>
        </pc:spChg>
        <pc:spChg chg="add mod">
          <ac:chgData name="塩谷 晃弘 / Akihiro Shiotani" userId="50aef054-9327-40af-9729-b525352b79f1" providerId="ADAL" clId="{817D8B11-08CE-42D3-BBAC-F17214858873}" dt="2023-03-03T04:22:41.746" v="976" actId="1076"/>
          <ac:spMkLst>
            <pc:docMk/>
            <pc:sldMk cId="3614430944" sldId="1601"/>
            <ac:spMk id="13" creationId="{847D4975-C380-BCDF-C03D-640433F53183}"/>
          </ac:spMkLst>
        </pc:spChg>
        <pc:picChg chg="del">
          <ac:chgData name="塩谷 晃弘 / Akihiro Shiotani" userId="50aef054-9327-40af-9729-b525352b79f1" providerId="ADAL" clId="{817D8B11-08CE-42D3-BBAC-F17214858873}" dt="2023-03-03T04:14:20.917" v="575" actId="478"/>
          <ac:picMkLst>
            <pc:docMk/>
            <pc:sldMk cId="3614430944" sldId="1601"/>
            <ac:picMk id="7" creationId="{98291ED2-DD3A-5BFC-CE74-B9F67CC28782}"/>
          </ac:picMkLst>
        </pc:picChg>
        <pc:picChg chg="add mod ord">
          <ac:chgData name="塩谷 晃弘 / Akihiro Shiotani" userId="50aef054-9327-40af-9729-b525352b79f1" providerId="ADAL" clId="{817D8B11-08CE-42D3-BBAC-F17214858873}" dt="2023-03-03T04:20:26.525" v="821" actId="167"/>
          <ac:picMkLst>
            <pc:docMk/>
            <pc:sldMk cId="3614430944" sldId="1601"/>
            <ac:picMk id="8" creationId="{16A36FA2-2273-BEBA-4600-ED9CC2AF8D80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0:27.781" v="822" actId="478"/>
          <ac:picMkLst>
            <pc:docMk/>
            <pc:sldMk cId="3614430944" sldId="1601"/>
            <ac:picMk id="11" creationId="{72425FC9-569D-A3E9-1E23-D82ED3164E63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4.798" v="1362"/>
        <pc:sldMkLst>
          <pc:docMk/>
          <pc:sldMk cId="620740902" sldId="1602"/>
        </pc:sldMkLst>
        <pc:spChg chg="mod">
          <ac:chgData name="塩谷 晃弘 / Akihiro Shiotani" userId="50aef054-9327-40af-9729-b525352b79f1" providerId="ADAL" clId="{817D8B11-08CE-42D3-BBAC-F17214858873}" dt="2023-03-03T04:26:24.798" v="1362"/>
          <ac:spMkLst>
            <pc:docMk/>
            <pc:sldMk cId="620740902" sldId="1602"/>
            <ac:spMk id="2" creationId="{602BCD27-E831-18F4-E1B8-63069EB8C954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8" creationId="{B162D901-4E23-AB0F-02E7-898ABC6D8B3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9" creationId="{0D1AD5CF-463E-D1BE-A594-AA0689D9098B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0" creationId="{D0415ECB-FBC0-55A1-9744-1D5AB442CFB8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1" creationId="{B4D5E86F-08B4-2838-10EA-38D014E9B2D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3" creationId="{EC234177-ADDC-76D2-293E-C87382DBD46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4" creationId="{4D53A441-46F6-F117-4E48-4D07A437C00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5" creationId="{B95B719C-24D1-FD52-625F-501D2579D526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6" creationId="{7A098B46-4E0C-454E-0119-FC96DE60C801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8" creationId="{54F73FE4-E17C-1A6A-E00B-720D1E767F58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9" creationId="{F0FE6C57-C544-6E46-A3F1-01FF25DB73CF}"/>
          </ac:spMkLst>
        </pc:spChg>
        <pc:spChg chg="add mod">
          <ac:chgData name="塩谷 晃弘 / Akihiro Shiotani" userId="50aef054-9327-40af-9729-b525352b79f1" providerId="ADAL" clId="{817D8B11-08CE-42D3-BBAC-F17214858873}" dt="2023-03-03T04:21:48.653" v="925" actId="20577"/>
          <ac:spMkLst>
            <pc:docMk/>
            <pc:sldMk cId="620740902" sldId="1602"/>
            <ac:spMk id="20" creationId="{8A4F52E8-E2DF-7127-FA99-00D4939F8BC9}"/>
          </ac:spMkLst>
        </pc:spChg>
        <pc:spChg chg="add mod">
          <ac:chgData name="塩谷 晃弘 / Akihiro Shiotani" userId="50aef054-9327-40af-9729-b525352b79f1" providerId="ADAL" clId="{817D8B11-08CE-42D3-BBAC-F17214858873}" dt="2023-03-03T04:21:56.257" v="945" actId="20577"/>
          <ac:spMkLst>
            <pc:docMk/>
            <pc:sldMk cId="620740902" sldId="1602"/>
            <ac:spMk id="21" creationId="{84597A45-ECEA-02B2-7B9F-B79B3BC30CCF}"/>
          </ac:spMkLst>
        </pc:spChg>
        <pc:spChg chg="add mod">
          <ac:chgData name="塩谷 晃弘 / Akihiro Shiotani" userId="50aef054-9327-40af-9729-b525352b79f1" providerId="ADAL" clId="{817D8B11-08CE-42D3-BBAC-F17214858873}" dt="2023-03-03T04:26:19.480" v="1361" actId="1076"/>
          <ac:spMkLst>
            <pc:docMk/>
            <pc:sldMk cId="620740902" sldId="1602"/>
            <ac:spMk id="22" creationId="{71E831E2-6989-F8ED-AFBF-6A78A9610052}"/>
          </ac:spMkLst>
        </pc:spChg>
        <pc:picChg chg="add mod ord">
          <ac:chgData name="塩谷 晃弘 / Akihiro Shiotani" userId="50aef054-9327-40af-9729-b525352b79f1" providerId="ADAL" clId="{817D8B11-08CE-42D3-BBAC-F17214858873}" dt="2023-03-03T04:21:39.420" v="890" actId="167"/>
          <ac:picMkLst>
            <pc:docMk/>
            <pc:sldMk cId="620740902" sldId="1602"/>
            <ac:picMk id="5" creationId="{60E46DB4-253C-C4D0-0CCA-7FB2BFEE9DFB}"/>
          </ac:picMkLst>
        </pc:picChg>
        <pc:picChg chg="add mod">
          <ac:chgData name="塩谷 晃弘 / Akihiro Shiotani" userId="50aef054-9327-40af-9729-b525352b79f1" providerId="ADAL" clId="{817D8B11-08CE-42D3-BBAC-F17214858873}" dt="2023-03-03T04:21:18.699" v="882" actId="571"/>
          <ac:picMkLst>
            <pc:docMk/>
            <pc:sldMk cId="620740902" sldId="1602"/>
            <ac:picMk id="6" creationId="{D55AC499-2E3F-08CB-D8BD-045BB3C5DC69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18.672" v="881"/>
          <ac:picMkLst>
            <pc:docMk/>
            <pc:sldMk cId="620740902" sldId="1602"/>
            <ac:picMk id="7" creationId="{7423BE65-1B0C-3F2F-2AE2-A9D405F7F22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23.839" v="884"/>
          <ac:picMkLst>
            <pc:docMk/>
            <pc:sldMk cId="620740902" sldId="1602"/>
            <ac:picMk id="12" creationId="{F4910A2D-35B6-99E7-54E7-ADFAE50E4C3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40.402" v="891" actId="478"/>
          <ac:picMkLst>
            <pc:docMk/>
            <pc:sldMk cId="620740902" sldId="1602"/>
            <ac:picMk id="17" creationId="{5B111EE8-E397-EF4E-50C8-30D5A5AEBCA1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6.487" v="1363"/>
        <pc:sldMkLst>
          <pc:docMk/>
          <pc:sldMk cId="1531992947" sldId="1603"/>
        </pc:sldMkLst>
        <pc:spChg chg="mod">
          <ac:chgData name="塩谷 晃弘 / Akihiro Shiotani" userId="50aef054-9327-40af-9729-b525352b79f1" providerId="ADAL" clId="{817D8B11-08CE-42D3-BBAC-F17214858873}" dt="2023-03-03T04:26:26.487" v="1363"/>
          <ac:spMkLst>
            <pc:docMk/>
            <pc:sldMk cId="1531992947" sldId="1603"/>
            <ac:spMk id="2" creationId="{C14E19C2-44EE-C929-83F1-032BF7A29340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7" creationId="{251C635F-E51A-0294-A833-2D6FE1B510A9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8" creationId="{F2CBBFC4-EC70-1059-8605-032F2C135ADE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9" creationId="{3175E39D-57F6-3CC4-0332-880C1E27A759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1" creationId="{C2F2C461-840F-CF78-ADFE-B2706CA08607}"/>
          </ac:spMkLst>
        </pc:spChg>
        <pc:spChg chg="add mod">
          <ac:chgData name="塩谷 晃弘 / Akihiro Shiotani" userId="50aef054-9327-40af-9729-b525352b79f1" providerId="ADAL" clId="{817D8B11-08CE-42D3-BBAC-F17214858873}" dt="2023-03-03T04:22:35.253" v="975" actId="1076"/>
          <ac:spMkLst>
            <pc:docMk/>
            <pc:sldMk cId="1531992947" sldId="1603"/>
            <ac:spMk id="12" creationId="{0FFA211C-5CC8-4F28-F024-2B039E75B871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3" creationId="{66012047-F60E-AF32-B741-64968D76D052}"/>
          </ac:spMkLst>
        </pc:spChg>
        <pc:spChg chg="add mod">
          <ac:chgData name="塩谷 晃弘 / Akihiro Shiotani" userId="50aef054-9327-40af-9729-b525352b79f1" providerId="ADAL" clId="{817D8B11-08CE-42D3-BBAC-F17214858873}" dt="2023-03-03T04:22:50.744" v="977"/>
          <ac:spMkLst>
            <pc:docMk/>
            <pc:sldMk cId="1531992947" sldId="1603"/>
            <ac:spMk id="14" creationId="{546D2D2A-83BC-C88F-906E-A00BFE37A255}"/>
          </ac:spMkLst>
        </pc:spChg>
        <pc:picChg chg="add mod ord">
          <ac:chgData name="塩谷 晃弘 / Akihiro Shiotani" userId="50aef054-9327-40af-9729-b525352b79f1" providerId="ADAL" clId="{817D8B11-08CE-42D3-BBAC-F17214858873}" dt="2023-03-03T04:22:25.422" v="955" actId="167"/>
          <ac:picMkLst>
            <pc:docMk/>
            <pc:sldMk cId="1531992947" sldId="1603"/>
            <ac:picMk id="5" creationId="{182E7AF2-77A5-CE64-BE44-5099DDE43B9F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08.098" v="948"/>
          <ac:picMkLst>
            <pc:docMk/>
            <pc:sldMk cId="1531992947" sldId="1603"/>
            <ac:picMk id="6" creationId="{05AE95D6-06D5-24D4-7DD5-F63121D11ED1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26.231" v="956" actId="478"/>
          <ac:picMkLst>
            <pc:docMk/>
            <pc:sldMk cId="1531992947" sldId="1603"/>
            <ac:picMk id="10" creationId="{4FAE3FF9-7A57-2A78-1847-39ECFCBB4B3D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6:04.113" v="1358"/>
        <pc:sldMkLst>
          <pc:docMk/>
          <pc:sldMk cId="52535486" sldId="1604"/>
        </pc:sldMkLst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4:19:07.516" v="704" actId="1076"/>
          <ac:spMkLst>
            <pc:docMk/>
            <pc:sldMk cId="52535486" sldId="1604"/>
            <ac:spMk id="5" creationId="{222FFCE2-578F-6896-104F-E93BFD2E859C}"/>
          </ac:spMkLst>
        </pc:spChg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19:32.652" v="746" actId="1076"/>
          <ac:spMkLst>
            <pc:docMk/>
            <pc:sldMk cId="52535486" sldId="1604"/>
            <ac:spMk id="8" creationId="{AA11886F-D714-426F-FCDC-CD8A74036C09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9" creationId="{ACF0F1B1-4965-E8F9-318F-4C2F1F448EE7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10" creationId="{7BF4EA0A-082C-13CA-08CD-07EE77736521}"/>
          </ac:spMkLst>
        </pc:spChg>
        <pc:spChg chg="add mod">
          <ac:chgData name="塩谷 晃弘 / Akihiro Shiotani" userId="50aef054-9327-40af-9729-b525352b79f1" providerId="ADAL" clId="{817D8B11-08CE-42D3-BBAC-F17214858873}" dt="2023-03-03T04:26:04.113" v="1358"/>
          <ac:spMkLst>
            <pc:docMk/>
            <pc:sldMk cId="52535486" sldId="1604"/>
            <ac:spMk id="11" creationId="{85191B93-8A40-7BDA-83B1-6A7982B995C0}"/>
          </ac:spMkLst>
        </pc:spChg>
        <pc:picChg chg="mod">
          <ac:chgData name="塩谷 晃弘 / Akihiro Shiotani" userId="50aef054-9327-40af-9729-b525352b79f1" providerId="ADAL" clId="{817D8B11-08CE-42D3-BBAC-F17214858873}" dt="2023-03-03T04:19:31.115" v="745" actId="1076"/>
          <ac:picMkLst>
            <pc:docMk/>
            <pc:sldMk cId="52535486" sldId="1604"/>
            <ac:picMk id="7" creationId="{98291ED2-DD3A-5BFC-CE74-B9F67CC28782}"/>
          </ac:picMkLst>
        </pc:picChg>
      </pc:sldChg>
    </pc:docChg>
  </pc:docChgLst>
  <pc:docChgLst>
    <pc:chgData name="塩谷 晃弘 / Akihiro Shiotani" userId="50aef054-9327-40af-9729-b525352b79f1" providerId="ADAL" clId="{3AE437B8-C9D5-4D66-ACE1-C276E827CDB0}"/>
    <pc:docChg chg="undo redo custSel addSld delSld modSld sldOrd">
      <pc:chgData name="塩谷 晃弘 / Akihiro Shiotani" userId="50aef054-9327-40af-9729-b525352b79f1" providerId="ADAL" clId="{3AE437B8-C9D5-4D66-ACE1-C276E827CDB0}" dt="2023-02-13T01:48:49.134" v="5798" actId="20577"/>
      <pc:docMkLst>
        <pc:docMk/>
      </pc:docMkLst>
      <pc:sldChg chg="addSp modSp mod">
        <pc:chgData name="塩谷 晃弘 / Akihiro Shiotani" userId="50aef054-9327-40af-9729-b525352b79f1" providerId="ADAL" clId="{3AE437B8-C9D5-4D66-ACE1-C276E827CDB0}" dt="2023-02-13T01:48:49.134" v="579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AE437B8-C9D5-4D66-ACE1-C276E827CDB0}" dt="2023-02-09T06:56:36.293" v="41" actId="1037"/>
          <ac:spMkLst>
            <pc:docMk/>
            <pc:sldMk cId="3051654705" sldId="1539"/>
            <ac:spMk id="8" creationId="{3341A94A-5F5D-9001-A110-DDB3F6EBBEC6}"/>
          </ac:spMkLst>
        </pc:spChg>
        <pc:spChg chg="mod">
          <ac:chgData name="塩谷 晃弘 / Akihiro Shiotani" userId="50aef054-9327-40af-9729-b525352b79f1" providerId="ADAL" clId="{3AE437B8-C9D5-4D66-ACE1-C276E827CDB0}" dt="2023-02-13T01:48:49.134" v="5798" actId="20577"/>
          <ac:spMkLst>
            <pc:docMk/>
            <pc:sldMk cId="3051654705" sldId="1539"/>
            <ac:spMk id="12" creationId="{88FC5449-6385-75C8-6CD3-335570B98E9C}"/>
          </ac:spMkLst>
        </pc:spChg>
      </pc:sldChg>
      <pc:sldChg chg="addSp delSp modSp mod">
        <pc:chgData name="塩谷 晃弘 / Akihiro Shiotani" userId="50aef054-9327-40af-9729-b525352b79f1" providerId="ADAL" clId="{3AE437B8-C9D5-4D66-ACE1-C276E827CDB0}" dt="2023-02-13T01:48:11.526" v="5794" actId="1076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3AE437B8-C9D5-4D66-ACE1-C276E827CDB0}" dt="2023-02-13T01:47:00.226" v="5715" actId="103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3AE437B8-C9D5-4D66-ACE1-C276E827CDB0}" dt="2023-02-13T01:42:04.190" v="5500" actId="20578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3AE437B8-C9D5-4D66-ACE1-C276E827CDB0}" dt="2023-02-13T01:47:02.878" v="5717" actId="1076"/>
          <ac:spMkLst>
            <pc:docMk/>
            <pc:sldMk cId="1950371818" sldId="1540"/>
            <ac:spMk id="9" creationId="{806EA0BB-828A-9158-8044-5E11BD5C2AD0}"/>
          </ac:spMkLst>
        </pc:spChg>
        <pc:spChg chg="add del mod">
          <ac:chgData name="塩谷 晃弘 / Akihiro Shiotani" userId="50aef054-9327-40af-9729-b525352b79f1" providerId="ADAL" clId="{3AE437B8-C9D5-4D66-ACE1-C276E827CDB0}" dt="2023-02-13T01:46:59.472" v="5714"/>
          <ac:spMkLst>
            <pc:docMk/>
            <pc:sldMk cId="1950371818" sldId="1540"/>
            <ac:spMk id="11" creationId="{40837D39-DB3F-D8D8-5161-E5B9C280F3F2}"/>
          </ac:spMkLst>
        </pc:spChg>
        <pc:spChg chg="add mod">
          <ac:chgData name="塩谷 晃弘 / Akihiro Shiotani" userId="50aef054-9327-40af-9729-b525352b79f1" providerId="ADAL" clId="{3AE437B8-C9D5-4D66-ACE1-C276E827CDB0}" dt="2023-02-13T01:47:12.828" v="5720" actId="14100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3AE437B8-C9D5-4D66-ACE1-C276E827CDB0}" dt="2023-02-13T01:48:11.526" v="5794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AE437B8-C9D5-4D66-ACE1-C276E827CDB0}" dt="2023-02-13T01:46:17.964" v="5669" actId="20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AE437B8-C9D5-4D66-ACE1-C276E827CDB0}" dt="2023-02-09T06:55:37.494" v="18" actId="2057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8" creationId="{7F71F0CC-4EBE-4F63-50FC-50AFF6E8C124}"/>
          </ac:spMkLst>
        </pc:spChg>
        <pc:cxnChg chg="add mod">
          <ac:chgData name="塩谷 晃弘 / Akihiro Shiotani" userId="50aef054-9327-40af-9729-b525352b79f1" providerId="ADAL" clId="{3AE437B8-C9D5-4D66-ACE1-C276E827CDB0}" dt="2023-02-13T01:47:57.352" v="5777" actId="1037"/>
          <ac:cxnSpMkLst>
            <pc:docMk/>
            <pc:sldMk cId="1950371818" sldId="1540"/>
            <ac:cxnSpMk id="13" creationId="{912480C3-38D2-081E-F162-1BDEE5A842C9}"/>
          </ac:cxnSpMkLst>
        </pc:cxnChg>
      </pc:sldChg>
      <pc:sldChg chg="addSp delSp modSp mod">
        <pc:chgData name="塩谷 晃弘 / Akihiro Shiotani" userId="50aef054-9327-40af-9729-b525352b79f1" providerId="ADAL" clId="{3AE437B8-C9D5-4D66-ACE1-C276E827CDB0}" dt="2023-02-09T07:53:17.470" v="1311" actId="1076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7" creationId="{8307A1FC-1F67-DEB2-5791-08B056858A12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8" creationId="{369951DC-7790-1BDC-2C1F-30AED6400D3F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9" creationId="{72A5C54E-6FBF-AFF6-9A20-E8528ED98954}"/>
          </ac:spMkLst>
        </pc:spChg>
        <pc:spChg chg="mod">
          <ac:chgData name="塩谷 晃弘 / Akihiro Shiotani" userId="50aef054-9327-40af-9729-b525352b79f1" providerId="ADAL" clId="{3AE437B8-C9D5-4D66-ACE1-C276E827CDB0}" dt="2023-02-09T07:43:45.127" v="769" actId="1035"/>
          <ac:spMkLst>
            <pc:docMk/>
            <pc:sldMk cId="4198976056" sldId="154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3" creationId="{8E56C175-8836-344C-497B-E552A7B487B4}"/>
          </ac:spMkLst>
        </pc:spChg>
        <pc:spChg chg="add mod">
          <ac:chgData name="塩谷 晃弘 / Akihiro Shiotani" userId="50aef054-9327-40af-9729-b525352b79f1" providerId="ADAL" clId="{3AE437B8-C9D5-4D66-ACE1-C276E827CDB0}" dt="2023-02-09T07:52:20.976" v="1292" actId="20577"/>
          <ac:spMkLst>
            <pc:docMk/>
            <pc:sldMk cId="4198976056" sldId="1548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3AE437B8-C9D5-4D66-ACE1-C276E827CDB0}" dt="2023-02-09T07:53:17.470" v="1311" actId="1076"/>
          <ac:spMkLst>
            <pc:docMk/>
            <pc:sldMk cId="4198976056" sldId="1548"/>
            <ac:spMk id="25" creationId="{7E4984A8-017F-EF36-DD75-1642AB5DF18F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6" creationId="{34A0F31B-29E9-AE1F-9194-05FD79ED3D55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8" creationId="{33DC8404-64D6-5CC9-83A7-4D9A1016F15C}"/>
          </ac:spMkLst>
        </pc:spChg>
        <pc:spChg chg="add mod">
          <ac:chgData name="塩谷 晃弘 / Akihiro Shiotani" userId="50aef054-9327-40af-9729-b525352b79f1" providerId="ADAL" clId="{3AE437B8-C9D5-4D66-ACE1-C276E827CDB0}" dt="2023-02-09T07:44:09.533" v="787" actId="207"/>
          <ac:spMkLst>
            <pc:docMk/>
            <pc:sldMk cId="4198976056" sldId="1548"/>
            <ac:spMk id="29" creationId="{CE6EFB98-4C09-E49D-B905-69C754548968}"/>
          </ac:spMkLst>
        </pc:spChg>
        <pc:spChg chg="add mod">
          <ac:chgData name="塩谷 晃弘 / Akihiro Shiotani" userId="50aef054-9327-40af-9729-b525352b79f1" providerId="ADAL" clId="{3AE437B8-C9D5-4D66-ACE1-C276E827CDB0}" dt="2023-02-09T07:52:54.365" v="1302" actId="1076"/>
          <ac:spMkLst>
            <pc:docMk/>
            <pc:sldMk cId="4198976056" sldId="1548"/>
            <ac:spMk id="30" creationId="{6725C751-CC76-1C00-4008-3404D93993E2}"/>
          </ac:spMkLst>
        </pc:spChg>
        <pc:spChg chg="add mod">
          <ac:chgData name="塩谷 晃弘 / Akihiro Shiotani" userId="50aef054-9327-40af-9729-b525352b79f1" providerId="ADAL" clId="{3AE437B8-C9D5-4D66-ACE1-C276E827CDB0}" dt="2023-02-09T07:53:06.066" v="1310" actId="1076"/>
          <ac:spMkLst>
            <pc:docMk/>
            <pc:sldMk cId="4198976056" sldId="1548"/>
            <ac:spMk id="31" creationId="{7F76D3A3-B458-94FE-A34E-761F7EB0A410}"/>
          </ac:spMkLst>
        </pc:spChg>
        <pc:grpChg chg="add mod">
          <ac:chgData name="塩谷 晃弘 / Akihiro Shiotani" userId="50aef054-9327-40af-9729-b525352b79f1" providerId="ADAL" clId="{3AE437B8-C9D5-4D66-ACE1-C276E827CDB0}" dt="2023-02-09T07:43:38.857" v="760" actId="1036"/>
          <ac:grpSpMkLst>
            <pc:docMk/>
            <pc:sldMk cId="4198976056" sldId="1548"/>
            <ac:grpSpMk id="5" creationId="{3602884B-48B8-D425-9991-1F021E258E56}"/>
          </ac:grpSpMkLst>
        </pc:grpChg>
        <pc:grpChg chg="del">
          <ac:chgData name="塩谷 晃弘 / Akihiro Shiotani" userId="50aef054-9327-40af-9729-b525352b79f1" providerId="ADAL" clId="{3AE437B8-C9D5-4D66-ACE1-C276E827CDB0}" dt="2023-02-09T07:42:05.918" v="505" actId="478"/>
          <ac:grpSpMkLst>
            <pc:docMk/>
            <pc:sldMk cId="4198976056" sldId="1548"/>
            <ac:grpSpMk id="13" creationId="{C210B48F-E76F-97FA-E1F2-A7AF3615BC21}"/>
          </ac:grpSpMkLst>
        </pc:grp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4" creationId="{ADA183B1-D661-4323-F6C3-F3970BF0FF6A}"/>
          </ac:picMkLst>
        </pc:picChg>
        <pc:picChg chg="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6" creationId="{5C8AD261-7E64-8E07-6450-00D6F151C6B8}"/>
          </ac:picMkLst>
        </pc:picChg>
        <pc:picChg chg="del">
          <ac:chgData name="塩谷 晃弘 / Akihiro Shiotani" userId="50aef054-9327-40af-9729-b525352b79f1" providerId="ADAL" clId="{3AE437B8-C9D5-4D66-ACE1-C276E827CDB0}" dt="2023-02-09T07:42:05.918" v="505" actId="478"/>
          <ac:picMkLst>
            <pc:docMk/>
            <pc:sldMk cId="4198976056" sldId="1548"/>
            <ac:picMk id="12" creationId="{0CEEA758-EEEC-30AC-A0B7-B4628373C4F4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2" creationId="{C12684F6-3B12-F2B8-C60D-1B3E5C3A4AC0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7" creationId="{362C8CF8-44E6-A2A4-E442-E64E3A77A3BE}"/>
          </ac:picMkLst>
        </pc:picChg>
      </pc:sldChg>
      <pc:sldChg chg="addSp delSp modSp mod delAnim">
        <pc:chgData name="塩谷 晃弘 / Akihiro Shiotani" userId="50aef054-9327-40af-9729-b525352b79f1" providerId="ADAL" clId="{3AE437B8-C9D5-4D66-ACE1-C276E827CDB0}" dt="2023-02-09T07:50:08.191" v="1288" actId="1076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9" creationId="{5BA1110E-882A-3977-1FFD-35DA1BD33BC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0" creationId="{C2C48CBD-B045-D15E-776E-59DD24594191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1" creationId="{DE2B6FCA-53DC-0FFF-DC61-323CDA318208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2" creationId="{1D46DA52-BC36-6433-62DE-6B81B58309DB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3" creationId="{287B3906-4A82-FA90-4878-DCF72B223BA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4" creationId="{0C847F65-9F5C-CC44-890D-1A8BA0C266B0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5" creationId="{E29403E3-39FB-DC39-D520-77543B77CCE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6" creationId="{4F0AF4E8-8A3C-0FD1-3600-820AB531CB9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7" creationId="{D6366F95-6D64-EAEC-A415-39E6DAB6833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8" creationId="{908D7193-F603-2F65-142F-599914822C6A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9" creationId="{530AA99E-D00A-E242-B692-90452A68012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0" creationId="{47C6828D-D289-5345-87EB-4B034CD7B65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1" creationId="{EA7CB324-C9EB-D348-6182-AE261259801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2" creationId="{1DE29152-1DF7-3657-40FB-E588F5CBC7A4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3" creationId="{5B5ACBBE-094A-85F0-C99E-7E3F8555193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4" creationId="{8360E669-F172-37FD-9E95-33B42887EF6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5" creationId="{1EA143F3-4D84-6927-27D5-A1E3E70A047F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6" creationId="{12FD2F85-F9F7-954C-3ED1-5B5D38F5A6B1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7" creationId="{A49C4ABE-D4C4-0231-8C0B-FB69E92A936C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8" creationId="{D28970FC-C194-EF9B-DF70-22651B62ABEA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9" creationId="{38A1CF56-359A-FC04-849A-8213C726F6F9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30" creationId="{4FE413BF-3463-594A-43E2-8167D3932915}"/>
          </ac:spMkLst>
        </pc:spChg>
        <pc:spChg chg="add mod">
          <ac:chgData name="塩谷 晃弘 / Akihiro Shiotani" userId="50aef054-9327-40af-9729-b525352b79f1" providerId="ADAL" clId="{3AE437B8-C9D5-4D66-ACE1-C276E827CDB0}" dt="2023-02-09T07:30:35.756" v="96" actId="20577"/>
          <ac:spMkLst>
            <pc:docMk/>
            <pc:sldMk cId="628130433" sldId="1555"/>
            <ac:spMk id="31" creationId="{77241700-2170-0B96-D430-131577E97CA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5" creationId="{4FD72D55-240D-BAF8-C3DF-394EB883A619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6" creationId="{A16C7B7D-0C27-6C12-238E-DB210B2A5235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7" creationId="{0F718FC0-2622-38DA-C626-627CA2EC0C43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8" creationId="{25F6289A-E77F-05A4-9C45-0313F58AA1E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9" creationId="{E824692A-66F8-F7C1-F905-326B20D9F77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0" creationId="{EDC15A11-252A-41F6-D6AD-03A045B3D89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1" creationId="{53E1C735-50F0-BE45-DD20-841F66519DA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2" creationId="{18710F45-9C55-2965-DA2A-0BDF1EF26A3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3" creationId="{783D1597-53A8-8A74-3B6E-5C0543775A8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5" creationId="{277A06EC-7ACB-F9AA-B4BD-4CBF0199D8EA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6" creationId="{9D2F73C0-6A69-8DD5-E23A-CD4B6DA50F50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7" creationId="{7437FA63-73CF-C6B2-C880-A0CB8942D3E6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8" creationId="{470A597C-2043-47FE-7FD0-9F65F9C7EEF1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9" creationId="{5D53A60D-6829-5496-5CCD-0DB2F6C4E10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1" creationId="{7D8FB748-BB2B-1FF4-3A33-ACA3926CC21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2" creationId="{A284713F-680D-E2C3-1B17-44C86D34664E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4" creationId="{600A7446-9867-982D-8F51-500034FCE36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5" creationId="{6ADEEBBC-3932-27C7-48E0-D4EA03DEBA0A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7" creationId="{22285E0D-256A-BB1F-F02D-EAE06278FE13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8" creationId="{3F9C4C88-718D-C8E9-B7E4-3E994952DF60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0" creationId="{A7C8D8EF-8569-4D4D-0914-84D21900FD12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1" creationId="{73D87613-874D-AD6E-3BED-0675E048A631}"/>
          </ac:spMkLst>
        </pc:spChg>
        <pc:spChg chg="add mod">
          <ac:chgData name="塩谷 晃弘 / Akihiro Shiotani" userId="50aef054-9327-40af-9729-b525352b79f1" providerId="ADAL" clId="{3AE437B8-C9D5-4D66-ACE1-C276E827CDB0}" dt="2023-02-09T07:45:02.283" v="813" actId="20577"/>
          <ac:spMkLst>
            <pc:docMk/>
            <pc:sldMk cId="628130433" sldId="1555"/>
            <ac:spMk id="72" creationId="{8A22AB8A-25B6-FD30-209D-48C820A4B0CC}"/>
          </ac:spMkLst>
        </pc:spChg>
        <pc:spChg chg="add mod">
          <ac:chgData name="塩谷 晃弘 / Akihiro Shiotani" userId="50aef054-9327-40af-9729-b525352b79f1" providerId="ADAL" clId="{3AE437B8-C9D5-4D66-ACE1-C276E827CDB0}" dt="2023-02-09T07:45:12.098" v="832" actId="20577"/>
          <ac:spMkLst>
            <pc:docMk/>
            <pc:sldMk cId="628130433" sldId="1555"/>
            <ac:spMk id="74" creationId="{33E4C5E2-EC5F-4D18-9BF0-54160BB63ECF}"/>
          </ac:spMkLst>
        </pc:spChg>
        <pc:spChg chg="add mod">
          <ac:chgData name="塩谷 晃弘 / Akihiro Shiotani" userId="50aef054-9327-40af-9729-b525352b79f1" providerId="ADAL" clId="{3AE437B8-C9D5-4D66-ACE1-C276E827CDB0}" dt="2023-02-09T07:48:45.380" v="1116" actId="20577"/>
          <ac:spMkLst>
            <pc:docMk/>
            <pc:sldMk cId="628130433" sldId="1555"/>
            <ac:spMk id="75" creationId="{A740C976-BF99-4DA4-DDAE-4C7F464692CA}"/>
          </ac:spMkLst>
        </pc:spChg>
        <pc:spChg chg="add mod">
          <ac:chgData name="塩谷 晃弘 / Akihiro Shiotani" userId="50aef054-9327-40af-9729-b525352b79f1" providerId="ADAL" clId="{3AE437B8-C9D5-4D66-ACE1-C276E827CDB0}" dt="2023-02-09T07:47:27.053" v="969" actId="20577"/>
          <ac:spMkLst>
            <pc:docMk/>
            <pc:sldMk cId="628130433" sldId="1555"/>
            <ac:spMk id="76" creationId="{899DC6B3-DA47-78C5-30F4-06EDE10F4059}"/>
          </ac:spMkLst>
        </pc:spChg>
        <pc:spChg chg="add mod">
          <ac:chgData name="塩谷 晃弘 / Akihiro Shiotani" userId="50aef054-9327-40af-9729-b525352b79f1" providerId="ADAL" clId="{3AE437B8-C9D5-4D66-ACE1-C276E827CDB0}" dt="2023-02-09T07:50:08.191" v="1288" actId="1076"/>
          <ac:spMkLst>
            <pc:docMk/>
            <pc:sldMk cId="628130433" sldId="1555"/>
            <ac:spMk id="80" creationId="{CCA5BB8C-CABF-4BFC-5F25-3B82F2CBACA7}"/>
          </ac:spMkLst>
        </pc:spChg>
        <pc:spChg chg="add mod">
          <ac:chgData name="塩谷 晃弘 / Akihiro Shiotani" userId="50aef054-9327-40af-9729-b525352b79f1" providerId="ADAL" clId="{3AE437B8-C9D5-4D66-ACE1-C276E827CDB0}" dt="2023-02-09T07:49:06.196" v="1169" actId="20577"/>
          <ac:spMkLst>
            <pc:docMk/>
            <pc:sldMk cId="628130433" sldId="1555"/>
            <ac:spMk id="81" creationId="{A1CC2193-8F8E-89A6-CFE1-282D629274A6}"/>
          </ac:spMkLst>
        </pc:spChg>
        <pc:spChg chg="add mod">
          <ac:chgData name="塩谷 晃弘 / Akihiro Shiotani" userId="50aef054-9327-40af-9729-b525352b79f1" providerId="ADAL" clId="{3AE437B8-C9D5-4D66-ACE1-C276E827CDB0}" dt="2023-02-09T07:48:50.961" v="1141" actId="20577"/>
          <ac:spMkLst>
            <pc:docMk/>
            <pc:sldMk cId="628130433" sldId="1555"/>
            <ac:spMk id="82" creationId="{4FB183B9-1B09-7B5D-B9DF-69108591ADB0}"/>
          </ac:spMkLst>
        </pc:spChg>
        <pc:spChg chg="add mod">
          <ac:chgData name="塩谷 晃弘 / Akihiro Shiotani" userId="50aef054-9327-40af-9729-b525352b79f1" providerId="ADAL" clId="{3AE437B8-C9D5-4D66-ACE1-C276E827CDB0}" dt="2023-02-09T07:47:31.450" v="989" actId="20577"/>
          <ac:spMkLst>
            <pc:docMk/>
            <pc:sldMk cId="628130433" sldId="1555"/>
            <ac:spMk id="83" creationId="{6AF249EB-8FCC-3150-E5B1-D5126B43C2B2}"/>
          </ac:spMkLst>
        </pc:spChg>
        <pc:grpChg chg="del">
          <ac:chgData name="塩谷 晃弘 / Akihiro Shiotani" userId="50aef054-9327-40af-9729-b525352b79f1" providerId="ADAL" clId="{3AE437B8-C9D5-4D66-ACE1-C276E827CDB0}" dt="2023-02-09T07:30:28.796" v="61" actId="478"/>
          <ac:grpSpMkLst>
            <pc:docMk/>
            <pc:sldMk cId="628130433" sldId="1555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0" creationId="{4FB77BF1-E1B2-A762-EB90-EDA34E51B7F2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3" creationId="{9657BCA3-3C0E-9B69-BDB7-552BFAC6E97F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6" creationId="{3E1DFA6E-0804-8631-73DC-EBAC7EA27604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9" creationId="{E5307643-70C5-72B1-39AB-6A2CE66B7F62}"/>
          </ac:grpSpMkLst>
        </pc:grp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3" creationId="{F026A35B-4736-6E22-6693-43A58127DB7A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7" creationId="{53E66984-CD65-1C7D-A721-DA3480C31C7C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8" creationId="{2B87EF1A-8D91-547D-BA2D-ADB1FC3424D6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9" creationId="{0A4AB360-3F52-2E9E-5849-0019D983705E}"/>
          </ac:cxnSpMkLst>
        </pc:cxnChg>
      </pc:sldChg>
      <pc:sldChg chg="addSp modSp mod">
        <pc:chgData name="塩谷 晃弘 / Akihiro Shiotani" userId="50aef054-9327-40af-9729-b525352b79f1" providerId="ADAL" clId="{3AE437B8-C9D5-4D66-ACE1-C276E827CDB0}" dt="2023-02-13T01:23:35.987" v="5296" actId="207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AE437B8-C9D5-4D66-ACE1-C276E827CDB0}" dt="2023-02-13T01:23:35.987" v="5296" actId="207"/>
          <ac:spMkLst>
            <pc:docMk/>
            <pc:sldMk cId="920733466" sldId="1557"/>
            <ac:spMk id="4" creationId="{3FDA3452-9B5C-2307-ABFD-1C66F71C8A57}"/>
          </ac:spMkLst>
        </pc:spChg>
        <pc:spChg chg="add mod">
          <ac:chgData name="塩谷 晃弘 / Akihiro Shiotani" userId="50aef054-9327-40af-9729-b525352b79f1" providerId="ADAL" clId="{3AE437B8-C9D5-4D66-ACE1-C276E827CDB0}" dt="2023-02-13T01:22:56.330" v="5269" actId="1076"/>
          <ac:spMkLst>
            <pc:docMk/>
            <pc:sldMk cId="920733466" sldId="1557"/>
            <ac:spMk id="5" creationId="{DAB42BE4-D4BF-B756-BDF8-8DC1822505F9}"/>
          </ac:spMkLst>
        </pc:spChg>
        <pc:spChg chg="mod">
          <ac:chgData name="塩谷 晃弘 / Akihiro Shiotani" userId="50aef054-9327-40af-9729-b525352b79f1" providerId="ADAL" clId="{3AE437B8-C9D5-4D66-ACE1-C276E827CDB0}" dt="2023-02-13T01:23:00.642" v="5271" actId="207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22:28.839" v="5258" actId="207"/>
          <ac:spMkLst>
            <pc:docMk/>
            <pc:sldMk cId="920733466" sldId="1557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AE437B8-C9D5-4D66-ACE1-C276E827CDB0}" dt="2023-02-13T01:22:44.289" v="5261" actId="207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1360268241" sldId="1569"/>
        </pc:sldMkLst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3829865563" sldId="1570"/>
        </pc:sldMkLst>
      </pc:sldChg>
      <pc:sldChg chg="addSp delSp modSp mod modAnim">
        <pc:chgData name="塩谷 晃弘 / Akihiro Shiotani" userId="50aef054-9327-40af-9729-b525352b79f1" providerId="ADAL" clId="{3AE437B8-C9D5-4D66-ACE1-C276E827CDB0}" dt="2023-02-13T01:48:29.289" v="5795" actId="207"/>
        <pc:sldMkLst>
          <pc:docMk/>
          <pc:sldMk cId="1470384248" sldId="1576"/>
        </pc:sldMkLst>
        <pc:spChg chg="add mod">
          <ac:chgData name="塩谷 晃弘 / Akihiro Shiotani" userId="50aef054-9327-40af-9729-b525352b79f1" providerId="ADAL" clId="{3AE437B8-C9D5-4D66-ACE1-C276E827CDB0}" dt="2023-02-13T01:48:29.289" v="5795" actId="207"/>
          <ac:spMkLst>
            <pc:docMk/>
            <pc:sldMk cId="1470384248" sldId="1576"/>
            <ac:spMk id="4" creationId="{F8771DB5-9923-3A43-9D6E-71D32C47E773}"/>
          </ac:spMkLst>
        </pc:spChg>
        <pc:spChg chg="mod">
          <ac:chgData name="塩谷 晃弘 / Akihiro Shiotani" userId="50aef054-9327-40af-9729-b525352b79f1" providerId="ADAL" clId="{3AE437B8-C9D5-4D66-ACE1-C276E827CDB0}" dt="2023-02-13T01:34:35.249" v="5486" actId="20577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34:06.979" v="5430" actId="207"/>
          <ac:spMkLst>
            <pc:docMk/>
            <pc:sldMk cId="1470384248" sldId="1576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34:39.393" v="5498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42:20.682" v="553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addSp modSp add mod modAnim">
        <pc:chgData name="塩谷 晃弘 / Akihiro Shiotani" userId="50aef054-9327-40af-9729-b525352b79f1" providerId="ADAL" clId="{3AE437B8-C9D5-4D66-ACE1-C276E827CDB0}" dt="2023-02-13T01:19:28.152" v="5008"/>
        <pc:sldMkLst>
          <pc:docMk/>
          <pc:sldMk cId="2032827833" sldId="1577"/>
        </pc:sldMkLst>
        <pc:spChg chg="add mod">
          <ac:chgData name="塩谷 晃弘 / Akihiro Shiotani" userId="50aef054-9327-40af-9729-b525352b79f1" providerId="ADAL" clId="{3AE437B8-C9D5-4D66-ACE1-C276E827CDB0}" dt="2023-02-13T01:19:20.074" v="5007" actId="1035"/>
          <ac:spMkLst>
            <pc:docMk/>
            <pc:sldMk cId="2032827833" sldId="1577"/>
            <ac:spMk id="4" creationId="{3FED7518-EE19-AB05-DCF6-739E265DFF1C}"/>
          </ac:spMkLst>
        </pc:spChg>
      </pc:sldChg>
      <pc:sldChg chg="del">
        <pc:chgData name="塩谷 晃弘 / Akihiro Shiotani" userId="50aef054-9327-40af-9729-b525352b79f1" providerId="ADAL" clId="{3AE437B8-C9D5-4D66-ACE1-C276E827CDB0}" dt="2023-02-09T06:55:17.221" v="0" actId="47"/>
        <pc:sldMkLst>
          <pc:docMk/>
          <pc:sldMk cId="2888602469" sldId="1577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09T07:44:39.242" v="790" actId="47"/>
        <pc:sldMkLst>
          <pc:docMk/>
          <pc:sldMk cId="493009278" sldId="1578"/>
        </pc:sldMkLst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3" creationId="{723066C2-26EB-45DF-D8F4-CDD37C8B9139}"/>
          </ac:spMkLst>
        </pc:spChg>
        <pc:spChg chg="add mod">
          <ac:chgData name="塩谷 晃弘 / Akihiro Shiotani" userId="50aef054-9327-40af-9729-b525352b79f1" providerId="ADAL" clId="{3AE437B8-C9D5-4D66-ACE1-C276E827CDB0}" dt="2023-02-09T07:38:56.588" v="449" actId="1076"/>
          <ac:spMkLst>
            <pc:docMk/>
            <pc:sldMk cId="493009278" sldId="1578"/>
            <ac:spMk id="4" creationId="{9AB6EA72-EF5D-457F-CC58-93B83F00FC33}"/>
          </ac:spMkLst>
        </pc:spChg>
        <pc:spChg chg="del mod topLvl">
          <ac:chgData name="塩谷 晃弘 / Akihiro Shiotani" userId="50aef054-9327-40af-9729-b525352b79f1" providerId="ADAL" clId="{3AE437B8-C9D5-4D66-ACE1-C276E827CDB0}" dt="2023-02-09T07:36:04.907" v="388" actId="478"/>
          <ac:spMkLst>
            <pc:docMk/>
            <pc:sldMk cId="493009278" sldId="1578"/>
            <ac:spMk id="8" creationId="{0762ADD1-CFC3-C3C7-8BC1-290CD2E30E7A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10" creationId="{D0049C91-2805-09A3-6E21-B4FC4B8C5176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AE437B8-C9D5-4D66-ACE1-C276E827CDB0}" dt="2023-02-09T07:39:47.534" v="465" actId="1076"/>
          <ac:spMkLst>
            <pc:docMk/>
            <pc:sldMk cId="493009278" sldId="1578"/>
            <ac:spMk id="15" creationId="{65222DE4-C482-EB5B-D756-F60D53C712CB}"/>
          </ac:spMkLst>
        </pc:spChg>
        <pc:spChg chg="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6" creationId="{AD680703-2912-0A8E-C622-A9970AA1B061}"/>
          </ac:spMkLst>
        </pc:spChg>
        <pc:spChg chg="add del mod">
          <ac:chgData name="塩谷 晃弘 / Akihiro Shiotani" userId="50aef054-9327-40af-9729-b525352b79f1" providerId="ADAL" clId="{3AE437B8-C9D5-4D66-ACE1-C276E827CDB0}" dt="2023-02-09T07:40:11.838" v="471" actId="1076"/>
          <ac:spMkLst>
            <pc:docMk/>
            <pc:sldMk cId="493009278" sldId="1578"/>
            <ac:spMk id="17" creationId="{EFA2A833-003E-9F53-062F-91F1D710F53E}"/>
          </ac:spMkLst>
        </pc:spChg>
        <pc:spChg chg="del mod">
          <ac:chgData name="塩谷 晃弘 / Akihiro Shiotani" userId="50aef054-9327-40af-9729-b525352b79f1" providerId="ADAL" clId="{3AE437B8-C9D5-4D66-ACE1-C276E827CDB0}" dt="2023-02-09T07:40:17.702" v="472" actId="478"/>
          <ac:spMkLst>
            <pc:docMk/>
            <pc:sldMk cId="493009278" sldId="157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3AE437B8-C9D5-4D66-ACE1-C276E827CDB0}" dt="2023-02-09T07:40:09.346" v="470" actId="1076"/>
          <ac:spMkLst>
            <pc:docMk/>
            <pc:sldMk cId="493009278" sldId="1578"/>
            <ac:spMk id="19" creationId="{72A5C54E-6FBF-AFF6-9A20-E8528ED98954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39:09.403" v="454" actId="1076"/>
          <ac:spMkLst>
            <pc:docMk/>
            <pc:sldMk cId="493009278" sldId="1578"/>
            <ac:spMk id="21" creationId="{58AC1EAE-CE1A-8CC7-A3F9-B76C4E8AEFD7}"/>
          </ac:spMkLst>
        </pc:spChg>
        <pc:spChg chg="add mod">
          <ac:chgData name="塩谷 晃弘 / Akihiro Shiotani" userId="50aef054-9327-40af-9729-b525352b79f1" providerId="ADAL" clId="{3AE437B8-C9D5-4D66-ACE1-C276E827CDB0}" dt="2023-02-09T07:40:02.849" v="469" actId="1076"/>
          <ac:spMkLst>
            <pc:docMk/>
            <pc:sldMk cId="493009278" sldId="1578"/>
            <ac:spMk id="22" creationId="{BDE8D5E9-F63D-A329-C88E-C8106B086DE6}"/>
          </ac:spMkLst>
        </pc:spChg>
        <pc:spChg chg="add mod">
          <ac:chgData name="塩谷 晃弘 / Akihiro Shiotani" userId="50aef054-9327-40af-9729-b525352b79f1" providerId="ADAL" clId="{3AE437B8-C9D5-4D66-ACE1-C276E827CDB0}" dt="2023-02-09T07:41:50.704" v="503" actId="207"/>
          <ac:spMkLst>
            <pc:docMk/>
            <pc:sldMk cId="493009278" sldId="1578"/>
            <ac:spMk id="23" creationId="{B611355B-7D19-4F8B-A13F-1988DC0F0C16}"/>
          </ac:spMkLst>
        </pc:spChg>
        <pc:spChg chg="add mod">
          <ac:chgData name="塩谷 晃弘 / Akihiro Shiotani" userId="50aef054-9327-40af-9729-b525352b79f1" providerId="ADAL" clId="{3AE437B8-C9D5-4D66-ACE1-C276E827CDB0}" dt="2023-02-09T07:41:52.586" v="504" actId="207"/>
          <ac:spMkLst>
            <pc:docMk/>
            <pc:sldMk cId="493009278" sldId="1578"/>
            <ac:spMk id="24" creationId="{8E068F52-C6DA-6656-A39F-B7E17119E1DB}"/>
          </ac:spMkLst>
        </pc:spChg>
        <pc:grpChg chg="mod">
          <ac:chgData name="塩谷 晃弘 / Akihiro Shiotani" userId="50aef054-9327-40af-9729-b525352b79f1" providerId="ADAL" clId="{3AE437B8-C9D5-4D66-ACE1-C276E827CDB0}" dt="2023-02-09T07:35:55.175" v="384"/>
          <ac:grpSpMkLst>
            <pc:docMk/>
            <pc:sldMk cId="493009278" sldId="1578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6:01.785" v="387" actId="165"/>
          <ac:grpSpMkLst>
            <pc:docMk/>
            <pc:sldMk cId="493009278" sldId="1578"/>
            <ac:grpSpMk id="7" creationId="{166AAD2F-728D-3658-68AC-9F544BA4E3F4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9:47.534" v="465" actId="1076"/>
          <ac:grpSpMkLst>
            <pc:docMk/>
            <pc:sldMk cId="493009278" sldId="1578"/>
            <ac:grpSpMk id="13" creationId="{C210B48F-E76F-97FA-E1F2-A7AF3615BC21}"/>
          </ac:grpSpMkLst>
        </pc:grpChg>
        <pc:picChg chg="add del mod">
          <ac:chgData name="塩谷 晃弘 / Akihiro Shiotani" userId="50aef054-9327-40af-9729-b525352b79f1" providerId="ADAL" clId="{3AE437B8-C9D5-4D66-ACE1-C276E827CDB0}" dt="2023-02-09T07:36:20.287" v="395" actId="478"/>
          <ac:picMkLst>
            <pc:docMk/>
            <pc:sldMk cId="493009278" sldId="1578"/>
            <ac:picMk id="6" creationId="{22A56499-514E-7027-E178-2C9E5E2047A1}"/>
          </ac:picMkLst>
        </pc:picChg>
        <pc:picChg chg="add del mod">
          <ac:chgData name="塩谷 晃弘 / Akihiro Shiotani" userId="50aef054-9327-40af-9729-b525352b79f1" providerId="ADAL" clId="{3AE437B8-C9D5-4D66-ACE1-C276E827CDB0}" dt="2023-02-09T07:39:58.466" v="468" actId="1076"/>
          <ac:picMkLst>
            <pc:docMk/>
            <pc:sldMk cId="493009278" sldId="157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3AE437B8-C9D5-4D66-ACE1-C276E827CDB0}" dt="2023-02-09T07:39:47.534" v="465" actId="1076"/>
          <ac:picMkLst>
            <pc:docMk/>
            <pc:sldMk cId="493009278" sldId="1578"/>
            <ac:picMk id="14" creationId="{E2616B79-BEA3-F096-3569-BBCF272CCCBB}"/>
          </ac:picMkLst>
        </pc:picChg>
        <pc:picChg chg="add mod">
          <ac:chgData name="塩谷 晃弘 / Akihiro Shiotani" userId="50aef054-9327-40af-9729-b525352b79f1" providerId="ADAL" clId="{3AE437B8-C9D5-4D66-ACE1-C276E827CDB0}" dt="2023-02-09T07:39:14.970" v="456" actId="1076"/>
          <ac:picMkLst>
            <pc:docMk/>
            <pc:sldMk cId="493009278" sldId="1578"/>
            <ac:picMk id="1026" creationId="{89BFBE09-483F-F7E8-0FA0-CC7738BD71E0}"/>
          </ac:picMkLst>
        </pc:picChg>
        <pc:picChg chg="del mod topLvl">
          <ac:chgData name="塩谷 晃弘 / Akihiro Shiotani" userId="50aef054-9327-40af-9729-b525352b79f1" providerId="ADAL" clId="{3AE437B8-C9D5-4D66-ACE1-C276E827CDB0}" dt="2023-02-09T07:36:24.640" v="397" actId="478"/>
          <ac:picMkLst>
            <pc:docMk/>
            <pc:sldMk cId="493009278" sldId="1578"/>
            <ac:picMk id="1028" creationId="{3D0CDCD4-622D-DFE6-2026-F8378DD1857B}"/>
          </ac:picMkLst>
        </pc:picChg>
        <pc:picChg chg="add mod">
          <ac:chgData name="塩谷 晃弘 / Akihiro Shiotani" userId="50aef054-9327-40af-9729-b525352b79f1" providerId="ADAL" clId="{3AE437B8-C9D5-4D66-ACE1-C276E827CDB0}" dt="2023-02-09T07:41:26.466" v="493" actId="1076"/>
          <ac:picMkLst>
            <pc:docMk/>
            <pc:sldMk cId="493009278" sldId="1578"/>
            <ac:picMk id="1031" creationId="{3D702C66-E965-F55D-59C3-C73B533678C4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9:40.251" v="5010" actId="20577"/>
        <pc:sldMkLst>
          <pc:docMk/>
          <pc:sldMk cId="681916606" sldId="1578"/>
        </pc:sldMkLst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5" creationId="{8DB7F388-3C86-5CD1-4C1A-260FC3F9F728}"/>
          </ac:spMkLst>
        </pc:spChg>
        <pc:spChg chg="add del mod">
          <ac:chgData name="塩谷 晃弘 / Akihiro Shiotani" userId="50aef054-9327-40af-9729-b525352b79f1" providerId="ADAL" clId="{3AE437B8-C9D5-4D66-ACE1-C276E827CDB0}" dt="2023-02-12T23:50:15.105" v="1317" actId="22"/>
          <ac:spMkLst>
            <pc:docMk/>
            <pc:sldMk cId="681916606" sldId="1578"/>
            <ac:spMk id="7" creationId="{DFA423FC-37A0-6064-1727-1BD9F505EF4B}"/>
          </ac:spMkLst>
        </pc:spChg>
        <pc:spChg chg="add del mod">
          <ac:chgData name="塩谷 晃弘 / Akihiro Shiotani" userId="50aef054-9327-40af-9729-b525352b79f1" providerId="ADAL" clId="{3AE437B8-C9D5-4D66-ACE1-C276E827CDB0}" dt="2023-02-13T01:19:37.282" v="5009" actId="478"/>
          <ac:spMkLst>
            <pc:docMk/>
            <pc:sldMk cId="681916606" sldId="1578"/>
            <ac:spMk id="10" creationId="{523955DD-E08A-F4EE-4A28-65EDD946C98D}"/>
          </ac:spMkLst>
        </pc:spChg>
        <pc:spChg chg="add del">
          <ac:chgData name="塩谷 晃弘 / Akihiro Shiotani" userId="50aef054-9327-40af-9729-b525352b79f1" providerId="ADAL" clId="{3AE437B8-C9D5-4D66-ACE1-C276E827CDB0}" dt="2023-02-12T23:51:38.280" v="1350" actId="22"/>
          <ac:spMkLst>
            <pc:docMk/>
            <pc:sldMk cId="681916606" sldId="1578"/>
            <ac:spMk id="12" creationId="{88A9D880-37A8-45C6-99E9-3EFEC468D92B}"/>
          </ac:spMkLst>
        </pc:spChg>
        <pc:spChg chg="add del mod">
          <ac:chgData name="塩谷 晃弘 / Akihiro Shiotani" userId="50aef054-9327-40af-9729-b525352b79f1" providerId="ADAL" clId="{3AE437B8-C9D5-4D66-ACE1-C276E827CDB0}" dt="2023-02-13T00:14:57.158" v="2533"/>
          <ac:spMkLst>
            <pc:docMk/>
            <pc:sldMk cId="681916606" sldId="1578"/>
            <ac:spMk id="13" creationId="{5898C3F3-FF3F-5D61-87B2-ABD9D2A964B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8" creationId="{2E14DC1A-9C97-3CDC-71FB-6877E5242FF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8" creationId="{6CE4402C-08F8-F942-CE71-EC6D340CA77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9" creationId="{F70F7D22-943D-5664-B68A-FED15F8D710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0" creationId="{0958A91A-D4F1-2750-EC94-8CE202FD899B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1" creationId="{92F59CFD-C514-570B-BFD9-858065000D0F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3" creationId="{CE8D234E-C4D7-64AD-6E35-24C3D80B74D9}"/>
          </ac:spMkLst>
        </pc:spChg>
        <pc:spChg chg="mod">
          <ac:chgData name="塩谷 晃弘 / Akihiro Shiotani" userId="50aef054-9327-40af-9729-b525352b79f1" providerId="ADAL" clId="{3AE437B8-C9D5-4D66-ACE1-C276E827CDB0}" dt="2023-02-13T01:19:40.251" v="5010" actId="20577"/>
          <ac:spMkLst>
            <pc:docMk/>
            <pc:sldMk cId="681916606" sldId="1578"/>
            <ac:spMk id="47" creationId="{004B333B-3973-3BF9-5AAF-BAED778B65CF}"/>
          </ac:spMkLst>
        </pc:sp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23" creationId="{892F763F-4FB2-9E4D-CE48-6D187CBF61FF}"/>
          </ac:picMkLst>
        </pc:pic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46" creationId="{8934607B-8AAD-B2BB-EE8E-43C229DD95A5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09T07:44:30.997" v="789" actId="47"/>
        <pc:sldMkLst>
          <pc:docMk/>
          <pc:sldMk cId="717236917" sldId="1579"/>
        </pc:sldMkLst>
      </pc:sldChg>
      <pc:sldChg chg="add del">
        <pc:chgData name="塩谷 晃弘 / Akihiro Shiotani" userId="50aef054-9327-40af-9729-b525352b79f1" providerId="ADAL" clId="{3AE437B8-C9D5-4D66-ACE1-C276E827CDB0}" dt="2023-02-09T07:42:07.642" v="507"/>
        <pc:sldMkLst>
          <pc:docMk/>
          <pc:sldMk cId="2742437312" sldId="1579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13T00:31:59.593" v="3496" actId="47"/>
        <pc:sldMkLst>
          <pc:docMk/>
          <pc:sldMk cId="3735241382" sldId="1579"/>
        </pc:sldMkLst>
        <pc:spChg chg="add mod">
          <ac:chgData name="塩谷 晃弘 / Akihiro Shiotani" userId="50aef054-9327-40af-9729-b525352b79f1" providerId="ADAL" clId="{3AE437B8-C9D5-4D66-ACE1-C276E827CDB0}" dt="2023-02-12T23:57:39.928" v="1539" actId="1076"/>
          <ac:spMkLst>
            <pc:docMk/>
            <pc:sldMk cId="3735241382" sldId="1579"/>
            <ac:spMk id="8" creationId="{0A73D516-0CE7-C7B4-5C63-C2A928CB20A2}"/>
          </ac:spMkLst>
        </pc:spChg>
        <pc:spChg chg="mod">
          <ac:chgData name="塩谷 晃弘 / Akihiro Shiotani" userId="50aef054-9327-40af-9729-b525352b79f1" providerId="ADAL" clId="{3AE437B8-C9D5-4D66-ACE1-C276E827CDB0}" dt="2023-02-13T00:05:56.332" v="1790" actId="20577"/>
          <ac:spMkLst>
            <pc:docMk/>
            <pc:sldMk cId="3735241382" sldId="1579"/>
            <ac:spMk id="9" creationId="{59784B75-3BA9-916D-5383-EA99A1B0DE46}"/>
          </ac:spMkLst>
        </pc:spChg>
        <pc:spChg chg="del mod">
          <ac:chgData name="塩谷 晃弘 / Akihiro Shiotani" userId="50aef054-9327-40af-9729-b525352b79f1" providerId="ADAL" clId="{3AE437B8-C9D5-4D66-ACE1-C276E827CDB0}" dt="2023-02-12T23:52:14.403" v="1353" actId="478"/>
          <ac:spMkLst>
            <pc:docMk/>
            <pc:sldMk cId="3735241382" sldId="1579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01:14.423" v="1709" actId="20577"/>
          <ac:spMkLst>
            <pc:docMk/>
            <pc:sldMk cId="3735241382" sldId="1579"/>
            <ac:spMk id="11" creationId="{40D7AFDB-57DE-ABDE-C33F-070B7D998773}"/>
          </ac:spMkLst>
        </pc:spChg>
        <pc:spChg chg="add del mod">
          <ac:chgData name="塩谷 晃弘 / Akihiro Shiotani" userId="50aef054-9327-40af-9729-b525352b79f1" providerId="ADAL" clId="{3AE437B8-C9D5-4D66-ACE1-C276E827CDB0}" dt="2023-02-13T00:02:19.386" v="1719" actId="478"/>
          <ac:spMkLst>
            <pc:docMk/>
            <pc:sldMk cId="3735241382" sldId="1579"/>
            <ac:spMk id="12" creationId="{1BA06D7D-7AE5-BF7F-7226-A4D723CAB2A9}"/>
          </ac:spMkLst>
        </pc:spChg>
        <pc:spChg chg="add mod">
          <ac:chgData name="塩谷 晃弘 / Akihiro Shiotani" userId="50aef054-9327-40af-9729-b525352b79f1" providerId="ADAL" clId="{3AE437B8-C9D5-4D66-ACE1-C276E827CDB0}" dt="2023-02-13T00:03:43.032" v="1747" actId="207"/>
          <ac:spMkLst>
            <pc:docMk/>
            <pc:sldMk cId="3735241382" sldId="1579"/>
            <ac:spMk id="13" creationId="{4238F36D-6528-C259-A9D4-4B29070C0027}"/>
          </ac:spMkLst>
        </pc:spChg>
        <pc:spChg chg="add mod">
          <ac:chgData name="塩谷 晃弘 / Akihiro Shiotani" userId="50aef054-9327-40af-9729-b525352b79f1" providerId="ADAL" clId="{3AE437B8-C9D5-4D66-ACE1-C276E827CDB0}" dt="2023-02-13T00:03:53.408" v="1749" actId="1076"/>
          <ac:spMkLst>
            <pc:docMk/>
            <pc:sldMk cId="3735241382" sldId="1579"/>
            <ac:spMk id="14" creationId="{5A5A5BFD-9C2F-A06E-F182-E97034C0EF13}"/>
          </ac:spMkLst>
        </pc:spChg>
        <pc:spChg chg="add mod">
          <ac:chgData name="塩谷 晃弘 / Akihiro Shiotani" userId="50aef054-9327-40af-9729-b525352b79f1" providerId="ADAL" clId="{3AE437B8-C9D5-4D66-ACE1-C276E827CDB0}" dt="2023-02-13T00:04:12.985" v="1755" actId="207"/>
          <ac:spMkLst>
            <pc:docMk/>
            <pc:sldMk cId="3735241382" sldId="1579"/>
            <ac:spMk id="15" creationId="{5C229E70-3DF6-2232-B1FD-9FB096A137DF}"/>
          </ac:spMkLst>
        </pc:spChg>
        <pc:spChg chg="add mod">
          <ac:chgData name="塩谷 晃弘 / Akihiro Shiotani" userId="50aef054-9327-40af-9729-b525352b79f1" providerId="ADAL" clId="{3AE437B8-C9D5-4D66-ACE1-C276E827CDB0}" dt="2023-02-13T00:03:25.991" v="1743" actId="1076"/>
          <ac:spMkLst>
            <pc:docMk/>
            <pc:sldMk cId="3735241382" sldId="1579"/>
            <ac:spMk id="16" creationId="{8CB96287-BC15-DC05-8588-AB8A284579FD}"/>
          </ac:spMkLst>
        </pc:spChg>
        <pc:spChg chg="add mod">
          <ac:chgData name="塩谷 晃弘 / Akihiro Shiotani" userId="50aef054-9327-40af-9729-b525352b79f1" providerId="ADAL" clId="{3AE437B8-C9D5-4D66-ACE1-C276E827CDB0}" dt="2023-02-13T00:07:41.413" v="1949" actId="20577"/>
          <ac:spMkLst>
            <pc:docMk/>
            <pc:sldMk cId="3735241382" sldId="1579"/>
            <ac:spMk id="17" creationId="{EB44DFBA-0BAD-D272-9629-7AACD47B509E}"/>
          </ac:spMkLst>
        </pc:spChg>
        <pc:spChg chg="del">
          <ac:chgData name="塩谷 晃弘 / Akihiro Shiotani" userId="50aef054-9327-40af-9729-b525352b79f1" providerId="ADAL" clId="{3AE437B8-C9D5-4D66-ACE1-C276E827CDB0}" dt="2023-02-12T23:56:12.103" v="1429" actId="478"/>
          <ac:spMkLst>
            <pc:docMk/>
            <pc:sldMk cId="3735241382" sldId="1579"/>
            <ac:spMk id="47" creationId="{004B333B-3973-3BF9-5AAF-BAED778B65CF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2T23:53:30.405" v="1372" actId="478"/>
          <ac:graphicFrameMkLst>
            <pc:docMk/>
            <pc:sldMk cId="3735241382" sldId="1579"/>
            <ac:graphicFrameMk id="4" creationId="{A0A8F55A-0CB2-DAC5-FB4F-11B2F38565AA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06:54.851" v="1823" actId="1036"/>
          <ac:graphicFrameMkLst>
            <pc:docMk/>
            <pc:sldMk cId="3735241382" sldId="1579"/>
            <ac:graphicFrameMk id="5" creationId="{B8E9B724-B21E-8161-829B-9CAE07398836}"/>
          </ac:graphicFrameMkLst>
        </pc:graphicFrameChg>
        <pc:picChg chg="add mod modCrop">
          <ac:chgData name="塩谷 晃弘 / Akihiro Shiotani" userId="50aef054-9327-40af-9729-b525352b79f1" providerId="ADAL" clId="{3AE437B8-C9D5-4D66-ACE1-C276E827CDB0}" dt="2023-02-12T23:56:58.898" v="1493" actId="1076"/>
          <ac:picMkLst>
            <pc:docMk/>
            <pc:sldMk cId="3735241382" sldId="1579"/>
            <ac:picMk id="7" creationId="{FC3B5C42-8972-1A1A-45D8-8E8744EA6DFC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0:33:21.504" v="3567" actId="207"/>
        <pc:sldMkLst>
          <pc:docMk/>
          <pc:sldMk cId="476536051" sldId="1580"/>
        </pc:sldMkLst>
        <pc:spChg chg="add mod">
          <ac:chgData name="塩谷 晃弘 / Akihiro Shiotani" userId="50aef054-9327-40af-9729-b525352b79f1" providerId="ADAL" clId="{3AE437B8-C9D5-4D66-ACE1-C276E827CDB0}" dt="2023-02-13T00:33:21.504" v="3567" actId="207"/>
          <ac:spMkLst>
            <pc:docMk/>
            <pc:sldMk cId="476536051" sldId="1580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0:31:55.920" v="3495" actId="1035"/>
          <ac:spMkLst>
            <pc:docMk/>
            <pc:sldMk cId="476536051" sldId="1580"/>
            <ac:spMk id="6" creationId="{00559E16-6D67-84AC-5708-57253B58728C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8" creationId="{4E5A2405-AFCC-0D51-1DCC-072F9894A766}"/>
          </ac:spMkLst>
        </pc:spChg>
        <pc:spChg chg="mod">
          <ac:chgData name="塩谷 晃弘 / Akihiro Shiotani" userId="50aef054-9327-40af-9729-b525352b79f1" providerId="ADAL" clId="{3AE437B8-C9D5-4D66-ACE1-C276E827CDB0}" dt="2023-02-13T00:14:44.827" v="2530" actId="20577"/>
          <ac:spMkLst>
            <pc:docMk/>
            <pc:sldMk cId="476536051" sldId="1580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1" creationId="{C2B69904-B6FC-923C-467E-1E0280E274A8}"/>
          </ac:spMkLst>
        </pc:spChg>
        <pc:spChg chg="del">
          <ac:chgData name="塩谷 晃弘 / Akihiro Shiotani" userId="50aef054-9327-40af-9729-b525352b79f1" providerId="ADAL" clId="{3AE437B8-C9D5-4D66-ACE1-C276E827CDB0}" dt="2023-02-13T00:14:47.141" v="2531" actId="478"/>
          <ac:spMkLst>
            <pc:docMk/>
            <pc:sldMk cId="476536051" sldId="1580"/>
            <ac:spMk id="47" creationId="{004B333B-3973-3BF9-5AAF-BAED778B65CF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0:31:55.920" v="3495" actId="1035"/>
          <ac:graphicFrameMkLst>
            <pc:docMk/>
            <pc:sldMk cId="476536051" sldId="1580"/>
            <ac:graphicFrameMk id="5" creationId="{781CFCF4-EF60-F202-C530-5F1584EF17B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19:15.511" v="2902" actId="478"/>
          <ac:graphicFrameMkLst>
            <pc:docMk/>
            <pc:sldMk cId="476536051" sldId="1580"/>
            <ac:graphicFrameMk id="7" creationId="{5E86E075-14B8-4DF6-8804-42F586B9562C}"/>
          </ac:graphicFrameMkLst>
        </pc:graphicFrameChg>
      </pc:sldChg>
      <pc:sldChg chg="addSp delSp modSp add mod">
        <pc:chgData name="塩谷 晃弘 / Akihiro Shiotani" userId="50aef054-9327-40af-9729-b525352b79f1" providerId="ADAL" clId="{3AE437B8-C9D5-4D66-ACE1-C276E827CDB0}" dt="2023-02-13T00:33:28.310" v="3569" actId="207"/>
        <pc:sldMkLst>
          <pc:docMk/>
          <pc:sldMk cId="2483919308" sldId="1581"/>
        </pc:sldMkLst>
        <pc:spChg chg="mod">
          <ac:chgData name="塩谷 晃弘 / Akihiro Shiotani" userId="50aef054-9327-40af-9729-b525352b79f1" providerId="ADAL" clId="{3AE437B8-C9D5-4D66-ACE1-C276E827CDB0}" dt="2023-02-13T00:33:28.310" v="3569" actId="207"/>
          <ac:spMkLst>
            <pc:docMk/>
            <pc:sldMk cId="2483919308" sldId="1581"/>
            <ac:spMk id="4" creationId="{4D64AEDF-7B66-E8A1-9E59-9CDC9842F1A8}"/>
          </ac:spMkLst>
        </pc:spChg>
        <pc:spChg chg="del">
          <ac:chgData name="塩谷 晃弘 / Akihiro Shiotani" userId="50aef054-9327-40af-9729-b525352b79f1" providerId="ADAL" clId="{3AE437B8-C9D5-4D66-ACE1-C276E827CDB0}" dt="2023-02-13T00:30:33.953" v="3334" actId="478"/>
          <ac:spMkLst>
            <pc:docMk/>
            <pc:sldMk cId="2483919308" sldId="1581"/>
            <ac:spMk id="6" creationId="{00559E16-6D67-84AC-5708-57253B58728C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8" creationId="{4E5A2405-AFCC-0D51-1DCC-072F9894A766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10" creationId="{523955DD-E08A-F4EE-4A28-65EDD946C98D}"/>
          </ac:spMkLst>
        </pc:spChg>
        <pc:spChg chg="del">
          <ac:chgData name="塩谷 晃弘 / Akihiro Shiotani" userId="50aef054-9327-40af-9729-b525352b79f1" providerId="ADAL" clId="{3AE437B8-C9D5-4D66-ACE1-C276E827CDB0}" dt="2023-02-13T00:30:20.465" v="3292" actId="478"/>
          <ac:spMkLst>
            <pc:docMk/>
            <pc:sldMk cId="2483919308" sldId="1581"/>
            <ac:spMk id="11" creationId="{C2B69904-B6FC-923C-467E-1E0280E274A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2" creationId="{CC001C55-4A43-BD5E-9B1D-B885BC16BEC3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3" creationId="{881EA140-967C-9CBF-36BA-238F6E81E94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4" creationId="{C576912C-DC1B-C2D7-F284-D3CF24831DE2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5" creationId="{7044A5D7-6401-036F-DAB1-A85EAE81083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6" creationId="{70A64016-39E8-A9B4-2AF1-9C6582E9BF1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8" creationId="{AA5D58F3-159E-FA55-0FD8-5494F96D11E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9" creationId="{D80792A2-48B4-7841-7DA6-439FA3D71CFB}"/>
          </ac:spMkLst>
        </pc:spChg>
        <pc:spChg chg="add del mod">
          <ac:chgData name="塩谷 晃弘 / Akihiro Shiotani" userId="50aef054-9327-40af-9729-b525352b79f1" providerId="ADAL" clId="{3AE437B8-C9D5-4D66-ACE1-C276E827CDB0}" dt="2023-02-13T00:31:23.264" v="3451" actId="478"/>
          <ac:spMkLst>
            <pc:docMk/>
            <pc:sldMk cId="2483919308" sldId="1581"/>
            <ac:spMk id="20" creationId="{FCB6ECF4-B8C9-0EBA-38DB-8E79D6006DD7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1" creationId="{33620C4A-D97D-3754-1789-2B68F740EEF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2" creationId="{86555409-C25F-4785-FE73-E55D8E8B1A6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3" creationId="{3CD06991-289B-DD98-10D7-45992F488FE6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4" creationId="{0DA57EFD-DBD7-9263-D894-04C13B048D0E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5" creationId="{6E4728FD-A8D2-6F35-A696-D81CBBF702CB}"/>
          </ac:spMkLst>
        </pc:spChg>
        <pc:graphicFrameChg chg="del">
          <ac:chgData name="塩谷 晃弘 / Akihiro Shiotani" userId="50aef054-9327-40af-9729-b525352b79f1" providerId="ADAL" clId="{3AE437B8-C9D5-4D66-ACE1-C276E827CDB0}" dt="2023-02-13T00:30:33.953" v="3334" actId="478"/>
          <ac:graphicFrameMkLst>
            <pc:docMk/>
            <pc:sldMk cId="2483919308" sldId="1581"/>
            <ac:graphicFrameMk id="5" creationId="{781CFCF4-EF60-F202-C530-5F1584EF17BD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30:31.050" v="3333" actId="478"/>
          <ac:picMkLst>
            <pc:docMk/>
            <pc:sldMk cId="2483919308" sldId="1581"/>
            <ac:picMk id="7" creationId="{54CED5B2-96F8-E84E-AD5B-7201E1FB0719}"/>
          </ac:picMkLst>
        </pc:picChg>
        <pc:picChg chg="add mod">
          <ac:chgData name="塩谷 晃弘 / Akihiro Shiotani" userId="50aef054-9327-40af-9729-b525352b79f1" providerId="ADAL" clId="{3AE437B8-C9D5-4D66-ACE1-C276E827CDB0}" dt="2023-02-13T00:31:47.086" v="3485" actId="1036"/>
          <ac:picMkLst>
            <pc:docMk/>
            <pc:sldMk cId="2483919308" sldId="1581"/>
            <ac:picMk id="17" creationId="{C00DFB8E-D34E-5309-9F19-B0F9B99A21D7}"/>
          </ac:picMkLst>
        </pc:picChg>
      </pc:sldChg>
      <pc:sldChg chg="modSp add del mod">
        <pc:chgData name="塩谷 晃弘 / Akihiro Shiotani" userId="50aef054-9327-40af-9729-b525352b79f1" providerId="ADAL" clId="{3AE437B8-C9D5-4D66-ACE1-C276E827CDB0}" dt="2023-02-13T01:02:23.700" v="4186" actId="47"/>
        <pc:sldMkLst>
          <pc:docMk/>
          <pc:sldMk cId="4068020193" sldId="1582"/>
        </pc:sldMkLst>
        <pc:spChg chg="mod">
          <ac:chgData name="塩谷 晃弘 / Akihiro Shiotani" userId="50aef054-9327-40af-9729-b525352b79f1" providerId="ADAL" clId="{3AE437B8-C9D5-4D66-ACE1-C276E827CDB0}" dt="2023-02-13T00:34:26.720" v="3623" actId="20577"/>
          <ac:spMkLst>
            <pc:docMk/>
            <pc:sldMk cId="4068020193" sldId="1582"/>
            <ac:spMk id="9" creationId="{59784B75-3BA9-916D-5383-EA99A1B0DE46}"/>
          </ac:spMkLst>
        </pc:spChg>
      </pc:sldChg>
      <pc:sldChg chg="addSp delSp modSp add del mod">
        <pc:chgData name="塩谷 晃弘 / Akihiro Shiotani" userId="50aef054-9327-40af-9729-b525352b79f1" providerId="ADAL" clId="{3AE437B8-C9D5-4D66-ACE1-C276E827CDB0}" dt="2023-02-13T01:20:01.914" v="5011" actId="47"/>
        <pc:sldMkLst>
          <pc:docMk/>
          <pc:sldMk cId="3210812511" sldId="1583"/>
        </pc:sldMkLst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8" creationId="{AA5D58F3-159E-FA55-0FD8-5494F96D11E4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9" creationId="{D80792A2-48B4-7841-7DA6-439FA3D71CFB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1" creationId="{33620C4A-D97D-3754-1789-2B68F740EEF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2" creationId="{86555409-C25F-4785-FE73-E55D8E8B1A6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3" creationId="{3CD06991-289B-DD98-10D7-45992F488FE6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4" creationId="{0DA57EFD-DBD7-9263-D894-04C13B048D0E}"/>
          </ac:spMkLst>
        </pc:spChg>
        <pc:spChg chg="del">
          <ac:chgData name="塩谷 晃弘 / Akihiro Shiotani" userId="50aef054-9327-40af-9729-b525352b79f1" providerId="ADAL" clId="{3AE437B8-C9D5-4D66-ACE1-C276E827CDB0}" dt="2023-02-13T00:38:58.422" v="3626" actId="478"/>
          <ac:spMkLst>
            <pc:docMk/>
            <pc:sldMk cId="3210812511" sldId="1583"/>
            <ac:spMk id="25" creationId="{6E4728FD-A8D2-6F35-A696-D81CBBF702CB}"/>
          </ac:spMkLst>
        </pc:spChg>
        <pc:spChg chg="add del mod">
          <ac:chgData name="塩谷 晃弘 / Akihiro Shiotani" userId="50aef054-9327-40af-9729-b525352b79f1" providerId="ADAL" clId="{3AE437B8-C9D5-4D66-ACE1-C276E827CDB0}" dt="2023-02-13T00:47:52.354" v="3708" actId="478"/>
          <ac:spMkLst>
            <pc:docMk/>
            <pc:sldMk cId="3210812511" sldId="1583"/>
            <ac:spMk id="27" creationId="{548BCF03-0A1D-109E-8F20-8CBCE8C55CC7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3T00:40:26.638" v="3647"/>
          <ac:graphicFrameMkLst>
            <pc:docMk/>
            <pc:sldMk cId="3210812511" sldId="1583"/>
            <ac:graphicFrameMk id="12" creationId="{FD271474-BD7C-1AB4-5031-E4195008103C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5:35.406" v="3672" actId="478"/>
          <ac:graphicFrameMkLst>
            <pc:docMk/>
            <pc:sldMk cId="3210812511" sldId="1583"/>
            <ac:graphicFrameMk id="13" creationId="{9F0DB1E4-A094-E86D-ABA6-21B826A1965B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5:44.138" v="3674" actId="478"/>
          <ac:graphicFrameMkLst>
            <pc:docMk/>
            <pc:sldMk cId="3210812511" sldId="1583"/>
            <ac:graphicFrameMk id="14" creationId="{42197E24-6D4D-2EE0-235B-C48ECCF133B7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7:19.487" v="3693" actId="478"/>
          <ac:graphicFrameMkLst>
            <pc:docMk/>
            <pc:sldMk cId="3210812511" sldId="1583"/>
            <ac:graphicFrameMk id="15" creationId="{7A8EB5DA-8229-4FCB-79BA-EBEF2E40CA4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25.174" v="3699"/>
          <ac:graphicFrameMkLst>
            <pc:docMk/>
            <pc:sldMk cId="3210812511" sldId="1583"/>
            <ac:graphicFrameMk id="16" creationId="{4CFA408C-2C70-BA76-4EB9-3DD1E234068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30.325" v="3701"/>
          <ac:graphicFrameMkLst>
            <pc:docMk/>
            <pc:sldMk cId="3210812511" sldId="1583"/>
            <ac:graphicFrameMk id="20" creationId="{A28DA93B-C44F-1E1D-E154-057904E021E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9:44.927" v="3731" actId="478"/>
          <ac:graphicFrameMkLst>
            <pc:docMk/>
            <pc:sldMk cId="3210812511" sldId="1583"/>
            <ac:graphicFrameMk id="28" creationId="{0D1462CB-38FC-D713-63A8-98CA9F5DD74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19.355" v="3736" actId="478"/>
          <ac:graphicFrameMkLst>
            <pc:docMk/>
            <pc:sldMk cId="3210812511" sldId="1583"/>
            <ac:graphicFrameMk id="29" creationId="{95FD86E3-968F-AB59-C4DA-C4282E2FC0E8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41.132" v="3739" actId="478"/>
          <ac:graphicFrameMkLst>
            <pc:docMk/>
            <pc:sldMk cId="3210812511" sldId="1583"/>
            <ac:graphicFrameMk id="30" creationId="{A3F19A97-D90C-2CBC-BFC6-F93520CEB399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45.356" v="3745"/>
          <ac:graphicFrameMkLst>
            <pc:docMk/>
            <pc:sldMk cId="3210812511" sldId="1583"/>
            <ac:graphicFrameMk id="31" creationId="{15D00BD1-3010-9FB1-5F7F-37A90D5C801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56.022" v="3749" actId="478"/>
          <ac:graphicFrameMkLst>
            <pc:docMk/>
            <pc:sldMk cId="3210812511" sldId="1583"/>
            <ac:graphicFrameMk id="32" creationId="{26789E51-5051-F8F5-05CE-9794361D3783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1:01.611" v="3753"/>
          <ac:graphicFrameMkLst>
            <pc:docMk/>
            <pc:sldMk cId="3210812511" sldId="1583"/>
            <ac:graphicFrameMk id="33" creationId="{4C9E061C-C975-D3CC-049E-F659BA26A2A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5.022" v="3757" actId="478"/>
          <ac:graphicFrameMkLst>
            <pc:docMk/>
            <pc:sldMk cId="3210812511" sldId="1583"/>
            <ac:graphicFrameMk id="34" creationId="{8EB4CE7E-20D6-C518-652A-43E6F7750672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8.396" v="3759" actId="478"/>
          <ac:graphicFrameMkLst>
            <pc:docMk/>
            <pc:sldMk cId="3210812511" sldId="1583"/>
            <ac:graphicFrameMk id="35" creationId="{193ABA45-9190-FED1-3916-FE10326802EC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01.236" v="3761"/>
          <ac:graphicFrameMkLst>
            <pc:docMk/>
            <pc:sldMk cId="3210812511" sldId="1583"/>
            <ac:graphicFrameMk id="36" creationId="{BE3DFFFF-9B6F-CD00-2987-6FAD84D2A8EE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14.625" v="3763"/>
          <ac:graphicFrameMkLst>
            <pc:docMk/>
            <pc:sldMk cId="3210812511" sldId="1583"/>
            <ac:graphicFrameMk id="37" creationId="{7FB3D61A-112D-CA71-2423-60C73D992C52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4:35.077" v="3768" actId="478"/>
          <ac:graphicFrameMkLst>
            <pc:docMk/>
            <pc:sldMk cId="3210812511" sldId="1583"/>
            <ac:graphicFrameMk id="38" creationId="{15A69323-3943-30E3-A446-BEF91E91337A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40.241" v="3776"/>
          <ac:graphicFrameMkLst>
            <pc:docMk/>
            <pc:sldMk cId="3210812511" sldId="1583"/>
            <ac:graphicFrameMk id="39" creationId="{05196B71-1A19-ADD4-06B4-4F4A75C90AC4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5:19.105" v="3784"/>
          <ac:graphicFrameMkLst>
            <pc:docMk/>
            <pc:sldMk cId="3210812511" sldId="1583"/>
            <ac:graphicFrameMk id="40" creationId="{A7E1E574-3A1D-20BD-8752-E60AD85B9F0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6:44.815" v="3892" actId="478"/>
          <ac:graphicFrameMkLst>
            <pc:docMk/>
            <pc:sldMk cId="3210812511" sldId="1583"/>
            <ac:graphicFrameMk id="41" creationId="{F13774B2-E3FE-0022-AB4D-652B13325627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57:05.468" v="3900" actId="1076"/>
          <ac:graphicFrameMkLst>
            <pc:docMk/>
            <pc:sldMk cId="3210812511" sldId="1583"/>
            <ac:graphicFrameMk id="42" creationId="{EEBDC1E5-8F40-2837-3D74-ECB7750B933B}"/>
          </ac:graphicFrameMkLst>
        </pc:graphicFrameChg>
        <pc:graphicFrameChg chg="add mod">
          <ac:chgData name="塩谷 晃弘 / Akihiro Shiotani" userId="50aef054-9327-40af-9729-b525352b79f1" providerId="ADAL" clId="{3AE437B8-C9D5-4D66-ACE1-C276E827CDB0}" dt="2023-02-13T00:56:34.033" v="3871"/>
          <ac:graphicFrameMkLst>
            <pc:docMk/>
            <pc:sldMk cId="3210812511" sldId="1583"/>
            <ac:graphicFrameMk id="43" creationId="{F8E63E15-5103-2788-235F-4F0CD3F7E0E6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40:03.463" v="3643" actId="478"/>
          <ac:picMkLst>
            <pc:docMk/>
            <pc:sldMk cId="3210812511" sldId="1583"/>
            <ac:picMk id="6" creationId="{362A5278-3EAE-78CD-84F5-C3D14FA639C7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11" creationId="{0A184D5C-4A94-74D4-2061-390090CFBA96}"/>
          </ac:picMkLst>
        </pc:picChg>
        <pc:picChg chg="del">
          <ac:chgData name="塩谷 晃弘 / Akihiro Shiotani" userId="50aef054-9327-40af-9729-b525352b79f1" providerId="ADAL" clId="{3AE437B8-C9D5-4D66-ACE1-C276E827CDB0}" dt="2023-02-13T00:38:55.480" v="3625" actId="478"/>
          <ac:picMkLst>
            <pc:docMk/>
            <pc:sldMk cId="3210812511" sldId="1583"/>
            <ac:picMk id="17" creationId="{C00DFB8E-D34E-5309-9F19-B0F9B99A21D7}"/>
          </ac:picMkLst>
        </pc:picChg>
      </pc:sldChg>
      <pc:sldChg chg="addSp delSp modSp add mod ord">
        <pc:chgData name="塩谷 晃弘 / Akihiro Shiotani" userId="50aef054-9327-40af-9729-b525352b79f1" providerId="ADAL" clId="{3AE437B8-C9D5-4D66-ACE1-C276E827CDB0}" dt="2023-02-13T01:06:10.998" v="4538"/>
        <pc:sldMkLst>
          <pc:docMk/>
          <pc:sldMk cId="259012925" sldId="1584"/>
        </pc:sldMkLst>
        <pc:spChg chg="del">
          <ac:chgData name="塩谷 晃弘 / Akihiro Shiotani" userId="50aef054-9327-40af-9729-b525352b79f1" providerId="ADAL" clId="{3AE437B8-C9D5-4D66-ACE1-C276E827CDB0}" dt="2023-02-13T01:00:27.700" v="4119" actId="478"/>
          <ac:spMkLst>
            <pc:docMk/>
            <pc:sldMk cId="259012925" sldId="1584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0:59:17.059" v="4074"/>
          <ac:spMkLst>
            <pc:docMk/>
            <pc:sldMk cId="259012925" sldId="1584"/>
            <ac:spMk id="7" creationId="{59CBEBE5-C5E1-BD7D-B476-5FAC5677746B}"/>
          </ac:spMkLst>
        </pc:spChg>
        <pc:spChg chg="add del mod">
          <ac:chgData name="塩谷 晃弘 / Akihiro Shiotani" userId="50aef054-9327-40af-9729-b525352b79f1" providerId="ADAL" clId="{3AE437B8-C9D5-4D66-ACE1-C276E827CDB0}" dt="2023-02-13T00:59:21.190" v="4076"/>
          <ac:spMkLst>
            <pc:docMk/>
            <pc:sldMk cId="259012925" sldId="1584"/>
            <ac:spMk id="12" creationId="{10BBB9BD-2394-2F2D-C06A-E7B427CAC146}"/>
          </ac:spMkLst>
        </pc:spChg>
        <pc:spChg chg="add mod">
          <ac:chgData name="塩谷 晃弘 / Akihiro Shiotani" userId="50aef054-9327-40af-9729-b525352b79f1" providerId="ADAL" clId="{3AE437B8-C9D5-4D66-ACE1-C276E827CDB0}" dt="2023-02-13T00:59:25.830" v="4079"/>
          <ac:spMkLst>
            <pc:docMk/>
            <pc:sldMk cId="259012925" sldId="1584"/>
            <ac:spMk id="14" creationId="{2DBFFBE5-BCC5-8DA4-20B1-B2D4DC242CE3}"/>
          </ac:spMkLst>
        </pc:spChg>
        <pc:picChg chg="add del mod">
          <ac:chgData name="塩谷 晃弘 / Akihiro Shiotani" userId="50aef054-9327-40af-9729-b525352b79f1" providerId="ADAL" clId="{3AE437B8-C9D5-4D66-ACE1-C276E827CDB0}" dt="2023-02-13T00:59:17.059" v="4074"/>
          <ac:picMkLst>
            <pc:docMk/>
            <pc:sldMk cId="259012925" sldId="1584"/>
            <ac:picMk id="5" creationId="{D911F89A-A1FC-D211-94F7-3F91BB2351D2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6" creationId="{362A5278-3EAE-78CD-84F5-C3D14FA639C7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21.190" v="4076"/>
          <ac:picMkLst>
            <pc:docMk/>
            <pc:sldMk cId="259012925" sldId="1584"/>
            <ac:picMk id="10" creationId="{6146FFC3-0D63-90C9-FF41-CCE14D6BE475}"/>
          </ac:picMkLst>
        </pc:picChg>
        <pc:picChg chg="mod ord">
          <ac:chgData name="塩谷 晃弘 / Akihiro Shiotani" userId="50aef054-9327-40af-9729-b525352b79f1" providerId="ADAL" clId="{3AE437B8-C9D5-4D66-ACE1-C276E827CDB0}" dt="2023-02-13T01:00:18.147" v="4118" actId="1038"/>
          <ac:picMkLst>
            <pc:docMk/>
            <pc:sldMk cId="259012925" sldId="1584"/>
            <ac:picMk id="11" creationId="{0A184D5C-4A94-74D4-2061-390090CFBA96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57.274" v="4086" actId="478"/>
          <ac:picMkLst>
            <pc:docMk/>
            <pc:sldMk cId="259012925" sldId="1584"/>
            <ac:picMk id="13" creationId="{61FC4638-7124-5C8C-C780-BE65186B7A73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48.239" v="4185" actId="20577"/>
        <pc:sldMkLst>
          <pc:docMk/>
          <pc:sldMk cId="624043474" sldId="1585"/>
        </pc:sldMkLst>
        <pc:spChg chg="del">
          <ac:chgData name="塩谷 晃弘 / Akihiro Shiotani" userId="50aef054-9327-40af-9729-b525352b79f1" providerId="ADAL" clId="{3AE437B8-C9D5-4D66-ACE1-C276E827CDB0}" dt="2023-02-13T01:01:08.472" v="4163" actId="478"/>
          <ac:spMkLst>
            <pc:docMk/>
            <pc:sldMk cId="624043474" sldId="1585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48.239" v="4185" actId="20577"/>
          <ac:spMkLst>
            <pc:docMk/>
            <pc:sldMk cId="624043474" sldId="1585"/>
            <ac:spMk id="7" creationId="{C55885EE-AA15-584A-8353-94E36A9BA199}"/>
          </ac:spMkLst>
        </pc:spChg>
        <pc:picChg chg="add del mod">
          <ac:chgData name="塩谷 晃弘 / Akihiro Shiotani" userId="50aef054-9327-40af-9729-b525352b79f1" providerId="ADAL" clId="{3AE437B8-C9D5-4D66-ACE1-C276E827CDB0}" dt="2023-02-13T01:01:38.006" v="4182" actId="478"/>
          <ac:picMkLst>
            <pc:docMk/>
            <pc:sldMk cId="624043474" sldId="1585"/>
            <ac:picMk id="5" creationId="{1F20A376-FADD-2FC3-DB0A-51A8ECA9E84E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6" creationId="{362A5278-3EAE-78CD-84F5-C3D14FA639C7}"/>
          </ac:picMkLst>
        </pc:picChg>
        <pc:picChg chg="mod ord">
          <ac:chgData name="塩谷 晃弘 / Akihiro Shiotani" userId="50aef054-9327-40af-9729-b525352b79f1" providerId="ADAL" clId="{3AE437B8-C9D5-4D66-ACE1-C276E827CDB0}" dt="2023-02-13T01:01:35.972" v="4181" actId="167"/>
          <ac:picMkLst>
            <pc:docMk/>
            <pc:sldMk cId="624043474" sldId="1585"/>
            <ac:picMk id="8" creationId="{2ACD5089-5276-02AF-6F60-D5AAFF45737A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11" creationId="{0A184D5C-4A94-74D4-2061-390090CFBA96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01.431" v="4161" actId="20577"/>
        <pc:sldMkLst>
          <pc:docMk/>
          <pc:sldMk cId="593546154" sldId="1586"/>
        </pc:sldMkLst>
        <pc:spChg chg="del mod">
          <ac:chgData name="塩谷 晃弘 / Akihiro Shiotani" userId="50aef054-9327-40af-9729-b525352b79f1" providerId="ADAL" clId="{3AE437B8-C9D5-4D66-ACE1-C276E827CDB0}" dt="2023-02-13T00:58:31.564" v="4035" actId="478"/>
          <ac:spMkLst>
            <pc:docMk/>
            <pc:sldMk cId="593546154" sldId="1586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01.431" v="4161" actId="20577"/>
          <ac:spMkLst>
            <pc:docMk/>
            <pc:sldMk cId="593546154" sldId="1586"/>
            <ac:spMk id="5" creationId="{1AE201D9-6F50-ADE4-26DB-09E77621557A}"/>
          </ac:spMkLst>
        </pc:spChg>
        <pc:picChg chg="mod">
          <ac:chgData name="塩谷 晃弘 / Akihiro Shiotani" userId="50aef054-9327-40af-9729-b525352b79f1" providerId="ADAL" clId="{3AE437B8-C9D5-4D66-ACE1-C276E827CDB0}" dt="2023-02-13T00:59:21.223" v="4077" actId="1037"/>
          <ac:picMkLst>
            <pc:docMk/>
            <pc:sldMk cId="593546154" sldId="1586"/>
            <ac:picMk id="6" creationId="{362A5278-3EAE-78CD-84F5-C3D14FA639C7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20:19.583" v="5022" actId="1036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3AE437B8-C9D5-4D66-ACE1-C276E827CDB0}" dt="2023-02-13T01:20:15.420" v="5012" actId="207"/>
          <ac:spMkLst>
            <pc:docMk/>
            <pc:sldMk cId="4117498404" sldId="1587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5" creationId="{03A8D64C-2FED-5885-8948-0BF36EAE80A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6" creationId="{7435938A-38CD-2002-50D3-6AE4D0731F4D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7" creationId="{59DA671B-CC38-8CCC-01E6-7D7ACA5DA3F2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8" creationId="{18A3A9F8-42E6-6F8A-55DF-8D0C37521781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0" creationId="{EF0349F6-870E-8816-E10C-A566A37A97D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1" creationId="{274D702D-FC15-98C0-B97E-E78A8EA45D29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2" creationId="{CF61AAA5-FF59-6104-456A-9AFB917DB65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3" creationId="{D664516E-85F0-F271-D4F3-DEFAA7E7E2A4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4" creationId="{9961615F-7856-6A17-D92D-F4C8F02570A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5" creationId="{236B5DF5-B482-A088-ACFA-F329F83CA13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6" creationId="{4528EF17-9C48-76A6-A8E2-7FD81192281B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7" creationId="{606FD808-7069-9533-52B7-B6B8BAE0FF1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0" creationId="{DEE545FB-3ED5-DE2D-EAC1-AE9552E733C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1" creationId="{D11515DB-275C-9088-E465-D8F2450F72CA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6" creationId="{D44AF94E-42B1-E103-EB90-FA5CA02CDF25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7" creationId="{50B94885-AD58-1BCF-4607-5C5B4334B96C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1:20:19.583" v="5022" actId="1036"/>
          <ac:graphicFrameMkLst>
            <pc:docMk/>
            <pc:sldMk cId="4117498404" sldId="1587"/>
            <ac:graphicFrameMk id="24" creationId="{8B344D37-5C4D-3E40-A1C3-649090F4895F}"/>
          </ac:graphicFrameMkLst>
        </pc:graphicFrameChg>
        <pc:graphicFrameChg chg="del">
          <ac:chgData name="塩谷 晃弘 / Akihiro Shiotani" userId="50aef054-9327-40af-9729-b525352b79f1" providerId="ADAL" clId="{3AE437B8-C9D5-4D66-ACE1-C276E827CDB0}" dt="2023-02-13T01:03:09.308" v="4188" actId="478"/>
          <ac:graphicFrameMkLst>
            <pc:docMk/>
            <pc:sldMk cId="4117498404" sldId="1587"/>
            <ac:graphicFrameMk id="42" creationId="{EEBDC1E5-8F40-2837-3D74-ECB7750B933B}"/>
          </ac:graphicFrameMkLst>
        </pc:graphicFrameChg>
        <pc:picChg chg="add mod">
          <ac:chgData name="塩谷 晃弘 / Akihiro Shiotani" userId="50aef054-9327-40af-9729-b525352b79f1" providerId="ADAL" clId="{3AE437B8-C9D5-4D66-ACE1-C276E827CDB0}" dt="2023-02-13T01:20:19.583" v="5022" actId="1036"/>
          <ac:picMkLst>
            <pc:docMk/>
            <pc:sldMk cId="4117498404" sldId="1587"/>
            <ac:picMk id="25" creationId="{DC2EF62B-A0D6-96EB-756B-719486B1D400}"/>
          </ac:picMkLst>
        </pc:pic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8" creationId="{DCD16C24-EEF7-8E9B-ACC1-60E47A0CAE4B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9" creationId="{86686B77-86E1-6B63-2F77-03CF37897740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2" creationId="{DF57F4D6-DB63-6C8A-8C32-CEA44855EDAC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3" creationId="{19869D79-8C41-A91B-47AB-35F0F5105B5A}"/>
          </ac:cxnSpMkLst>
        </pc:cxnChg>
      </pc:sldChg>
      <pc:sldChg chg="addSp delSp modSp add mod">
        <pc:chgData name="塩谷 晃弘 / Akihiro Shiotani" userId="50aef054-9327-40af-9729-b525352b79f1" providerId="ADAL" clId="{3AE437B8-C9D5-4D66-ACE1-C276E827CDB0}" dt="2023-02-13T01:10:55.340" v="4713" actId="20577"/>
        <pc:sldMkLst>
          <pc:docMk/>
          <pc:sldMk cId="2935018714" sldId="1588"/>
        </pc:sldMkLst>
        <pc:spChg chg="del mod">
          <ac:chgData name="塩谷 晃弘 / Akihiro Shiotani" userId="50aef054-9327-40af-9729-b525352b79f1" providerId="ADAL" clId="{3AE437B8-C9D5-4D66-ACE1-C276E827CDB0}" dt="2023-02-13T01:10:52.351" v="4708" actId="478"/>
          <ac:spMkLst>
            <pc:docMk/>
            <pc:sldMk cId="2935018714" sldId="1588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1" creationId="{E425681A-7C47-42DF-BD10-AB0497DF4328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2" creationId="{6F35DE39-2F6F-CBAB-516D-4340984203B3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3" creationId="{81ECEAA9-6EB2-FC88-C85A-FA8E83864098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4" creationId="{7B65DD73-8E39-552C-B841-5B63B4728F43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5" creationId="{585294EF-0BC3-E751-4DF0-F739FB353680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6" creationId="{0D754542-1DF7-ABD0-1F2D-95B2A2653B97}"/>
          </ac:spMkLst>
        </pc:spChg>
        <pc:spChg chg="add mod">
          <ac:chgData name="塩谷 晃弘 / Akihiro Shiotani" userId="50aef054-9327-40af-9729-b525352b79f1" providerId="ADAL" clId="{3AE437B8-C9D5-4D66-ACE1-C276E827CDB0}" dt="2023-02-13T01:10:55.340" v="4713" actId="20577"/>
          <ac:spMkLst>
            <pc:docMk/>
            <pc:sldMk cId="2935018714" sldId="1588"/>
            <ac:spMk id="17" creationId="{C6758687-63AF-F7A0-C353-8BB1AA22D8E3}"/>
          </ac:spMkLst>
        </pc:spChg>
        <pc:picChg chg="add mod modCrop">
          <ac:chgData name="塩谷 晃弘 / Akihiro Shiotani" userId="50aef054-9327-40af-9729-b525352b79f1" providerId="ADAL" clId="{3AE437B8-C9D5-4D66-ACE1-C276E827CDB0}" dt="2023-02-13T01:09:51.909" v="4685" actId="1038"/>
          <ac:picMkLst>
            <pc:docMk/>
            <pc:sldMk cId="2935018714" sldId="1588"/>
            <ac:picMk id="5" creationId="{E8794993-EE6A-A91B-527C-938895E0CC03}"/>
          </ac:picMkLst>
        </pc:picChg>
        <pc:picChg chg="del">
          <ac:chgData name="塩谷 晃弘 / Akihiro Shiotani" userId="50aef054-9327-40af-9729-b525352b79f1" providerId="ADAL" clId="{3AE437B8-C9D5-4D66-ACE1-C276E827CDB0}" dt="2023-02-13T01:06:42.352" v="4540" actId="478"/>
          <ac:picMkLst>
            <pc:docMk/>
            <pc:sldMk cId="2935018714" sldId="1588"/>
            <ac:picMk id="8" creationId="{2ACD5089-5276-02AF-6F60-D5AAFF45737A}"/>
          </ac:picMkLst>
        </pc:picChg>
        <pc:picChg chg="add mod modCrop">
          <ac:chgData name="塩谷 晃弘 / Akihiro Shiotani" userId="50aef054-9327-40af-9729-b525352b79f1" providerId="ADAL" clId="{3AE437B8-C9D5-4D66-ACE1-C276E827CDB0}" dt="2023-02-13T01:09:47.060" v="4677" actId="1038"/>
          <ac:picMkLst>
            <pc:docMk/>
            <pc:sldMk cId="2935018714" sldId="1588"/>
            <ac:picMk id="10" creationId="{606F0D61-C03E-7208-A551-54F01B5ED102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2:21.906" v="4749" actId="478"/>
        <pc:sldMkLst>
          <pc:docMk/>
          <pc:sldMk cId="3543825475" sldId="1589"/>
        </pc:sldMkLst>
        <pc:spChg chg="add del mod">
          <ac:chgData name="塩谷 晃弘 / Akihiro Shiotani" userId="50aef054-9327-40af-9729-b525352b79f1" providerId="ADAL" clId="{3AE437B8-C9D5-4D66-ACE1-C276E827CDB0}" dt="2023-02-13T01:10:48.906" v="4707" actId="478"/>
          <ac:spMkLst>
            <pc:docMk/>
            <pc:sldMk cId="3543825475" sldId="1589"/>
            <ac:spMk id="4" creationId="{DB893056-2937-BB21-9EB1-32706827FEFF}"/>
          </ac:spMkLst>
        </pc:spChg>
        <pc:spChg chg="mod ord">
          <ac:chgData name="塩谷 晃弘 / Akihiro Shiotani" userId="50aef054-9327-40af-9729-b525352b79f1" providerId="ADAL" clId="{3AE437B8-C9D5-4D66-ACE1-C276E827CDB0}" dt="2023-02-13T01:10:46.770" v="4706" actId="167"/>
          <ac:spMkLst>
            <pc:docMk/>
            <pc:sldMk cId="3543825475" sldId="1589"/>
            <ac:spMk id="7" creationId="{C55885EE-AA15-584A-8353-94E36A9BA199}"/>
          </ac:spMkLst>
        </pc:spChg>
        <pc:picChg chg="del">
          <ac:chgData name="塩谷 晃弘 / Akihiro Shiotani" userId="50aef054-9327-40af-9729-b525352b79f1" providerId="ADAL" clId="{3AE437B8-C9D5-4D66-ACE1-C276E827CDB0}" dt="2023-02-13T01:12:09.456" v="4738" actId="478"/>
          <ac:picMkLst>
            <pc:docMk/>
            <pc:sldMk cId="3543825475" sldId="1589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20.808" v="4748" actId="167"/>
          <ac:picMkLst>
            <pc:docMk/>
            <pc:sldMk cId="3543825475" sldId="1589"/>
            <ac:picMk id="8" creationId="{D6F910FB-C60E-95A6-EFA9-9473AAD144CB}"/>
          </ac:picMkLst>
        </pc:picChg>
        <pc:picChg chg="del">
          <ac:chgData name="塩谷 晃弘 / Akihiro Shiotani" userId="50aef054-9327-40af-9729-b525352b79f1" providerId="ADAL" clId="{3AE437B8-C9D5-4D66-ACE1-C276E827CDB0}" dt="2023-02-13T01:12:21.906" v="4749" actId="478"/>
          <ac:picMkLst>
            <pc:docMk/>
            <pc:sldMk cId="3543825475" sldId="1589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07.577" v="4737" actId="167"/>
          <ac:picMkLst>
            <pc:docMk/>
            <pc:sldMk cId="3543825475" sldId="1589"/>
            <ac:picMk id="18" creationId="{31D09830-D32D-EC9C-E20F-C0167EEAA0D1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13T01:10:06.873" v="4688"/>
        <pc:sldMkLst>
          <pc:docMk/>
          <pc:sldMk cId="2244729157" sldId="1590"/>
        </pc:sldMkLst>
      </pc:sldChg>
      <pc:sldChg chg="addSp delSp modSp add mod">
        <pc:chgData name="塩谷 晃弘 / Akihiro Shiotani" userId="50aef054-9327-40af-9729-b525352b79f1" providerId="ADAL" clId="{3AE437B8-C9D5-4D66-ACE1-C276E827CDB0}" dt="2023-02-13T01:13:59.881" v="4829" actId="20577"/>
        <pc:sldMkLst>
          <pc:docMk/>
          <pc:sldMk cId="3306364646" sldId="1590"/>
        </pc:sldMkLst>
        <pc:spChg chg="del">
          <ac:chgData name="塩谷 晃弘 / Akihiro Shiotani" userId="50aef054-9327-40af-9729-b525352b79f1" providerId="ADAL" clId="{3AE437B8-C9D5-4D66-ACE1-C276E827CDB0}" dt="2023-02-13T01:13:52.024" v="4808" actId="478"/>
          <ac:spMkLst>
            <pc:docMk/>
            <pc:sldMk cId="3306364646" sldId="1590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13:59.881" v="4829" actId="20577"/>
          <ac:spMkLst>
            <pc:docMk/>
            <pc:sldMk cId="3306364646" sldId="1590"/>
            <ac:spMk id="18" creationId="{DD5A4485-3C78-3749-683F-CE884BCA3A79}"/>
          </ac:spMkLst>
        </pc:spChg>
        <pc:picChg chg="del">
          <ac:chgData name="塩谷 晃弘 / Akihiro Shiotani" userId="50aef054-9327-40af-9729-b525352b79f1" providerId="ADAL" clId="{3AE437B8-C9D5-4D66-ACE1-C276E827CDB0}" dt="2023-02-13T01:13:27.936" v="4787" actId="478"/>
          <ac:picMkLst>
            <pc:docMk/>
            <pc:sldMk cId="3306364646" sldId="1590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39.801" v="4806" actId="167"/>
          <ac:picMkLst>
            <pc:docMk/>
            <pc:sldMk cId="3306364646" sldId="1590"/>
            <ac:picMk id="6" creationId="{C6322DC3-CA53-5A2F-890C-F065713B8543}"/>
          </ac:picMkLst>
        </pc:picChg>
        <pc:picChg chg="del">
          <ac:chgData name="塩谷 晃弘 / Akihiro Shiotani" userId="50aef054-9327-40af-9729-b525352b79f1" providerId="ADAL" clId="{3AE437B8-C9D5-4D66-ACE1-C276E827CDB0}" dt="2023-02-13T01:13:40.954" v="4807" actId="478"/>
          <ac:picMkLst>
            <pc:docMk/>
            <pc:sldMk cId="3306364646" sldId="1590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26.930" v="4786" actId="167"/>
          <ac:picMkLst>
            <pc:docMk/>
            <pc:sldMk cId="3306364646" sldId="1590"/>
            <ac:picMk id="17" creationId="{390F5E69-59F5-9705-D0FA-8CC2CD47A878}"/>
          </ac:picMkLst>
        </pc:picChg>
      </pc:sldChg>
    </pc:docChg>
  </pc:docChgLst>
  <pc:docChgLst>
    <pc:chgData name="塩谷 晃弘 / Akihiro Shiotani" userId="50aef054-9327-40af-9729-b525352b79f1" providerId="ADAL" clId="{97641CC7-4DFF-47BA-A843-9B5D692ED69C}"/>
    <pc:docChg chg="undo custSel addSld delSld modSld sldOrd">
      <pc:chgData name="塩谷 晃弘 / Akihiro Shiotani" userId="50aef054-9327-40af-9729-b525352b79f1" providerId="ADAL" clId="{97641CC7-4DFF-47BA-A843-9B5D692ED69C}" dt="2023-01-05T00:11:51.481" v="5461" actId="20577"/>
      <pc:docMkLst>
        <pc:docMk/>
      </pc:docMkLst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2714889086" sldId="1451"/>
            <ac:picMk id="13" creationId="{A306A4C6-A87B-FEFF-3278-33B225AD2A7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18:55.658" v="8"/>
          <ac:picMkLst>
            <pc:docMk/>
            <pc:sldMk cId="2714889086" sldId="1451"/>
            <ac:picMk id="24" creationId="{35343986-9500-C584-8DA3-DCD1FBE0024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2714889086" sldId="1451"/>
            <ac:picMk id="25" creationId="{5EF1B293-D773-410B-1989-C75B529F2A3E}"/>
          </ac:picMkLst>
        </pc:picChg>
      </pc:sldChg>
      <pc:sldChg chg="addSp delSp modSp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1830413960" sldId="1452"/>
            <ac:picMk id="24" creationId="{8663F672-8687-1813-D2E5-8EDC0301FB44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77051362" sldId="145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88955895" sldId="145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85957387" sldId="145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49682752" sldId="145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76917722" sldId="145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154900098" sldId="1458"/>
        </pc:sldMkLst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1539989145" sldId="1459"/>
            <ac:picMk id="13" creationId="{4BCDF807-3324-D02E-8E3A-D3257E9669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38.889" v="556" actId="478"/>
          <ac:picMkLst>
            <pc:docMk/>
            <pc:sldMk cId="1539989145" sldId="1459"/>
            <ac:picMk id="14" creationId="{8D5368DA-C6A6-3C91-09BE-5D34B3C639DB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54.566" v="558" actId="478"/>
        <pc:sldMkLst>
          <pc:docMk/>
          <pc:sldMk cId="63948455" sldId="1460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63948455" sldId="1460"/>
            <ac:picMk id="5" creationId="{72F50E06-5122-CC24-29E6-426A2D44FDFB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54.566" v="558" actId="478"/>
          <ac:picMkLst>
            <pc:docMk/>
            <pc:sldMk cId="63948455" sldId="1460"/>
            <ac:picMk id="8" creationId="{FBECF21D-DAA5-FD84-3BBB-647AFE43B173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05888298" sldId="146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9034762" sldId="1462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759741863" sldId="146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653382186" sldId="146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54916861" sldId="146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30292125" sldId="146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18858659" sldId="146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09994914" sldId="147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74744679" sldId="147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93305854" sldId="1494"/>
        </pc:sldMkLst>
      </pc:sldChg>
      <pc:sldChg chg="addSp modSp mod modTransition modNotesTx">
        <pc:chgData name="塩谷 晃弘 / Akihiro Shiotani" userId="50aef054-9327-40af-9729-b525352b79f1" providerId="ADAL" clId="{97641CC7-4DFF-47BA-A843-9B5D692ED69C}" dt="2023-01-04T07:32:26.989" v="2711" actId="20577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97641CC7-4DFF-47BA-A843-9B5D692ED69C}" dt="2023-01-04T07:15:34.677" v="2491" actId="20577"/>
          <ac:spMkLst>
            <pc:docMk/>
            <pc:sldMk cId="3772838378" sldId="1495"/>
            <ac:spMk id="6" creationId="{8CA97219-5FED-DC3F-4811-43B688956613}"/>
          </ac:spMkLst>
        </pc:spChg>
        <pc:spChg chg="add mod">
          <ac:chgData name="塩谷 晃弘 / Akihiro Shiotani" userId="50aef054-9327-40af-9729-b525352b79f1" providerId="ADAL" clId="{97641CC7-4DFF-47BA-A843-9B5D692ED69C}" dt="2023-01-04T07:24:19.947" v="2501" actId="1036"/>
          <ac:spMkLst>
            <pc:docMk/>
            <pc:sldMk cId="3772838378" sldId="1495"/>
            <ac:spMk id="7" creationId="{642538D7-65B2-9384-953E-248BC2CF879E}"/>
          </ac:spMkLst>
        </pc:spChg>
        <pc:spChg chg="add mod">
          <ac:chgData name="塩谷 晃弘 / Akihiro Shiotani" userId="50aef054-9327-40af-9729-b525352b79f1" providerId="ADAL" clId="{97641CC7-4DFF-47BA-A843-9B5D692ED69C}" dt="2023-01-04T07:15:07.233" v="2477" actId="1076"/>
          <ac:spMkLst>
            <pc:docMk/>
            <pc:sldMk cId="3772838378" sldId="1495"/>
            <ac:spMk id="8" creationId="{8DC6A81C-8D2A-7172-57BD-7D2F789E6B9E}"/>
          </ac:spMkLst>
        </pc:spChg>
        <pc:spChg chg="mod">
          <ac:chgData name="塩谷 晃弘 / Akihiro Shiotani" userId="50aef054-9327-40af-9729-b525352b79f1" providerId="ADAL" clId="{97641CC7-4DFF-47BA-A843-9B5D692ED69C}" dt="2023-01-04T07:14:01.807" v="2425" actId="20577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97641CC7-4DFF-47BA-A843-9B5D692ED69C}" dt="2023-01-04T07:15:24.770" v="2489" actId="20577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35" creationId="{BFD773B8-EF33-56F5-194F-4091F8D142EB}"/>
          </ac:spMkLst>
        </pc:spChg>
        <pc:cxnChg chg="mod">
          <ac:chgData name="塩谷 晃弘 / Akihiro Shiotani" userId="50aef054-9327-40af-9729-b525352b79f1" providerId="ADAL" clId="{97641CC7-4DFF-47BA-A843-9B5D692ED69C}" dt="2023-01-04T07:24:10.071" v="2492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90508359" sldId="1512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4T06:55:24.031" v="1320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97641CC7-4DFF-47BA-A843-9B5D692ED69C}" dt="2023-01-04T06:55:24.031" v="132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97641CC7-4DFF-47BA-A843-9B5D692ED69C}" dt="2023-01-04T06:53:00.649" v="1224" actId="20577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97641CC7-4DFF-47BA-A843-9B5D692ED69C}" dt="2023-01-04T06:52:59.917" v="1223" actId="20577"/>
          <ac:spMkLst>
            <pc:docMk/>
            <pc:sldMk cId="612706211" sldId="1513"/>
            <ac:spMk id="114" creationId="{8BA2CC53-FF1C-D9AA-8694-96D5C90D9A1A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03213321" sldId="1516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5T00:11:51.481" v="5461" actId="20577"/>
        <pc:sldMkLst>
          <pc:docMk/>
          <pc:sldMk cId="2489875405" sldId="1520"/>
        </pc:sldMkLst>
        <pc:spChg chg="mod">
          <ac:chgData name="塩谷 晃弘 / Akihiro Shiotani" userId="50aef054-9327-40af-9729-b525352b79f1" providerId="ADAL" clId="{97641CC7-4DFF-47BA-A843-9B5D692ED69C}" dt="2023-01-05T00:10:24.546" v="5367" actId="1076"/>
          <ac:spMkLst>
            <pc:docMk/>
            <pc:sldMk cId="2489875405" sldId="1520"/>
            <ac:spMk id="14" creationId="{83F25E67-CC96-3E07-47EB-B4BD767A260E}"/>
          </ac:spMkLst>
        </pc:spChg>
        <pc:spChg chg="mod">
          <ac:chgData name="塩谷 晃弘 / Akihiro Shiotani" userId="50aef054-9327-40af-9729-b525352b79f1" providerId="ADAL" clId="{97641CC7-4DFF-47BA-A843-9B5D692ED69C}" dt="2023-01-05T00:10:32.823" v="5382" actId="20577"/>
          <ac:spMkLst>
            <pc:docMk/>
            <pc:sldMk cId="2489875405" sldId="1520"/>
            <ac:spMk id="16" creationId="{13346C27-3487-DD15-21AE-2132E2AD5BC9}"/>
          </ac:spMkLst>
        </pc:spChg>
        <pc:spChg chg="mod">
          <ac:chgData name="塩谷 晃弘 / Akihiro Shiotani" userId="50aef054-9327-40af-9729-b525352b79f1" providerId="ADAL" clId="{97641CC7-4DFF-47BA-A843-9B5D692ED69C}" dt="2023-01-05T00:10:54.834" v="5425" actId="1038"/>
          <ac:spMkLst>
            <pc:docMk/>
            <pc:sldMk cId="2489875405" sldId="1520"/>
            <ac:spMk id="17" creationId="{74231F03-C170-C8F5-5574-93D9C93CA391}"/>
          </ac:spMkLst>
        </pc:spChg>
      </pc:sldChg>
      <pc:sldChg chg="modSp mod modTransition modNotesTx">
        <pc:chgData name="塩谷 晃弘 / Akihiro Shiotani" userId="50aef054-9327-40af-9729-b525352b79f1" providerId="ADAL" clId="{97641CC7-4DFF-47BA-A843-9B5D692ED69C}" dt="2023-01-04T06:58:19.338" v="1881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97641CC7-4DFF-47BA-A843-9B5D692ED69C}" dt="2023-01-04T06:55:06.016" v="1311" actId="20577"/>
          <ac:spMkLst>
            <pc:docMk/>
            <pc:sldMk cId="3497377164" sldId="1521"/>
            <ac:spMk id="25" creationId="{6C1B6AEE-2D66-A565-1C20-56D0B206312E}"/>
          </ac:spMkLst>
        </pc:spChg>
        <pc:spChg chg="mod">
          <ac:chgData name="塩谷 晃弘 / Akihiro Shiotani" userId="50aef054-9327-40af-9729-b525352b79f1" providerId="ADAL" clId="{97641CC7-4DFF-47BA-A843-9B5D692ED69C}" dt="2023-01-04T06:52:54.077" v="1221" actId="20577"/>
          <ac:spMkLst>
            <pc:docMk/>
            <pc:sldMk cId="3497377164" sldId="1521"/>
            <ac:spMk id="26" creationId="{C650F0A9-4FDA-FBF8-32A6-EAE0D93CC54F}"/>
          </ac:spMkLst>
        </pc:spChg>
        <pc:spChg chg="mod">
          <ac:chgData name="塩谷 晃弘 / Akihiro Shiotani" userId="50aef054-9327-40af-9729-b525352b79f1" providerId="ADAL" clId="{97641CC7-4DFF-47BA-A843-9B5D692ED69C}" dt="2023-01-04T06:52:52.923" v="1220" actId="20577"/>
          <ac:spMkLst>
            <pc:docMk/>
            <pc:sldMk cId="3497377164" sldId="1521"/>
            <ac:spMk id="36" creationId="{855713A5-A165-0701-4E75-1E696827FCCA}"/>
          </ac:spMkLst>
        </pc:spChg>
      </pc:sldChg>
      <pc:sldChg chg="addSp delSp modSp mod ord modTransition modNotesTx">
        <pc:chgData name="塩谷 晃弘 / Akihiro Shiotani" userId="50aef054-9327-40af-9729-b525352b79f1" providerId="ADAL" clId="{97641CC7-4DFF-47BA-A843-9B5D692ED69C}" dt="2023-01-04T06:55:15.532" v="1319" actId="20577"/>
        <pc:sldMkLst>
          <pc:docMk/>
          <pc:sldMk cId="1117541590" sldId="1522"/>
        </pc:sldMkLst>
        <pc:spChg chg="add 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7" creationId="{3AB09BF8-B04F-0A24-AA12-D5606A08C8B7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8" creationId="{AE5612CB-F4BC-420E-2875-9137EA4BA0FE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9" creationId="{8F8E47E6-0A19-CC24-3C1E-9E33BE8042B6}"/>
          </ac:spMkLst>
        </pc:spChg>
        <pc:spChg chg="add mod">
          <ac:chgData name="塩谷 晃弘 / Akihiro Shiotani" userId="50aef054-9327-40af-9729-b525352b79f1" providerId="ADAL" clId="{97641CC7-4DFF-47BA-A843-9B5D692ED69C}" dt="2023-01-04T06:43:02.312" v="532" actId="1076"/>
          <ac:spMkLst>
            <pc:docMk/>
            <pc:sldMk cId="1117541590" sldId="1522"/>
            <ac:spMk id="10" creationId="{7F0E2645-855E-8F25-86D7-03D41B0D4F6F}"/>
          </ac:spMkLst>
        </pc:spChg>
        <pc:spChg chg="mod">
          <ac:chgData name="塩谷 晃弘 / Akihiro Shiotani" userId="50aef054-9327-40af-9729-b525352b79f1" providerId="ADAL" clId="{97641CC7-4DFF-47BA-A843-9B5D692ED69C}" dt="2023-01-04T06:41:35.084" v="485" actId="1076"/>
          <ac:spMkLst>
            <pc:docMk/>
            <pc:sldMk cId="1117541590" sldId="1522"/>
            <ac:spMk id="27" creationId="{7D33BF52-3CD4-74E9-ED5D-7AEC4ED1BFA6}"/>
          </ac:spMkLst>
        </pc:spChg>
        <pc:spChg chg="mod">
          <ac:chgData name="塩谷 晃弘 / Akihiro Shiotani" userId="50aef054-9327-40af-9729-b525352b79f1" providerId="ADAL" clId="{97641CC7-4DFF-47BA-A843-9B5D692ED69C}" dt="2023-01-04T06:55:11.579" v="1315" actId="20577"/>
          <ac:spMkLst>
            <pc:docMk/>
            <pc:sldMk cId="1117541590" sldId="1522"/>
            <ac:spMk id="33" creationId="{EB1BF0FD-E395-D322-4C62-686DFA512D55}"/>
          </ac:spMkLst>
        </pc:spChg>
        <pc:spChg chg="mod">
          <ac:chgData name="塩谷 晃弘 / Akihiro Shiotani" userId="50aef054-9327-40af-9729-b525352b79f1" providerId="ADAL" clId="{97641CC7-4DFF-47BA-A843-9B5D692ED69C}" dt="2023-01-04T06:52:57.050" v="1222" actId="20577"/>
          <ac:spMkLst>
            <pc:docMk/>
            <pc:sldMk cId="1117541590" sldId="1522"/>
            <ac:spMk id="39" creationId="{E30119A5-B5BE-6BA2-6C5A-2E4D4FD07228}"/>
          </ac:spMkLst>
        </pc:spChg>
        <pc:spChg chg="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44" creationId="{BA344AD3-8796-F9D3-8146-6AC8670976F7}"/>
          </ac:spMkLst>
        </pc:spChg>
        <pc:spChg chg="mod or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45" creationId="{594E44A2-8D7F-548C-C986-3CA03A70955B}"/>
          </ac:spMkLst>
        </pc:sp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4" creationId="{2B63A1DD-26DD-E77B-1BBB-6649F321B20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5" creationId="{39610E25-29E7-2EA7-7215-BEA89B79C007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6" creationId="{A78D8034-2610-E3AB-E662-3065E66CFBD7}"/>
          </ac:picMkLst>
        </pc:picChg>
        <pc:picChg chg="add mod">
          <ac:chgData name="塩谷 晃弘 / Akihiro Shiotani" userId="50aef054-9327-40af-9729-b525352b79f1" providerId="ADAL" clId="{97641CC7-4DFF-47BA-A843-9B5D692ED69C}" dt="2023-01-04T06:42:49.375" v="527" actId="571"/>
          <ac:picMkLst>
            <pc:docMk/>
            <pc:sldMk cId="1117541590" sldId="1522"/>
            <ac:picMk id="11" creationId="{805BC9CC-4FCB-11A1-325C-87F1D393B374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1:29.642" v="483" actId="1076"/>
          <ac:picMkLst>
            <pc:docMk/>
            <pc:sldMk cId="1117541590" sldId="1522"/>
            <ac:picMk id="26" creationId="{38A07052-EF8A-A8A0-99C7-3D5C27B094BA}"/>
          </ac:picMkLst>
        </pc:picChg>
        <pc:picChg chg="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43" creationId="{7758EF07-DFA9-D21F-91DC-6454318EBC07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26" creationId="{E77224FA-081D-0246-FD6C-AF0C8D1EAB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9:39.970" v="436" actId="478"/>
          <ac:picMkLst>
            <pc:docMk/>
            <pc:sldMk cId="1117541590" sldId="1522"/>
            <ac:picMk id="1028" creationId="{48596B6F-76DC-48C3-D212-AF5791B60EFB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30" creationId="{CFB9C597-558A-C634-F1AE-5C16D4274E25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75588006" sldId="1527"/>
        </pc:sldMkLst>
      </pc:sldChg>
      <pc:sldChg chg="ord modTransition modNotesTx">
        <pc:chgData name="塩谷 晃弘 / Akihiro Shiotani" userId="50aef054-9327-40af-9729-b525352b79f1" providerId="ADAL" clId="{97641CC7-4DFF-47BA-A843-9B5D692ED69C}" dt="2023-01-04T07:03:56.043" v="1901"/>
        <pc:sldMkLst>
          <pc:docMk/>
          <pc:sldMk cId="1293032349" sldId="1528"/>
        </pc:sldMkLst>
      </pc:sldChg>
      <pc:sldChg chg="modSp mod ord modTransition modNotesTx">
        <pc:chgData name="塩谷 晃弘 / Akihiro Shiotani" userId="50aef054-9327-40af-9729-b525352b79f1" providerId="ADAL" clId="{97641CC7-4DFF-47BA-A843-9B5D692ED69C}" dt="2023-01-04T08:03:06.634" v="3666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97641CC7-4DFF-47BA-A843-9B5D692ED69C}" dt="2023-01-04T07:33:34.986" v="2749" actId="20577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7:39:55.346" v="2936" actId="20577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6.634" v="3666"/>
          <ac:spMkLst>
            <pc:docMk/>
            <pc:sldMk cId="1547497343" sldId="1529"/>
            <ac:spMk id="85" creationId="{809A2465-1769-3F78-8CB5-E8055D76B1D9}"/>
          </ac:spMkLst>
        </pc:spChg>
      </pc:sldChg>
      <pc:sldChg chg="modSp mod ord modTransition modNotesTx">
        <pc:chgData name="塩谷 晃弘 / Akihiro Shiotani" userId="50aef054-9327-40af-9729-b525352b79f1" providerId="ADAL" clId="{97641CC7-4DFF-47BA-A843-9B5D692ED69C}" dt="2023-01-04T07:10:15.352" v="230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97641CC7-4DFF-47BA-A843-9B5D692ED69C}" dt="2023-01-04T07:06:54.455" v="2143" actId="20577"/>
          <ac:spMkLst>
            <pc:docMk/>
            <pc:sldMk cId="2359677762" sldId="1530"/>
            <ac:spMk id="81" creationId="{25439828-4E5D-A97B-1609-4712EF1B738C}"/>
          </ac:spMkLst>
        </pc:spChg>
      </pc:sldChg>
      <pc:sldChg chg="modSp mod modTransition">
        <pc:chgData name="塩谷 晃弘 / Akihiro Shiotani" userId="50aef054-9327-40af-9729-b525352b79f1" providerId="ADAL" clId="{97641CC7-4DFF-47BA-A843-9B5D692ED69C}" dt="2023-01-04T08:03:09.120" v="3667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97641CC7-4DFF-47BA-A843-9B5D692ED69C}" dt="2023-01-04T07:40:22.108" v="2937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48.628" v="3657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9.120" v="3667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mod modTransition modNotesTx">
        <pc:chgData name="塩谷 晃弘 / Akihiro Shiotani" userId="50aef054-9327-40af-9729-b525352b79f1" providerId="ADAL" clId="{97641CC7-4DFF-47BA-A843-9B5D692ED69C}" dt="2023-01-04T08:17:40.204" v="3918" actId="20577"/>
        <pc:sldMkLst>
          <pc:docMk/>
          <pc:sldMk cId="2350814425" sldId="1532"/>
        </pc:sldMkLst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2" creationId="{AC7F2795-1160-3877-F698-807F2D93CFA7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2" creationId="{0496F5D4-AC5D-D997-0C85-490805E6CC3B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6" creationId="{554E23A6-816D-4BDE-0AF7-A91BDCEC1A5C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7" creationId="{F8241AA8-B88B-C503-8DA3-732951B6DB9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3" creationId="{3A2410F1-3829-992F-BD70-FDE80C46B8D8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4" creationId="{409DDB4E-8DC9-475A-0723-404251E8CA0F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6.159" v="2938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1.932" v="3658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0.960" v="3668"/>
          <ac:spMkLst>
            <pc:docMk/>
            <pc:sldMk cId="2350814425" sldId="1532"/>
            <ac:spMk id="85" creationId="{809A2465-1769-3F78-8CB5-E8055D76B1D9}"/>
          </ac:spMkLst>
        </pc:spChg>
        <pc:picChg chg="add del mod modCrop">
          <ac:chgData name="塩谷 晃弘 / Akihiro Shiotani" userId="50aef054-9327-40af-9729-b525352b79f1" providerId="ADAL" clId="{97641CC7-4DFF-47BA-A843-9B5D692ED69C}" dt="2023-01-04T07:37:31.079" v="2802" actId="478"/>
          <ac:picMkLst>
            <pc:docMk/>
            <pc:sldMk cId="2350814425" sldId="1532"/>
            <ac:picMk id="4" creationId="{70E4ABD5-9CF7-9490-6F6F-9B18B8A5BC2E}"/>
          </ac:picMkLst>
        </pc:picChg>
        <pc:picChg chg="add del mod modCrop">
          <ac:chgData name="塩谷 晃弘 / Akihiro Shiotani" userId="50aef054-9327-40af-9729-b525352b79f1" providerId="ADAL" clId="{97641CC7-4DFF-47BA-A843-9B5D692ED69C}" dt="2023-01-04T07:37:15.883" v="2795" actId="478"/>
          <ac:picMkLst>
            <pc:docMk/>
            <pc:sldMk cId="2350814425" sldId="1532"/>
            <ac:picMk id="5" creationId="{196BFFC6-8DAC-B6F1-39A7-02FC75CD6868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00.473" v="2785"/>
          <ac:picMkLst>
            <pc:docMk/>
            <pc:sldMk cId="2350814425" sldId="1532"/>
            <ac:picMk id="6" creationId="{8F0712DC-33F9-FCF0-3E97-CB132CFF2660}"/>
          </ac:picMkLst>
        </pc:picChg>
        <pc:picChg chg="add mod ord">
          <ac:chgData name="塩谷 晃弘 / Akihiro Shiotani" userId="50aef054-9327-40af-9729-b525352b79f1" providerId="ADAL" clId="{97641CC7-4DFF-47BA-A843-9B5D692ED69C}" dt="2023-01-04T07:41:30.532" v="3046" actId="167"/>
          <ac:picMkLst>
            <pc:docMk/>
            <pc:sldMk cId="2350814425" sldId="1532"/>
            <ac:picMk id="7" creationId="{6A7B8AC8-EF7A-DF92-54B1-D121C1AA6C05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8" creationId="{438A6DC1-DBAC-036F-28B3-096297604ACC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13.712" v="2792"/>
          <ac:picMkLst>
            <pc:docMk/>
            <pc:sldMk cId="2350814425" sldId="1532"/>
            <ac:picMk id="9" creationId="{CFD10EBA-0266-5CD3-ED2E-521EECD11576}"/>
          </ac:picMkLst>
        </pc:picChg>
        <pc:picChg chg="add mod">
          <ac:chgData name="塩谷 晃弘 / Akihiro Shiotani" userId="50aef054-9327-40af-9729-b525352b79f1" providerId="ADAL" clId="{97641CC7-4DFF-47BA-A843-9B5D692ED69C}" dt="2023-01-04T07:41:41.519" v="3112" actId="1038"/>
          <ac:picMkLst>
            <pc:docMk/>
            <pc:sldMk cId="2350814425" sldId="1532"/>
            <ac:picMk id="10" creationId="{D3C9AF1C-2519-5D8B-9AAE-F1F7CB27D86E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29.724" v="2800"/>
          <ac:picMkLst>
            <pc:docMk/>
            <pc:sldMk cId="2350814425" sldId="1532"/>
            <ac:picMk id="12" creationId="{8CC4BED9-2710-D0AA-43EF-3AEF3B4BA9B6}"/>
          </ac:picMkLst>
        </pc:picChg>
        <pc:picChg chg="add mod">
          <ac:chgData name="塩谷 晃弘 / Akihiro Shiotani" userId="50aef054-9327-40af-9729-b525352b79f1" providerId="ADAL" clId="{97641CC7-4DFF-47BA-A843-9B5D692ED69C}" dt="2023-01-04T07:37:36.465" v="2806" actId="1076"/>
          <ac:picMkLst>
            <pc:docMk/>
            <pc:sldMk cId="2350814425" sldId="1532"/>
            <ac:picMk id="13" creationId="{1666A739-F774-5435-A5B1-DFC890BF40F7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5" creationId="{23D14416-30A4-E88C-E7C0-1F9BAB7F485A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8" creationId="{B7D1B5BB-DF9E-5BD7-85E8-16771DEA4F9C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31" creationId="{B7761A76-B9A1-7089-987A-59B81E027301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2" creationId="{CC7BFF7E-0C1D-ABA1-F878-1B69F267FA2F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5" creationId="{DD7251BE-3346-A048-518D-A6C1885166D6}"/>
          </ac:picMkLst>
        </pc:picChg>
      </pc:sldChg>
      <pc:sldChg chg="addSp delSp modSp del mod modTransition modNotesTx">
        <pc:chgData name="塩谷 晃弘 / Akihiro Shiotani" userId="50aef054-9327-40af-9729-b525352b79f1" providerId="ADAL" clId="{97641CC7-4DFF-47BA-A843-9B5D692ED69C}" dt="2023-01-05T00:05:54.028" v="5282" actId="47"/>
        <pc:sldMkLst>
          <pc:docMk/>
          <pc:sldMk cId="3128600955" sldId="1533"/>
        </pc:sldMkLst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9" creationId="{73DC3130-915F-094A-FAFA-D87FECAAD10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0" creationId="{3B026071-45B5-C30D-1900-FDD2D2BCDD6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1" creationId="{ABE2595C-1ABB-2B48-DF7D-7ED9D4B24A6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3" creationId="{97E013C3-2C91-88B7-32EC-BE15CDD2FB0C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5" creationId="{219557F3-D686-F70B-54A9-D21BD35C2F5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7" creationId="{3EF3A6ED-7FDE-8A36-BF24-0226321CC10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8" creationId="{62CB06C1-DB26-6776-DE2C-320962EA52F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9" creationId="{1F8D59D4-B58B-88C8-9F6F-0EF99545E9F0}"/>
          </ac:spMkLst>
        </pc:spChg>
        <pc:spChg chg="add del mod">
          <ac:chgData name="塩谷 晃弘 / Akihiro Shiotani" userId="50aef054-9327-40af-9729-b525352b79f1" providerId="ADAL" clId="{97641CC7-4DFF-47BA-A843-9B5D692ED69C}" dt="2023-01-04T23:41:40.121" v="4806" actId="478"/>
          <ac:spMkLst>
            <pc:docMk/>
            <pc:sldMk cId="3128600955" sldId="1533"/>
            <ac:spMk id="21" creationId="{13AD24ED-A8CB-5D9C-2014-3A3F12FCA4C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2" creationId="{6E68BEF2-1E7B-7704-1404-862ECA3789F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4" creationId="{27BE03B3-46FF-1738-5846-D44C891F8BF9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5" creationId="{C861D7C5-6A2C-7F53-86B1-4E53F5C9D78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6" creationId="{610CAF9A-D190-9CDD-8794-8E51626C600E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7" creationId="{00158D34-EFC8-EE83-45CC-F39F48FA7363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8" creationId="{946E9049-B955-DDB2-20F1-E3BD7EBA9376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0" creationId="{8B87BB2D-0524-4F67-975B-04C554711D5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2" creationId="{59DBD25C-0354-A788-5127-5DFC1B9915EA}"/>
          </ac:spMkLst>
        </pc:spChg>
        <pc:spChg chg="mod">
          <ac:chgData name="塩谷 晃弘 / Akihiro Shiotani" userId="50aef054-9327-40af-9729-b525352b79f1" providerId="ADAL" clId="{97641CC7-4DFF-47BA-A843-9B5D692ED69C}" dt="2023-01-04T07:40:30.100" v="294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4.436" v="3659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5.214" v="3670"/>
          <ac:spMkLst>
            <pc:docMk/>
            <pc:sldMk cId="3128600955" sldId="1533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6" creationId="{54F863C3-2034-EEFF-8D41-D936E0C4D302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7" creationId="{A66CF916-9876-DD7A-1E6E-73749FBEC444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8" creationId="{72D4C06D-1EE2-B56F-21E2-2F6E2EF9E74D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2" creationId="{36824C64-BF4E-1F00-ACEF-D732788D0EF1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14" creationId="{652F616F-4505-CA07-4E35-1AA380F1C1E7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6" creationId="{220B0893-23A8-0A2E-16F3-0B3E731EAB1E}"/>
          </ac:picMkLst>
        </pc:picChg>
        <pc:picChg chg="add del mod">
          <ac:chgData name="塩谷 晃弘 / Akihiro Shiotani" userId="50aef054-9327-40af-9729-b525352b79f1" providerId="ADAL" clId="{97641CC7-4DFF-47BA-A843-9B5D692ED69C}" dt="2023-01-04T23:41:40.121" v="4806" actId="478"/>
          <ac:picMkLst>
            <pc:docMk/>
            <pc:sldMk cId="3128600955" sldId="1533"/>
            <ac:picMk id="20" creationId="{D13A2814-7D39-D471-0288-B965FFA48FC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3" creationId="{32CFF365-9343-F9A9-9117-EB61AF1DD843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9" creationId="{F7FEEEB6-ABFD-9EF4-F01C-D8C5F9EBCB9F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31" creationId="{34187D80-6D61-B8D3-E3DB-680596C0A333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5T00:06:55.142" v="5290" actId="207"/>
        <pc:sldMkLst>
          <pc:docMk/>
          <pc:sldMk cId="1904695112" sldId="1534"/>
        </pc:sldMkLst>
        <pc:spChg chg="add del">
          <ac:chgData name="塩谷 晃弘 / Akihiro Shiotani" userId="50aef054-9327-40af-9729-b525352b79f1" providerId="ADAL" clId="{97641CC7-4DFF-47BA-A843-9B5D692ED69C}" dt="2023-01-04T08:02:59.777" v="3662" actId="22"/>
          <ac:spMkLst>
            <pc:docMk/>
            <pc:sldMk cId="1904695112" sldId="1534"/>
            <ac:spMk id="6" creationId="{B70D8B01-900B-24E1-5BCA-52B87A01D8CE}"/>
          </ac:spMkLst>
        </pc:spChg>
        <pc:spChg chg="add mod">
          <ac:chgData name="塩谷 晃弘 / Akihiro Shiotani" userId="50aef054-9327-40af-9729-b525352b79f1" providerId="ADAL" clId="{97641CC7-4DFF-47BA-A843-9B5D692ED69C}" dt="2023-01-04T08:15:01.901" v="3834" actId="207"/>
          <ac:spMkLst>
            <pc:docMk/>
            <pc:sldMk cId="1904695112" sldId="1534"/>
            <ac:spMk id="8" creationId="{744079BA-72A8-E172-99EB-D11C34F3BCAB}"/>
          </ac:spMkLst>
        </pc:spChg>
        <pc:spChg chg="add mod">
          <ac:chgData name="塩谷 晃弘 / Akihiro Shiotani" userId="50aef054-9327-40af-9729-b525352b79f1" providerId="ADAL" clId="{97641CC7-4DFF-47BA-A843-9B5D692ED69C}" dt="2023-01-05T00:06:55.142" v="5290" actId="207"/>
          <ac:spMkLst>
            <pc:docMk/>
            <pc:sldMk cId="1904695112" sldId="1534"/>
            <ac:spMk id="10" creationId="{B1B53BBA-7BEC-A8C0-FC39-CAB9021774A6}"/>
          </ac:spMkLst>
        </pc:spChg>
        <pc:spChg chg="add mod">
          <ac:chgData name="塩谷 晃弘 / Akihiro Shiotani" userId="50aef054-9327-40af-9729-b525352b79f1" providerId="ADAL" clId="{97641CC7-4DFF-47BA-A843-9B5D692ED69C}" dt="2023-01-04T08:13:59.652" v="3812" actId="1076"/>
          <ac:spMkLst>
            <pc:docMk/>
            <pc:sldMk cId="1904695112" sldId="1534"/>
            <ac:spMk id="11" creationId="{349A69E5-227B-F0A0-01B7-552E6225EC33}"/>
          </ac:spMkLst>
        </pc:spChg>
        <pc:spChg chg="add mod">
          <ac:chgData name="塩谷 晃弘 / Akihiro Shiotani" userId="50aef054-9327-40af-9729-b525352b79f1" providerId="ADAL" clId="{97641CC7-4DFF-47BA-A843-9B5D692ED69C}" dt="2023-01-05T00:06:30.155" v="5289" actId="1076"/>
          <ac:spMkLst>
            <pc:docMk/>
            <pc:sldMk cId="1904695112" sldId="1534"/>
            <ac:spMk id="12" creationId="{58B53DA6-3447-C04E-627C-14ED27900F6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5" creationId="{B5701494-AE9D-982F-7292-55E8EA36E0E4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6" creationId="{F5884A6A-21C4-58B6-A761-5F510983A58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7" creationId="{A2B57484-720B-08EF-4A33-8741CB80D122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0" creationId="{2A16C4FD-8142-5989-E82C-C4440BC927DF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1" creationId="{0793ED77-09D8-14F2-E3BC-0710D3B9D795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3" creationId="{0C62A6EC-6EFC-EFC2-39C5-6B98974FEE7A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4" creationId="{C9D03EFA-E7A5-4F23-D6F7-B8DBE7502D9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1" creationId="{D70F784B-82FC-5757-0039-111B97DC377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9" creationId="{78ACCAE7-FBE1-6A4B-EE44-DBDF4763022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0" creationId="{12E17AA7-FB19-2533-DCD6-F4883447D44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5" creationId="{7F8C58F0-56EC-1850-9FE8-ED6015D485C3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97641CC7-4DFF-47BA-A843-9B5D692ED69C}" dt="2023-01-04T07:40:36.679" v="2942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0.578" v="3663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7.632" v="3671"/>
          <ac:spMkLst>
            <pc:docMk/>
            <pc:sldMk cId="1904695112" sldId="1534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8:10:51.569" v="3686" actId="1076"/>
          <ac:picMkLst>
            <pc:docMk/>
            <pc:sldMk cId="1904695112" sldId="1534"/>
            <ac:picMk id="7" creationId="{534058EF-DF03-59A2-E675-A7C4AFE106F7}"/>
          </ac:picMkLst>
        </pc:picChg>
        <pc:picChg chg="add mod">
          <ac:chgData name="塩谷 晃弘 / Akihiro Shiotani" userId="50aef054-9327-40af-9729-b525352b79f1" providerId="ADAL" clId="{97641CC7-4DFF-47BA-A843-9B5D692ED69C}" dt="2023-01-04T08:14:48.223" v="3828" actId="1076"/>
          <ac:picMkLst>
            <pc:docMk/>
            <pc:sldMk cId="1904695112" sldId="1534"/>
            <ac:picMk id="9" creationId="{68BDBD34-AAC9-B0D0-8EC3-54F3583B3F87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3" creationId="{430ACDB0-05FD-1746-24E9-DA9167FAA23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4" creationId="{95940197-F6DB-F38C-045C-B1B54892ECF0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8" creationId="{F75E7562-55F7-E2CD-6E67-646A9F3DCCDC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42" creationId="{9823CBC0-9262-5635-15D0-DA56510DE15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0" creationId="{C24FDB89-7928-0541-73FA-86E9185ED09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8" creationId="{9A932AEF-8462-9D31-2DEB-BB619416805E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3" creationId="{5D0E8FEF-6E83-C1AA-075E-84F319BC1A8F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6" creationId="{06658561-3591-D8F0-5CFF-B98B8C0635E1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70" creationId="{CD5AED48-D73B-D2D8-6BBD-53084FAD264B}"/>
          </ac:picMkLst>
        </pc:picChg>
        <pc:picChg chg="add del mod">
          <ac:chgData name="塩谷 晃弘 / Akihiro Shiotani" userId="50aef054-9327-40af-9729-b525352b79f1" providerId="ADAL" clId="{97641CC7-4DFF-47BA-A843-9B5D692ED69C}" dt="2023-01-04T08:11:30.626" v="3735" actId="478"/>
          <ac:picMkLst>
            <pc:docMk/>
            <pc:sldMk cId="1904695112" sldId="1534"/>
            <ac:picMk id="2050" creationId="{90DF44A9-1E98-ACAA-E0FF-76546BB3E8B1}"/>
          </ac:picMkLst>
        </pc:picChg>
      </pc:sldChg>
      <pc:sldChg chg="modSp modTransition">
        <pc:chgData name="塩谷 晃弘 / Akihiro Shiotani" userId="50aef054-9327-40af-9729-b525352b79f1" providerId="ADAL" clId="{97641CC7-4DFF-47BA-A843-9B5D692ED69C}" dt="2023-01-04T08:03:19.953" v="367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97641CC7-4DFF-47BA-A843-9B5D692ED69C}" dt="2023-01-04T07:40:34.791" v="2941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2.729" v="3664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9.953" v="3672"/>
          <ac:spMkLst>
            <pc:docMk/>
            <pc:sldMk cId="1635141860" sldId="1535"/>
            <ac:spMk id="85" creationId="{809A2465-1769-3F78-8CB5-E8055D76B1D9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29291704" sldId="153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7:31:39.700" v="2611" actId="20577"/>
        <pc:sldMkLst>
          <pc:docMk/>
          <pc:sldMk cId="796567495" sldId="153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03663408" sldId="1539"/>
        </pc:sldMkLst>
      </pc:sldChg>
      <pc:sldChg chg="addSp delSp modSp add del mod">
        <pc:chgData name="塩谷 晃弘 / Akihiro Shiotani" userId="50aef054-9327-40af-9729-b525352b79f1" providerId="ADAL" clId="{97641CC7-4DFF-47BA-A843-9B5D692ED69C}" dt="2023-01-04T08:09:39.600" v="3675" actId="47"/>
        <pc:sldMkLst>
          <pc:docMk/>
          <pc:sldMk cId="282664468" sldId="1540"/>
        </pc:sldMkLst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" creationId="{1ADEAFF2-E731-E04A-52DA-D14FD3E27986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6" creationId="{A6516422-D6B9-EFBA-C99F-0D71428D19D6}"/>
          </ac:spMkLst>
        </pc:spChg>
        <pc:spChg chg="add del mod">
          <ac:chgData name="塩谷 晃弘 / Akihiro Shiotani" userId="50aef054-9327-40af-9729-b525352b79f1" providerId="ADAL" clId="{97641CC7-4DFF-47BA-A843-9B5D692ED69C}" dt="2023-01-04T07:45:45.271" v="3180"/>
          <ac:spMkLst>
            <pc:docMk/>
            <pc:sldMk cId="282664468" sldId="1540"/>
            <ac:spMk id="9" creationId="{D28673AB-731D-9887-A6A1-933CFB00997F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0" creationId="{56A8C4E2-3D18-227D-167B-D24D85E301D9}"/>
          </ac:spMkLst>
        </pc:spChg>
        <pc:spChg chg="add mod">
          <ac:chgData name="塩谷 晃弘 / Akihiro Shiotani" userId="50aef054-9327-40af-9729-b525352b79f1" providerId="ADAL" clId="{97641CC7-4DFF-47BA-A843-9B5D692ED69C}" dt="2023-01-04T07:55:44.243" v="3499" actId="208"/>
          <ac:spMkLst>
            <pc:docMk/>
            <pc:sldMk cId="282664468" sldId="1540"/>
            <ac:spMk id="13" creationId="{2CEEA671-61CD-A87C-23E7-02EC92311855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4" creationId="{6E823F43-5A0C-BA99-9449-B7B9DE78B6AD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15" creationId="{8EA2428C-750F-F559-AEA3-56A8AEB84B51}"/>
          </ac:spMkLst>
        </pc:spChg>
        <pc:spChg chg="add mod">
          <ac:chgData name="塩谷 晃弘 / Akihiro Shiotani" userId="50aef054-9327-40af-9729-b525352b79f1" providerId="ADAL" clId="{97641CC7-4DFF-47BA-A843-9B5D692ED69C}" dt="2023-01-04T07:55:47.381" v="3500" actId="208"/>
          <ac:spMkLst>
            <pc:docMk/>
            <pc:sldMk cId="282664468" sldId="1540"/>
            <ac:spMk id="17" creationId="{36B94117-DFBF-CB75-96E6-FBDACD6FDEB3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20" creationId="{25492BD2-D2D0-94FA-C5C9-7D3F863B4786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1" creationId="{CD0C42FA-4822-059A-231A-AD290E9E51C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22" creationId="{AC7F2795-1160-3877-F698-807F2D93CFA7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4" creationId="{F171159A-2A96-7DCB-6B4B-E7FADDE60852}"/>
          </ac:spMkLst>
        </pc:spChg>
        <pc:spChg chg="mod">
          <ac:chgData name="塩谷 晃弘 / Akihiro Shiotani" userId="50aef054-9327-40af-9729-b525352b79f1" providerId="ADAL" clId="{97641CC7-4DFF-47BA-A843-9B5D692ED69C}" dt="2023-01-04T07:55:30.409" v="3498" actId="1076"/>
          <ac:spMkLst>
            <pc:docMk/>
            <pc:sldMk cId="282664468" sldId="1540"/>
            <ac:spMk id="27" creationId="{5D9A2078-C39E-1D69-268B-FA927A64E820}"/>
          </ac:spMkLst>
        </pc:spChg>
        <pc:spChg chg="add mod">
          <ac:chgData name="塩谷 晃弘 / Akihiro Shiotani" userId="50aef054-9327-40af-9729-b525352b79f1" providerId="ADAL" clId="{97641CC7-4DFF-47BA-A843-9B5D692ED69C}" dt="2023-01-04T07:56:42.199" v="3533" actId="20577"/>
          <ac:spMkLst>
            <pc:docMk/>
            <pc:sldMk cId="282664468" sldId="1540"/>
            <ac:spMk id="29" creationId="{74C6EABF-E3F3-6078-A047-1C48B9AD35C0}"/>
          </ac:spMkLst>
        </pc:spChg>
        <pc:spChg chg="mod">
          <ac:chgData name="塩谷 晃弘 / Akihiro Shiotani" userId="50aef054-9327-40af-9729-b525352b79f1" providerId="ADAL" clId="{97641CC7-4DFF-47BA-A843-9B5D692ED69C}" dt="2023-01-04T07:56:38.413" v="3520" actId="20577"/>
          <ac:spMkLst>
            <pc:docMk/>
            <pc:sldMk cId="282664468" sldId="1540"/>
            <ac:spMk id="32" creationId="{0496F5D4-AC5D-D997-0C85-490805E6CC3B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36" creationId="{554E23A6-816D-4BDE-0AF7-A91BDCEC1A5C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7" creationId="{F8241AA8-B88B-C503-8DA3-732951B6DB90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43" creationId="{3A2410F1-3829-992F-BD70-FDE80C46B8D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4" creationId="{409DDB4E-8DC9-475A-0723-404251E8CA0F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7.829" v="2939"/>
          <ac:spMkLst>
            <pc:docMk/>
            <pc:sldMk cId="282664468" sldId="1540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6.317" v="3660"/>
          <ac:spMkLst>
            <pc:docMk/>
            <pc:sldMk cId="282664468" sldId="1540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2.811" v="3669"/>
          <ac:spMkLst>
            <pc:docMk/>
            <pc:sldMk cId="282664468" sldId="1540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5" creationId="{3496E97A-0907-BCE3-8827-70D138B8161D}"/>
          </ac:picMkLst>
        </pc:picChg>
        <pc:picChg chg="add del mod">
          <ac:chgData name="塩谷 晃弘 / Akihiro Shiotani" userId="50aef054-9327-40af-9729-b525352b79f1" providerId="ADAL" clId="{97641CC7-4DFF-47BA-A843-9B5D692ED69C}" dt="2023-01-04T07:45:45.271" v="3180"/>
          <ac:picMkLst>
            <pc:docMk/>
            <pc:sldMk cId="282664468" sldId="1540"/>
            <ac:picMk id="7" creationId="{F718651A-9586-5BC2-0705-D40547A863BD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8" creationId="{438A6DC1-DBAC-036F-28B3-096297604ACC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15.235" v="3493" actId="478"/>
          <ac:picMkLst>
            <pc:docMk/>
            <pc:sldMk cId="282664468" sldId="1540"/>
            <ac:picMk id="12" creationId="{2D6524D0-5491-6F24-B197-26A3EFF3A6A1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50.355" v="3501" actId="478"/>
          <ac:picMkLst>
            <pc:docMk/>
            <pc:sldMk cId="282664468" sldId="1540"/>
            <ac:picMk id="16" creationId="{2D1AFB83-C7BD-6E50-EB94-341FF00FFA83}"/>
          </ac:picMkLst>
        </pc:picChg>
        <pc:picChg chg="add 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19" creationId="{A5EAB800-6718-63AF-B6FE-8B4072EF857B}"/>
          </ac:picMkLst>
        </pc:picChg>
        <pc:picChg chg="add mod">
          <ac:chgData name="塩谷 晃弘 / Akihiro Shiotani" userId="50aef054-9327-40af-9729-b525352b79f1" providerId="ADAL" clId="{97641CC7-4DFF-47BA-A843-9B5D692ED69C}" dt="2023-01-04T07:48:55.534" v="3300" actId="571"/>
          <ac:picMkLst>
            <pc:docMk/>
            <pc:sldMk cId="282664468" sldId="1540"/>
            <ac:picMk id="23" creationId="{F0031B18-AE46-1C76-EF0C-35058F6AFD6D}"/>
          </ac:picMkLst>
        </pc:picChg>
        <pc:picChg chg="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6" creationId="{0A6792F8-76A3-B6C7-D4CA-EB9F094C6B19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28" creationId="{B7D1B5BB-DF9E-5BD7-85E8-16771DEA4F9C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31" creationId="{B7761A76-B9A1-7089-987A-59B81E027301}"/>
          </ac:picMkLst>
        </pc:picChg>
        <pc:picChg chg="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45:59.060" v="3183" actId="478"/>
          <ac:picMkLst>
            <pc:docMk/>
            <pc:sldMk cId="282664468" sldId="1540"/>
            <ac:picMk id="42" creationId="{CC7BFF7E-0C1D-ABA1-F878-1B69F267FA2F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45" creationId="{DD7251BE-3346-A048-518D-A6C1885166D6}"/>
          </ac:picMkLst>
        </pc:picChg>
      </pc:sldChg>
      <pc:sldChg chg="add del">
        <pc:chgData name="塩谷 晃弘 / Akihiro Shiotani" userId="50aef054-9327-40af-9729-b525352b79f1" providerId="ADAL" clId="{97641CC7-4DFF-47BA-A843-9B5D692ED69C}" dt="2023-01-04T08:20:00.549" v="4215" actId="47"/>
        <pc:sldMkLst>
          <pc:docMk/>
          <pc:sldMk cId="2936083777" sldId="1540"/>
        </pc:sldMkLst>
      </pc:sldChg>
      <pc:sldChg chg="addSp delSp modSp add mod modAnim modNotesTx">
        <pc:chgData name="塩谷 晃弘 / Akihiro Shiotani" userId="50aef054-9327-40af-9729-b525352b79f1" providerId="ADAL" clId="{97641CC7-4DFF-47BA-A843-9B5D692ED69C}" dt="2023-01-05T00:09:28.849" v="5344" actId="20577"/>
        <pc:sldMkLst>
          <pc:docMk/>
          <pc:sldMk cId="3068757320" sldId="1540"/>
        </pc:sldMkLst>
        <pc:spChg chg="add mod">
          <ac:chgData name="塩谷 晃弘 / Akihiro Shiotani" userId="50aef054-9327-40af-9729-b525352b79f1" providerId="ADAL" clId="{97641CC7-4DFF-47BA-A843-9B5D692ED69C}" dt="2023-01-04T23:48:44.412" v="5024" actId="20577"/>
          <ac:spMkLst>
            <pc:docMk/>
            <pc:sldMk cId="3068757320" sldId="1540"/>
            <ac:spMk id="5" creationId="{F72A21F2-68F4-C98F-75ED-0F08CAB6E04E}"/>
          </ac:spMkLst>
        </pc:spChg>
        <pc:spChg chg="add del mod">
          <ac:chgData name="塩谷 晃弘 / Akihiro Shiotani" userId="50aef054-9327-40af-9729-b525352b79f1" providerId="ADAL" clId="{97641CC7-4DFF-47BA-A843-9B5D692ED69C}" dt="2023-01-04T23:48:56.754" v="5028" actId="478"/>
          <ac:spMkLst>
            <pc:docMk/>
            <pc:sldMk cId="3068757320" sldId="1540"/>
            <ac:spMk id="8" creationId="{692CA7C5-9D89-D690-B6A4-1BB7D0E5546B}"/>
          </ac:spMkLst>
        </pc:spChg>
        <pc:spChg chg="add mod">
          <ac:chgData name="塩谷 晃弘 / Akihiro Shiotani" userId="50aef054-9327-40af-9729-b525352b79f1" providerId="ADAL" clId="{97641CC7-4DFF-47BA-A843-9B5D692ED69C}" dt="2023-01-04T23:45:18.767" v="4936" actId="1036"/>
          <ac:spMkLst>
            <pc:docMk/>
            <pc:sldMk cId="3068757320" sldId="1540"/>
            <ac:spMk id="9" creationId="{1C5E15E4-70DA-276C-FAFA-4B5DF72753EA}"/>
          </ac:spMkLst>
        </pc:spChg>
        <pc:spChg chg="add mod ord">
          <ac:chgData name="塩谷 晃弘 / Akihiro Shiotani" userId="50aef054-9327-40af-9729-b525352b79f1" providerId="ADAL" clId="{97641CC7-4DFF-47BA-A843-9B5D692ED69C}" dt="2023-01-04T23:51:23.444" v="5081" actId="206"/>
          <ac:spMkLst>
            <pc:docMk/>
            <pc:sldMk cId="3068757320" sldId="1540"/>
            <ac:spMk id="10" creationId="{D5BAE31B-FE14-4B96-8A98-E39583F4A956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11" creationId="{ABE2595C-1ABB-2B48-DF7D-7ED9D4B24A64}"/>
          </ac:spMkLst>
        </pc:spChg>
        <pc:spChg chg="add mod">
          <ac:chgData name="塩谷 晃弘 / Akihiro Shiotani" userId="50aef054-9327-40af-9729-b525352b79f1" providerId="ADAL" clId="{97641CC7-4DFF-47BA-A843-9B5D692ED69C}" dt="2023-01-04T23:51:14.643" v="5079" actId="1076"/>
          <ac:spMkLst>
            <pc:docMk/>
            <pc:sldMk cId="3068757320" sldId="1540"/>
            <ac:spMk id="13" creationId="{07CAEC56-B5C3-1C7F-BC4C-D99746554635}"/>
          </ac:spMkLst>
        </pc:spChg>
        <pc:spChg chg="add mod">
          <ac:chgData name="塩谷 晃弘 / Akihiro Shiotani" userId="50aef054-9327-40af-9729-b525352b79f1" providerId="ADAL" clId="{97641CC7-4DFF-47BA-A843-9B5D692ED69C}" dt="2023-01-04T23:50:24.226" v="5074" actId="113"/>
          <ac:spMkLst>
            <pc:docMk/>
            <pc:sldMk cId="3068757320" sldId="1540"/>
            <ac:spMk id="14" creationId="{A01877A7-A12B-CAEF-A9A3-F473F0A67D0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17" creationId="{3EF3A6ED-7FDE-8A36-BF24-0226321CC105}"/>
          </ac:spMkLst>
        </pc:spChg>
        <pc:spChg chg="add del 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18" creationId="{62CB06C1-DB26-6776-DE2C-320962EA52F8}"/>
          </ac:spMkLst>
        </pc:spChg>
        <pc:spChg chg="mod">
          <ac:chgData name="塩谷 晃弘 / Akihiro Shiotani" userId="50aef054-9327-40af-9729-b525352b79f1" providerId="ADAL" clId="{97641CC7-4DFF-47BA-A843-9B5D692ED69C}" dt="2023-01-04T23:45:39.046" v="4941" actId="1076"/>
          <ac:spMkLst>
            <pc:docMk/>
            <pc:sldMk cId="3068757320" sldId="1540"/>
            <ac:spMk id="19" creationId="{1F8D59D4-B58B-88C8-9F6F-0EF99545E9F0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1" creationId="{13AD24ED-A8CB-5D9C-2014-3A3F12FCA4C5}"/>
          </ac:spMkLst>
        </pc:spChg>
        <pc:spChg chg="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24" creationId="{27BE03B3-46FF-1738-5846-D44C891F8BF9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5" creationId="{C861D7C5-6A2C-7F53-86B1-4E53F5C9D788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6" creationId="{610CAF9A-D190-9CDD-8794-8E51626C600E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7" creationId="{00158D34-EFC8-EE83-45CC-F39F48FA7363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8" creationId="{946E9049-B955-DDB2-20F1-E3BD7EBA9376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0" creationId="{8B87BB2D-0524-4F67-975B-04C554711D5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2" creationId="{59DBD25C-0354-A788-5127-5DFC1B9915EA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3" creationId="{2542021F-2E7A-1885-36EE-216BCAB96A73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5" creationId="{C6BE94BF-D6FA-C701-771E-5C4C67510666}"/>
          </ac:spMkLst>
        </pc:spChg>
        <pc:picChg chg="mod">
          <ac:chgData name="塩谷 晃弘 / Akihiro Shiotani" userId="50aef054-9327-40af-9729-b525352b79f1" providerId="ADAL" clId="{97641CC7-4DFF-47BA-A843-9B5D692ED69C}" dt="2023-01-04T23:46:32.524" v="4958" actId="1076"/>
          <ac:picMkLst>
            <pc:docMk/>
            <pc:sldMk cId="3068757320" sldId="1540"/>
            <ac:picMk id="7" creationId="{A66CF916-9876-DD7A-1E6E-73749FBEC444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12" creationId="{36824C64-BF4E-1F00-ACEF-D732788D0EF1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15" creationId="{FC1881AF-CEE6-ACFA-0211-7E1A3AA135AE}"/>
          </ac:picMkLst>
        </pc:picChg>
        <pc:picChg chg="mod">
          <ac:chgData name="塩谷 晃弘 / Akihiro Shiotani" userId="50aef054-9327-40af-9729-b525352b79f1" providerId="ADAL" clId="{97641CC7-4DFF-47BA-A843-9B5D692ED69C}" dt="2023-01-04T23:50:55.298" v="5078" actId="1036"/>
          <ac:picMkLst>
            <pc:docMk/>
            <pc:sldMk cId="3068757320" sldId="1540"/>
            <ac:picMk id="16" creationId="{220B0893-23A8-0A2E-16F3-0B3E731EAB1E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0" creationId="{D13A2814-7D39-D471-0288-B965FFA48FCE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23" creationId="{32CFF365-9343-F9A9-9117-EB61AF1DD843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9" creationId="{F7FEEEB6-ABFD-9EF4-F01C-D8C5F9EBCB9F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31" creationId="{34187D80-6D61-B8D3-E3DB-680596C0A333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34" creationId="{45FF3B5C-F2A4-2D11-750B-04FBEB5E7FA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92E2-FA77-4829-B92E-A78FB314EBC4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4601-A6D7-45AE-AA69-D7633C0D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682B-8E43-874D-B286-21824CD01D96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9F3CB-50A2-3944-B8A8-AD6652FB9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371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995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5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7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2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8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0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486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551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818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754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53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A53F7D6A-ABAF-F6E8-DDBE-EB1B05D7F36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2039" y="1050946"/>
            <a:ext cx="6953864" cy="5226347"/>
          </a:xfrm>
        </p:spPr>
        <p:txBody>
          <a:bodyPr>
            <a:noAutofit/>
          </a:bodyPr>
          <a:lstStyle>
            <a:lvl1pPr marL="514350" indent="-51435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1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2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3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4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5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6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CA52573-C5BF-453D-ACA0-724221F22508}"/>
              </a:ext>
            </a:extLst>
          </p:cNvPr>
          <p:cNvCxnSpPr>
            <a:cxnSpLocks/>
          </p:cNvCxnSpPr>
          <p:nvPr userDrawn="1"/>
        </p:nvCxnSpPr>
        <p:spPr>
          <a:xfrm>
            <a:off x="1661825" y="580706"/>
            <a:ext cx="7476121" cy="1"/>
          </a:xfrm>
          <a:prstGeom prst="line">
            <a:avLst/>
          </a:prstGeom>
          <a:ln w="5715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A4960A-4439-4D8B-02DB-FD9343AFE817}"/>
              </a:ext>
            </a:extLst>
          </p:cNvPr>
          <p:cNvSpPr txBox="1"/>
          <p:nvPr userDrawn="1"/>
        </p:nvSpPr>
        <p:spPr>
          <a:xfrm>
            <a:off x="7916662" y="21946"/>
            <a:ext cx="110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4D4D4D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CCC9E2-84B0-B78C-E0E4-B3D5F776C9DC}"/>
              </a:ext>
            </a:extLst>
          </p:cNvPr>
          <p:cNvSpPr/>
          <p:nvPr userDrawn="1"/>
        </p:nvSpPr>
        <p:spPr>
          <a:xfrm>
            <a:off x="-3920" y="0"/>
            <a:ext cx="1661823" cy="6858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B7DC4E-B3F3-CDD9-52AB-3CCA0A195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3" y="3098802"/>
            <a:ext cx="890436" cy="5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B190-0DA6-F9C4-5BDE-6569FD83600F}"/>
              </a:ext>
            </a:extLst>
          </p:cNvPr>
          <p:cNvSpPr/>
          <p:nvPr userDrawn="1"/>
        </p:nvSpPr>
        <p:spPr>
          <a:xfrm>
            <a:off x="0" y="2504822"/>
            <a:ext cx="9144000" cy="1836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027B7B7-C546-8DF6-8C1C-7C65D6054CF5}"/>
              </a:ext>
            </a:extLst>
          </p:cNvPr>
          <p:cNvCxnSpPr/>
          <p:nvPr userDrawn="1"/>
        </p:nvCxnSpPr>
        <p:spPr>
          <a:xfrm>
            <a:off x="5912708" y="2644349"/>
            <a:ext cx="0" cy="15569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280050A-B2F4-94D4-D948-6B3AD162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5570" y="5041558"/>
            <a:ext cx="1168071" cy="1075039"/>
          </a:xfrm>
          <a:prstGeom prst="rect">
            <a:avLst/>
          </a:prstGeom>
        </p:spPr>
      </p:pic>
      <p:sp>
        <p:nvSpPr>
          <p:cNvPr id="11" name="サブタイトル 1">
            <a:extLst>
              <a:ext uri="{FF2B5EF4-FFF2-40B4-BE49-F238E27FC236}">
                <a16:creationId xmlns:a16="http://schemas.microsoft.com/office/drawing/2014/main" id="{911FA61C-2002-2ED1-792C-3D5EF98252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43140" y="2828858"/>
            <a:ext cx="31686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600" kern="1200">
                <a:solidFill>
                  <a:schemeClr val="bg1"/>
                </a:solidFill>
                <a:latin typeface="+mn-lt"/>
                <a:ea typeface="+mn-ea"/>
                <a:cs typeface="Meiryo UI" pitchFamily="5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大牟田工場　生産技術部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塩谷 晃弘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8">
            <a:extLst>
              <a:ext uri="{FF2B5EF4-FFF2-40B4-BE49-F238E27FC236}">
                <a16:creationId xmlns:a16="http://schemas.microsoft.com/office/drawing/2014/main" id="{91CBBF7E-5FAE-1339-7E60-77DBD429B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29" y="2493462"/>
            <a:ext cx="5645988" cy="183600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8684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6032" y="-4167"/>
            <a:ext cx="5950351" cy="57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4167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8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06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2" y="-27384"/>
            <a:ext cx="5876371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726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社名ロゴ使用版">
            <a:extLst>
              <a:ext uri="{FF2B5EF4-FFF2-40B4-BE49-F238E27FC236}">
                <a16:creationId xmlns:a16="http://schemas.microsoft.com/office/drawing/2014/main" id="{254C44F2-FFA6-ADD7-02C4-BF3A4D721B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0" y="2966558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EF9BC9-0CCC-2F69-2969-19C16437570B}"/>
              </a:ext>
            </a:extLst>
          </p:cNvPr>
          <p:cNvSpPr/>
          <p:nvPr userDrawn="1"/>
        </p:nvSpPr>
        <p:spPr>
          <a:xfrm>
            <a:off x="3319784" y="2583836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333399"/>
                </a:solidFill>
                <a:latin typeface="Arial" pitchFamily="34" charset="0"/>
                <a:ea typeface="ＭＳ Ｐゴシック" pitchFamily="50" charset="-128"/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3178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67D53D-D77F-9242-AF35-079F514792B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2468" y="65197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ja-JP" sz="900" dirty="0"/>
              <a:t>©2023 Denka Co., Ltd.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838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stblsvr001.davinci.denka.local/#/views/denka_document_system/sheet4_1?:iid=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bstblsvr001.davinci.denka.local/#/views/denka_document_system/sheet8_1?:iid=1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bstblsvr001.davinci.denka.local/#/views/denka_document_system/sheet9?:iid=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bstblsvr001.davinci.denka.local/#/views/denka_document_system/sheet11?:iid=1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stblsvr001.davinci.denka.local/#/views/Omuta_port/OmutaHP?:iid=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bstblsvr001.davinci.denka.local/#/views/denka_document_system/sheet1_1?:iid=3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bstblsvr001.davinci.denka.local/#/views/denka_document_system/sheet1_1?:iid=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14285-5A24-F61F-0931-A90EC5A5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latin typeface="ＭＳ Ｐゴシック" panose="020B0600070205080204" pitchFamily="50" charset="-128"/>
              </a:rPr>
              <a:t>計算科学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G 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ミーティング</a:t>
            </a:r>
            <a:br>
              <a:rPr lang="en-US" altLang="ja-JP" sz="3200" dirty="0">
                <a:latin typeface="ＭＳ Ｐゴシック" panose="020B0600070205080204" pitchFamily="50" charset="-128"/>
              </a:rPr>
            </a:br>
            <a:r>
              <a:rPr lang="ja-JP" altLang="en-US" sz="3200" dirty="0">
                <a:latin typeface="ＭＳ Ｐゴシック" panose="020B0600070205080204" pitchFamily="50" charset="-128"/>
              </a:rPr>
              <a:t>進捗報告（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2023/4/13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32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電子承認システム　データ活用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7D99C0-80A1-AAA2-8989-FA6D8FF25EBE}"/>
              </a:ext>
            </a:extLst>
          </p:cNvPr>
          <p:cNvSpPr txBox="1"/>
          <p:nvPr/>
        </p:nvSpPr>
        <p:spPr>
          <a:xfrm>
            <a:off x="461293" y="794521"/>
            <a:ext cx="524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  <a:hlinkClick r:id="rId2"/>
              </a:rPr>
              <a:t>月次・大牟田工場集計</a:t>
            </a:r>
            <a:endParaRPr lang="en-US" altLang="ja-JP" sz="2400" b="1" u="sng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338512-2C0C-878F-0556-588A1B0642BA}"/>
              </a:ext>
            </a:extLst>
          </p:cNvPr>
          <p:cNvSpPr txBox="1"/>
          <p:nvPr/>
        </p:nvSpPr>
        <p:spPr>
          <a:xfrm>
            <a:off x="893735" y="6068751"/>
            <a:ext cx="7356530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cs typeface="Arial" panose="020B0604020202020204" pitchFamily="34" charset="0"/>
              </a:rPr>
              <a:t>月次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における大牟田工場全体の提出状況を表示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FD3C451-D834-BF90-7CCB-1CB899307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76" y="1343172"/>
            <a:ext cx="8408047" cy="47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電子承認システム　データ活用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7D99C0-80A1-AAA2-8989-FA6D8FF25EBE}"/>
              </a:ext>
            </a:extLst>
          </p:cNvPr>
          <p:cNvSpPr txBox="1"/>
          <p:nvPr/>
        </p:nvSpPr>
        <p:spPr>
          <a:xfrm>
            <a:off x="461293" y="794521"/>
            <a:ext cx="524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  <a:hlinkClick r:id="rId2"/>
              </a:rPr>
              <a:t>年次・部門別集計</a:t>
            </a:r>
            <a:endParaRPr lang="en-US" altLang="ja-JP" sz="2400" b="1" u="sng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338512-2C0C-878F-0556-588A1B0642BA}"/>
              </a:ext>
            </a:extLst>
          </p:cNvPr>
          <p:cNvSpPr txBox="1"/>
          <p:nvPr/>
        </p:nvSpPr>
        <p:spPr>
          <a:xfrm>
            <a:off x="893735" y="6068751"/>
            <a:ext cx="7356530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年次における部門別の提出状況を表示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6910E84-8A5A-D4D4-B9D1-3A4FAD3C7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7" y="1341423"/>
            <a:ext cx="8250265" cy="49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7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電子承認システム　データ活用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7D99C0-80A1-AAA2-8989-FA6D8FF25EBE}"/>
              </a:ext>
            </a:extLst>
          </p:cNvPr>
          <p:cNvSpPr txBox="1"/>
          <p:nvPr/>
        </p:nvSpPr>
        <p:spPr>
          <a:xfrm>
            <a:off x="461293" y="794521"/>
            <a:ext cx="524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  <a:hlinkClick r:id="rId2"/>
              </a:rPr>
              <a:t>月次・部門別集計</a:t>
            </a:r>
            <a:endParaRPr lang="en-US" altLang="ja-JP" sz="2400" b="1" u="sng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338512-2C0C-878F-0556-588A1B0642BA}"/>
              </a:ext>
            </a:extLst>
          </p:cNvPr>
          <p:cNvSpPr txBox="1"/>
          <p:nvPr/>
        </p:nvSpPr>
        <p:spPr>
          <a:xfrm>
            <a:off x="893735" y="6068751"/>
            <a:ext cx="7356530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cs typeface="Arial" panose="020B0604020202020204" pitchFamily="34" charset="0"/>
              </a:rPr>
              <a:t>月次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における部門別の提出状況を表示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09D92C9-79EB-6328-EFEF-A8CA6144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23" y="1352339"/>
            <a:ext cx="8634153" cy="485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9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電子承認システム　データ活用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7D99C0-80A1-AAA2-8989-FA6D8FF25EBE}"/>
              </a:ext>
            </a:extLst>
          </p:cNvPr>
          <p:cNvSpPr txBox="1"/>
          <p:nvPr/>
        </p:nvSpPr>
        <p:spPr>
          <a:xfrm>
            <a:off x="461293" y="794521"/>
            <a:ext cx="524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  <a:hlinkClick r:id="rId2"/>
              </a:rPr>
              <a:t>報告資料一覧</a:t>
            </a:r>
            <a:endParaRPr lang="en-US" altLang="ja-JP" sz="2400" b="1" u="sng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338512-2C0C-878F-0556-588A1B0642BA}"/>
              </a:ext>
            </a:extLst>
          </p:cNvPr>
          <p:cNvSpPr txBox="1"/>
          <p:nvPr/>
        </p:nvSpPr>
        <p:spPr>
          <a:xfrm>
            <a:off x="108914" y="5860473"/>
            <a:ext cx="8926172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cs typeface="Arial" panose="020B0604020202020204" pitchFamily="34" charset="0"/>
              </a:rPr>
              <a:t>フィルタに対応した資料一覧を表示、資料ページへのリンク埋め込み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F47590-D816-D57B-0E04-3705A6178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24"/>
          <a:stretch/>
        </p:blipFill>
        <p:spPr>
          <a:xfrm>
            <a:off x="108914" y="1407292"/>
            <a:ext cx="8926172" cy="445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9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電子承認システム　データ活用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9EDE50-6562-F061-516E-57DEE7FD87EE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まとめ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625D74-23CB-7F3F-4EBC-67A7C7BA6285}"/>
              </a:ext>
            </a:extLst>
          </p:cNvPr>
          <p:cNvSpPr txBox="1"/>
          <p:nvPr/>
        </p:nvSpPr>
        <p:spPr>
          <a:xfrm>
            <a:off x="256032" y="3376548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今後の予定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3085CF-56C2-232B-3B47-5F166D832CC4}"/>
              </a:ext>
            </a:extLst>
          </p:cNvPr>
          <p:cNvSpPr txBox="1"/>
          <p:nvPr/>
        </p:nvSpPr>
        <p:spPr>
          <a:xfrm>
            <a:off x="573209" y="3999521"/>
            <a:ext cx="8213344" cy="22398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ページ構成の改善・ブラッシュアップ←利用者へのヒアリング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ja-JP" sz="2400" dirty="0">
                <a:cs typeface="Arial" panose="020B0604020202020204" pitchFamily="34" charset="0"/>
              </a:rPr>
              <a:t>Tableau</a:t>
            </a:r>
            <a:r>
              <a:rPr lang="ja-JP" altLang="en-US" sz="2400" dirty="0">
                <a:cs typeface="Arial" panose="020B0604020202020204" pitchFamily="34" charset="0"/>
              </a:rPr>
              <a:t>ライセンス希望調査（</a:t>
            </a:r>
            <a:r>
              <a:rPr lang="en-US" altLang="ja-JP" sz="2400" dirty="0">
                <a:cs typeface="Arial" panose="020B0604020202020204" pitchFamily="34" charset="0"/>
              </a:rPr>
              <a:t>?</a:t>
            </a:r>
            <a:r>
              <a:rPr lang="ja-JP" altLang="en-US" sz="2400" dirty="0">
                <a:cs typeface="Arial" panose="020B0604020202020204" pitchFamily="34" charset="0"/>
              </a:rPr>
              <a:t>）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セラ研・当部のグループ集計機能検討（計算科学</a:t>
            </a:r>
            <a:r>
              <a:rPr lang="en-US" altLang="ja-JP" sz="2400" dirty="0">
                <a:cs typeface="Arial" panose="020B0604020202020204" pitchFamily="34" charset="0"/>
              </a:rPr>
              <a:t>G </a:t>
            </a:r>
            <a:r>
              <a:rPr lang="en-US" altLang="ja-JP" sz="2400" dirty="0" err="1">
                <a:cs typeface="Arial" panose="020B0604020202020204" pitchFamily="34" charset="0"/>
              </a:rPr>
              <a:t>etc</a:t>
            </a:r>
            <a:r>
              <a:rPr lang="en-US" altLang="ja-JP" sz="2400" dirty="0">
                <a:cs typeface="Arial" panose="020B0604020202020204" pitchFamily="34" charset="0"/>
              </a:rPr>
              <a:t>…</a:t>
            </a:r>
            <a:r>
              <a:rPr lang="ja-JP" altLang="en-US" sz="2400" dirty="0">
                <a:cs typeface="Arial" panose="020B0604020202020204" pitchFamily="34" charset="0"/>
              </a:rPr>
              <a:t>）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特許データの集計・可視化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E7E24D-ED4F-78DD-AD59-0816C688078D}"/>
              </a:ext>
            </a:extLst>
          </p:cNvPr>
          <p:cNvSpPr txBox="1"/>
          <p:nvPr/>
        </p:nvSpPr>
        <p:spPr>
          <a:xfrm>
            <a:off x="573209" y="1492032"/>
            <a:ext cx="7987126" cy="1128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ja-JP" altLang="en-US" sz="2400" dirty="0">
                <a:cs typeface="Arial" panose="020B0604020202020204" pitchFamily="34" charset="0"/>
              </a:rPr>
              <a:t>大牟田プロセスポータルと連携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ja-JP" sz="2400" dirty="0">
                <a:cs typeface="Arial" panose="020B0604020202020204" pitchFamily="34" charset="0"/>
              </a:rPr>
              <a:t>Tableau</a:t>
            </a:r>
            <a:r>
              <a:rPr lang="ja-JP" altLang="en-US" sz="2400" dirty="0">
                <a:cs typeface="Arial" panose="020B0604020202020204" pitchFamily="34" charset="0"/>
              </a:rPr>
              <a:t>に移行して可視化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3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22F62DF-9EE6-F1EF-8AE1-DDE2A57FBE20}"/>
              </a:ext>
            </a:extLst>
          </p:cNvPr>
          <p:cNvSpPr txBox="1">
            <a:spLocks/>
          </p:cNvSpPr>
          <p:nvPr/>
        </p:nvSpPr>
        <p:spPr>
          <a:xfrm>
            <a:off x="2558237" y="1237956"/>
            <a:ext cx="5471013" cy="438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電子承認システム　データ活用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en-US" altLang="ja-JP" sz="2800" kern="100" dirty="0">
                <a:solidFill>
                  <a:prstClr val="black"/>
                </a:solidFill>
              </a:rPr>
              <a:t>HT</a:t>
            </a:r>
            <a:r>
              <a:rPr lang="ja-JP" altLang="en-US" sz="2800" kern="100" dirty="0">
                <a:solidFill>
                  <a:prstClr val="black"/>
                </a:solidFill>
              </a:rPr>
              <a:t>　データベース連携システム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1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</a:t>
            </a:r>
            <a:r>
              <a:rPr kumimoji="1" lang="ja-JP" altLang="en-US" dirty="0"/>
              <a:t>　データベース連携システム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9EDE50-6562-F061-516E-57DEE7FD87EE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進捗状況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625D74-23CB-7F3F-4EBC-67A7C7BA6285}"/>
              </a:ext>
            </a:extLst>
          </p:cNvPr>
          <p:cNvSpPr txBox="1"/>
          <p:nvPr/>
        </p:nvSpPr>
        <p:spPr>
          <a:xfrm>
            <a:off x="256032" y="4040995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今後の予定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3085CF-56C2-232B-3B47-5F166D832CC4}"/>
              </a:ext>
            </a:extLst>
          </p:cNvPr>
          <p:cNvSpPr txBox="1"/>
          <p:nvPr/>
        </p:nvSpPr>
        <p:spPr>
          <a:xfrm>
            <a:off x="1007389" y="4662821"/>
            <a:ext cx="7030788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技術資料修正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回路課の品質データ管理への展開（</a:t>
            </a:r>
            <a:r>
              <a:rPr lang="en-US" altLang="ja-JP" sz="2400" dirty="0">
                <a:cs typeface="Arial" panose="020B0604020202020204" pitchFamily="34" charset="0"/>
              </a:rPr>
              <a:t>?</a:t>
            </a:r>
            <a:r>
              <a:rPr lang="ja-JP" altLang="en-US" sz="2400">
                <a:cs typeface="Arial" panose="020B0604020202020204" pitchFamily="34" charset="0"/>
              </a:rPr>
              <a:t>）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3ECE06-4305-B0FD-64DA-8FAAA35F002A}"/>
              </a:ext>
            </a:extLst>
          </p:cNvPr>
          <p:cNvSpPr txBox="1"/>
          <p:nvPr/>
        </p:nvSpPr>
        <p:spPr>
          <a:xfrm>
            <a:off x="1007389" y="1502455"/>
            <a:ext cx="7795647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技術資料作成済み→修正中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提案作成中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3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22F62DF-9EE6-F1EF-8AE1-DDE2A57FBE20}"/>
              </a:ext>
            </a:extLst>
          </p:cNvPr>
          <p:cNvSpPr txBox="1">
            <a:spLocks/>
          </p:cNvSpPr>
          <p:nvPr/>
        </p:nvSpPr>
        <p:spPr>
          <a:xfrm>
            <a:off x="2558237" y="1237956"/>
            <a:ext cx="5471013" cy="438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電子承認システム　データ活用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en-US" altLang="ja-JP" sz="2800" kern="100" dirty="0">
                <a:solidFill>
                  <a:schemeClr val="bg1">
                    <a:lumMod val="85000"/>
                  </a:schemeClr>
                </a:solidFill>
              </a:rPr>
              <a:t>HT</a:t>
            </a: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　データベース連携システム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今後の予定</a:t>
            </a:r>
            <a:endParaRPr lang="en-US" altLang="ja-JP" sz="2800" kern="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3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56028"/>
              </p:ext>
            </p:extLst>
          </p:nvPr>
        </p:nvGraphicFramePr>
        <p:xfrm>
          <a:off x="256030" y="802123"/>
          <a:ext cx="8736744" cy="587952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349470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467768">
                  <a:extLst>
                    <a:ext uri="{9D8B030D-6E8A-4147-A177-3AD203B41FA5}">
                      <a16:colId xmlns:a16="http://schemas.microsoft.com/office/drawing/2014/main" val="1678028368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1213765486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3198022918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3628411775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423473827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396515876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2575927620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2971263460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2135891591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3704745578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2046529506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2329609000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845572238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1962270030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2576270867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1350618504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2296697295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1149162405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3672186848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3955621044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945027666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620713244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3928272526"/>
                    </a:ext>
                  </a:extLst>
                </a:gridCol>
              </a:tblGrid>
              <a:tr h="27000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27000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60019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計算科学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構造関数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計算手法開発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825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樹脂レール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シミュレーション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47470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業務プロセス改善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8256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自動処理システム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245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COGNEX </a:t>
                      </a:r>
                      <a:r>
                        <a:rPr kumimoji="1" lang="en-US" altLang="ja-JP" sz="12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ViDi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自動解析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6088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データシート自動化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281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8191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>
                          <a:latin typeface="+mj-ea"/>
                          <a:ea typeface="+mj-ea"/>
                        </a:rPr>
                        <a:t>電子承認</a:t>
                      </a:r>
                      <a:endParaRPr kumimoji="1" lang="en-US" altLang="ja-JP" sz="1200" b="1" dirty="0"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>
                          <a:latin typeface="+mj-ea"/>
                          <a:ea typeface="+mj-ea"/>
                        </a:rPr>
                        <a:t>データ活用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780329"/>
                  </a:ext>
                </a:extLst>
              </a:tr>
              <a:tr h="576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088416"/>
                  </a:ext>
                </a:extLst>
              </a:tr>
            </a:tbl>
          </a:graphicData>
        </a:graphic>
      </p:graphicFrame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5234C704-CFF4-FFBD-C0BD-761F36063D05}"/>
              </a:ext>
            </a:extLst>
          </p:cNvPr>
          <p:cNvSpPr/>
          <p:nvPr/>
        </p:nvSpPr>
        <p:spPr bwMode="auto">
          <a:xfrm>
            <a:off x="4831746" y="2293018"/>
            <a:ext cx="39709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18</a:t>
            </a:fld>
            <a:endParaRPr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0B4969F-8DFC-ED57-BA3F-466E5D3FF177}"/>
              </a:ext>
            </a:extLst>
          </p:cNvPr>
          <p:cNvCxnSpPr>
            <a:cxnSpLocks/>
          </p:cNvCxnSpPr>
          <p:nvPr/>
        </p:nvCxnSpPr>
        <p:spPr bwMode="auto">
          <a:xfrm>
            <a:off x="6655640" y="1374506"/>
            <a:ext cx="0" cy="541699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星: 5 pt 51">
            <a:extLst>
              <a:ext uri="{FF2B5EF4-FFF2-40B4-BE49-F238E27FC236}">
                <a16:creationId xmlns:a16="http://schemas.microsoft.com/office/drawing/2014/main" id="{091754C3-9C64-D8EF-356B-7AC47F4335FE}"/>
              </a:ext>
            </a:extLst>
          </p:cNvPr>
          <p:cNvSpPr/>
          <p:nvPr/>
        </p:nvSpPr>
        <p:spPr bwMode="auto">
          <a:xfrm>
            <a:off x="2420194" y="2890436"/>
            <a:ext cx="234454" cy="234454"/>
          </a:xfrm>
          <a:prstGeom prst="star5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矢印: 五方向 57">
            <a:extLst>
              <a:ext uri="{FF2B5EF4-FFF2-40B4-BE49-F238E27FC236}">
                <a16:creationId xmlns:a16="http://schemas.microsoft.com/office/drawing/2014/main" id="{335E798D-42B4-1CE7-FDEC-23D409B4AAD6}"/>
              </a:ext>
            </a:extLst>
          </p:cNvPr>
          <p:cNvSpPr/>
          <p:nvPr/>
        </p:nvSpPr>
        <p:spPr bwMode="auto">
          <a:xfrm>
            <a:off x="2452795" y="1725784"/>
            <a:ext cx="47609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精度改善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9" name="矢印: 五方向 58">
            <a:extLst>
              <a:ext uri="{FF2B5EF4-FFF2-40B4-BE49-F238E27FC236}">
                <a16:creationId xmlns:a16="http://schemas.microsoft.com/office/drawing/2014/main" id="{2AEBF42C-027A-6F89-A300-CC1DB53B9A7B}"/>
              </a:ext>
            </a:extLst>
          </p:cNvPr>
          <p:cNvSpPr/>
          <p:nvPr/>
        </p:nvSpPr>
        <p:spPr bwMode="auto">
          <a:xfrm>
            <a:off x="2949039" y="1725784"/>
            <a:ext cx="1089858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2" name="矢印: 五方向 61">
            <a:extLst>
              <a:ext uri="{FF2B5EF4-FFF2-40B4-BE49-F238E27FC236}">
                <a16:creationId xmlns:a16="http://schemas.microsoft.com/office/drawing/2014/main" id="{2590B777-8C2E-0258-0459-744F9CCA709B}"/>
              </a:ext>
            </a:extLst>
          </p:cNvPr>
          <p:cNvSpPr/>
          <p:nvPr/>
        </p:nvSpPr>
        <p:spPr bwMode="auto">
          <a:xfrm>
            <a:off x="2818116" y="2300067"/>
            <a:ext cx="55278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計算</a:t>
            </a:r>
            <a:endParaRPr kumimoji="0" lang="en-US" altLang="ja-JP" sz="1200" kern="0" dirty="0">
              <a:solidFill>
                <a:srgbClr val="FFFFFF"/>
              </a:solidFill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モデル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修正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3" name="矢印: 五方向 62">
            <a:extLst>
              <a:ext uri="{FF2B5EF4-FFF2-40B4-BE49-F238E27FC236}">
                <a16:creationId xmlns:a16="http://schemas.microsoft.com/office/drawing/2014/main" id="{4228C14F-82DF-48C9-73B6-12B1653C8FE8}"/>
              </a:ext>
            </a:extLst>
          </p:cNvPr>
          <p:cNvSpPr/>
          <p:nvPr/>
        </p:nvSpPr>
        <p:spPr bwMode="auto">
          <a:xfrm>
            <a:off x="3411386" y="2300067"/>
            <a:ext cx="60215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計算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実行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EF417A7E-C7A7-FBDD-2498-464DC09E0102}"/>
              </a:ext>
            </a:extLst>
          </p:cNvPr>
          <p:cNvSpPr/>
          <p:nvPr/>
        </p:nvSpPr>
        <p:spPr bwMode="auto">
          <a:xfrm>
            <a:off x="5445071" y="3818862"/>
            <a:ext cx="445698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B46FC4-A1FF-308D-AAA7-35D123967904}"/>
              </a:ext>
            </a:extLst>
          </p:cNvPr>
          <p:cNvSpPr txBox="1"/>
          <p:nvPr/>
        </p:nvSpPr>
        <p:spPr>
          <a:xfrm>
            <a:off x="4996363" y="6379466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QC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検定</a:t>
            </a: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級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AEE8D0E-8D35-D2B2-57E3-5E22044C1387}"/>
              </a:ext>
            </a:extLst>
          </p:cNvPr>
          <p:cNvSpPr/>
          <p:nvPr/>
        </p:nvSpPr>
        <p:spPr bwMode="auto">
          <a:xfrm>
            <a:off x="5650609" y="626518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BECD338-4D39-1FC0-F91A-EF8E48903089}"/>
              </a:ext>
            </a:extLst>
          </p:cNvPr>
          <p:cNvSpPr txBox="1"/>
          <p:nvPr/>
        </p:nvSpPr>
        <p:spPr>
          <a:xfrm>
            <a:off x="2023647" y="3122921"/>
            <a:ext cx="102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成果発表会</a:t>
            </a: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02F1FA65-B62C-9AC0-FA6D-2E24BE3F53D2}"/>
              </a:ext>
            </a:extLst>
          </p:cNvPr>
          <p:cNvSpPr/>
          <p:nvPr/>
        </p:nvSpPr>
        <p:spPr bwMode="auto">
          <a:xfrm>
            <a:off x="4123026" y="2300067"/>
            <a:ext cx="391827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資作料成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6EA0BB-828A-9158-8044-5E11BD5C2AD0}"/>
              </a:ext>
            </a:extLst>
          </p:cNvPr>
          <p:cNvSpPr txBox="1"/>
          <p:nvPr/>
        </p:nvSpPr>
        <p:spPr>
          <a:xfrm>
            <a:off x="4344327" y="2540199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課題</a:t>
            </a:r>
            <a:endParaRPr lang="en-US" altLang="ja-JP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69AC2C9-FA15-B9D5-BF7C-E57C1EB9061A}"/>
              </a:ext>
            </a:extLst>
          </p:cNvPr>
          <p:cNvSpPr/>
          <p:nvPr/>
        </p:nvSpPr>
        <p:spPr bwMode="auto">
          <a:xfrm>
            <a:off x="4607462" y="247919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EB93916F-9BD0-C167-824C-AA7C452E9ED3}"/>
              </a:ext>
            </a:extLst>
          </p:cNvPr>
          <p:cNvSpPr/>
          <p:nvPr/>
        </p:nvSpPr>
        <p:spPr bwMode="auto">
          <a:xfrm>
            <a:off x="4756500" y="1725784"/>
            <a:ext cx="54392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1200" kern="0" dirty="0">
                <a:solidFill>
                  <a:srgbClr val="FFFFFF"/>
                </a:solidFill>
              </a:rPr>
              <a:t>ADINA</a:t>
            </a:r>
            <a:r>
              <a:rPr kumimoji="0" lang="ja-JP" altLang="en-US" sz="1200" kern="0" dirty="0">
                <a:solidFill>
                  <a:srgbClr val="FFFFFF"/>
                </a:solidFill>
              </a:rPr>
              <a:t>改善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F55B1EDC-A7C6-9124-B435-7A1E4837296E}"/>
              </a:ext>
            </a:extLst>
          </p:cNvPr>
          <p:cNvSpPr/>
          <p:nvPr/>
        </p:nvSpPr>
        <p:spPr bwMode="auto">
          <a:xfrm>
            <a:off x="5296312" y="1725784"/>
            <a:ext cx="432714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12480C3-38D2-081E-F162-1BDEE5A842C9}"/>
              </a:ext>
            </a:extLst>
          </p:cNvPr>
          <p:cNvCxnSpPr>
            <a:cxnSpLocks/>
          </p:cNvCxnSpPr>
          <p:nvPr/>
        </p:nvCxnSpPr>
        <p:spPr bwMode="auto">
          <a:xfrm>
            <a:off x="5189214" y="2219974"/>
            <a:ext cx="0" cy="791154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C6E86C-221E-389E-514B-75BE63A26D8F}"/>
              </a:ext>
            </a:extLst>
          </p:cNvPr>
          <p:cNvSpPr txBox="1"/>
          <p:nvPr/>
        </p:nvSpPr>
        <p:spPr>
          <a:xfrm>
            <a:off x="4683995" y="2898260"/>
            <a:ext cx="105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クロージング</a:t>
            </a: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0C6C8F7F-4FDC-C4A6-05F5-453AF97D75E6}"/>
              </a:ext>
            </a:extLst>
          </p:cNvPr>
          <p:cNvSpPr/>
          <p:nvPr/>
        </p:nvSpPr>
        <p:spPr bwMode="auto">
          <a:xfrm>
            <a:off x="6088915" y="1735213"/>
            <a:ext cx="1259535" cy="530571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特許出願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91B5689-44F3-F14E-5E3F-678E6322E96D}"/>
              </a:ext>
            </a:extLst>
          </p:cNvPr>
          <p:cNvSpPr/>
          <p:nvPr/>
        </p:nvSpPr>
        <p:spPr bwMode="auto">
          <a:xfrm>
            <a:off x="4732558" y="3240502"/>
            <a:ext cx="60215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コーディング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593752-4BE5-B539-21E7-1EAD5929EFCF}"/>
              </a:ext>
            </a:extLst>
          </p:cNvPr>
          <p:cNvSpPr txBox="1"/>
          <p:nvPr/>
        </p:nvSpPr>
        <p:spPr>
          <a:xfrm>
            <a:off x="5505624" y="1989141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課題</a:t>
            </a:r>
            <a:endParaRPr lang="en-US" altLang="ja-JP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4B64F52-81C4-26AC-A9E9-3B56D8B1AD12}"/>
              </a:ext>
            </a:extLst>
          </p:cNvPr>
          <p:cNvSpPr/>
          <p:nvPr/>
        </p:nvSpPr>
        <p:spPr bwMode="auto">
          <a:xfrm>
            <a:off x="5768759" y="192813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9F2BEFC4-808B-B1D2-13C9-80A1BF852F9F}"/>
              </a:ext>
            </a:extLst>
          </p:cNvPr>
          <p:cNvSpPr/>
          <p:nvPr/>
        </p:nvSpPr>
        <p:spPr bwMode="auto">
          <a:xfrm>
            <a:off x="4992605" y="3818862"/>
            <a:ext cx="45062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コード修正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D11F84EB-A56E-3DAF-86F6-6B49B7072C14}"/>
              </a:ext>
            </a:extLst>
          </p:cNvPr>
          <p:cNvSpPr/>
          <p:nvPr/>
        </p:nvSpPr>
        <p:spPr bwMode="auto">
          <a:xfrm>
            <a:off x="5445071" y="3242862"/>
            <a:ext cx="445698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786A4410-A3F5-A3E9-3CD6-C50B3E72CAAB}"/>
              </a:ext>
            </a:extLst>
          </p:cNvPr>
          <p:cNvSpPr/>
          <p:nvPr/>
        </p:nvSpPr>
        <p:spPr bwMode="auto">
          <a:xfrm>
            <a:off x="6429892" y="4971359"/>
            <a:ext cx="1716581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データ収集の仕組み構築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FBEF34DA-2474-8BD8-A7EA-EEF7EAEE7AE7}"/>
              </a:ext>
            </a:extLst>
          </p:cNvPr>
          <p:cNvSpPr/>
          <p:nvPr/>
        </p:nvSpPr>
        <p:spPr bwMode="auto">
          <a:xfrm>
            <a:off x="6232283" y="4395359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0642FF44-2845-93D1-9932-59A42A18E54E}"/>
              </a:ext>
            </a:extLst>
          </p:cNvPr>
          <p:cNvSpPr/>
          <p:nvPr/>
        </p:nvSpPr>
        <p:spPr bwMode="auto">
          <a:xfrm>
            <a:off x="6213514" y="3240502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A5D72C2-CBD8-0855-22FF-FAA25D2E70CF}"/>
              </a:ext>
            </a:extLst>
          </p:cNvPr>
          <p:cNvSpPr txBox="1"/>
          <p:nvPr/>
        </p:nvSpPr>
        <p:spPr>
          <a:xfrm>
            <a:off x="6232283" y="6379466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SAS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スキトラ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20224A0-1C3F-FE56-808C-7F5258EA34B8}"/>
              </a:ext>
            </a:extLst>
          </p:cNvPr>
          <p:cNvSpPr/>
          <p:nvPr/>
        </p:nvSpPr>
        <p:spPr bwMode="auto">
          <a:xfrm>
            <a:off x="6886529" y="626518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矢印: 五方向 28">
            <a:extLst>
              <a:ext uri="{FF2B5EF4-FFF2-40B4-BE49-F238E27FC236}">
                <a16:creationId xmlns:a16="http://schemas.microsoft.com/office/drawing/2014/main" id="{5BEDAC51-D977-5A18-0601-01BDC28D6085}"/>
              </a:ext>
            </a:extLst>
          </p:cNvPr>
          <p:cNvSpPr/>
          <p:nvPr/>
        </p:nvSpPr>
        <p:spPr bwMode="auto">
          <a:xfrm>
            <a:off x="6232282" y="5531106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17593110-7220-CE28-0BFD-2CC47D03F6CE}"/>
              </a:ext>
            </a:extLst>
          </p:cNvPr>
          <p:cNvSpPr/>
          <p:nvPr/>
        </p:nvSpPr>
        <p:spPr bwMode="auto">
          <a:xfrm>
            <a:off x="5778951" y="5532047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開発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50371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60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58237" y="1237956"/>
            <a:ext cx="5471013" cy="438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進捗状況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電子承認システム　データ活用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en-US" altLang="ja-JP" sz="2800" kern="100" dirty="0">
                <a:solidFill>
                  <a:prstClr val="black"/>
                </a:solidFill>
              </a:rPr>
              <a:t>HT</a:t>
            </a:r>
            <a:r>
              <a:rPr lang="ja-JP" altLang="en-US" sz="2800" kern="100" dirty="0">
                <a:solidFill>
                  <a:prstClr val="black"/>
                </a:solidFill>
              </a:rPr>
              <a:t>　データベース連携システム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今後の予定</a:t>
            </a:r>
            <a:endParaRPr lang="en-US" altLang="ja-JP" sz="2800" kern="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5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22F62DF-9EE6-F1EF-8AE1-DDE2A57FBE20}"/>
              </a:ext>
            </a:extLst>
          </p:cNvPr>
          <p:cNvSpPr txBox="1">
            <a:spLocks/>
          </p:cNvSpPr>
          <p:nvPr/>
        </p:nvSpPr>
        <p:spPr>
          <a:xfrm>
            <a:off x="2558237" y="1237956"/>
            <a:ext cx="5471013" cy="438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進捗状況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電子承認システム　データ活用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en-US" altLang="ja-JP" sz="2800" kern="100" dirty="0">
                <a:solidFill>
                  <a:schemeClr val="bg1">
                    <a:lumMod val="85000"/>
                  </a:schemeClr>
                </a:solidFill>
              </a:rPr>
              <a:t>HT</a:t>
            </a: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　データベース連携システム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86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99493"/>
              </p:ext>
            </p:extLst>
          </p:nvPr>
        </p:nvGraphicFramePr>
        <p:xfrm>
          <a:off x="100697" y="833119"/>
          <a:ext cx="8934503" cy="392976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417739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243861">
                  <a:extLst>
                    <a:ext uri="{9D8B030D-6E8A-4147-A177-3AD203B41FA5}">
                      <a16:colId xmlns:a16="http://schemas.microsoft.com/office/drawing/2014/main" val="3192088139"/>
                    </a:ext>
                  </a:extLst>
                </a:gridCol>
                <a:gridCol w="661173">
                  <a:extLst>
                    <a:ext uri="{9D8B030D-6E8A-4147-A177-3AD203B41FA5}">
                      <a16:colId xmlns:a16="http://schemas.microsoft.com/office/drawing/2014/main" val="534883298"/>
                    </a:ext>
                  </a:extLst>
                </a:gridCol>
                <a:gridCol w="661173">
                  <a:extLst>
                    <a:ext uri="{9D8B030D-6E8A-4147-A177-3AD203B41FA5}">
                      <a16:colId xmlns:a16="http://schemas.microsoft.com/office/drawing/2014/main" val="1296183803"/>
                    </a:ext>
                  </a:extLst>
                </a:gridCol>
                <a:gridCol w="661173">
                  <a:extLst>
                    <a:ext uri="{9D8B030D-6E8A-4147-A177-3AD203B41FA5}">
                      <a16:colId xmlns:a16="http://schemas.microsoft.com/office/drawing/2014/main" val="2413007978"/>
                    </a:ext>
                  </a:extLst>
                </a:gridCol>
                <a:gridCol w="661173">
                  <a:extLst>
                    <a:ext uri="{9D8B030D-6E8A-4147-A177-3AD203B41FA5}">
                      <a16:colId xmlns:a16="http://schemas.microsoft.com/office/drawing/2014/main" val="1610249078"/>
                    </a:ext>
                  </a:extLst>
                </a:gridCol>
                <a:gridCol w="661173">
                  <a:extLst>
                    <a:ext uri="{9D8B030D-6E8A-4147-A177-3AD203B41FA5}">
                      <a16:colId xmlns:a16="http://schemas.microsoft.com/office/drawing/2014/main" val="812015695"/>
                    </a:ext>
                  </a:extLst>
                </a:gridCol>
                <a:gridCol w="661173">
                  <a:extLst>
                    <a:ext uri="{9D8B030D-6E8A-4147-A177-3AD203B41FA5}">
                      <a16:colId xmlns:a16="http://schemas.microsoft.com/office/drawing/2014/main" val="385225428"/>
                    </a:ext>
                  </a:extLst>
                </a:gridCol>
                <a:gridCol w="661173">
                  <a:extLst>
                    <a:ext uri="{9D8B030D-6E8A-4147-A177-3AD203B41FA5}">
                      <a16:colId xmlns:a16="http://schemas.microsoft.com/office/drawing/2014/main" val="3849501100"/>
                    </a:ext>
                  </a:extLst>
                </a:gridCol>
                <a:gridCol w="661173">
                  <a:extLst>
                    <a:ext uri="{9D8B030D-6E8A-4147-A177-3AD203B41FA5}">
                      <a16:colId xmlns:a16="http://schemas.microsoft.com/office/drawing/2014/main" val="195721126"/>
                    </a:ext>
                  </a:extLst>
                </a:gridCol>
                <a:gridCol w="661173">
                  <a:extLst>
                    <a:ext uri="{9D8B030D-6E8A-4147-A177-3AD203B41FA5}">
                      <a16:colId xmlns:a16="http://schemas.microsoft.com/office/drawing/2014/main" val="2199428379"/>
                    </a:ext>
                  </a:extLst>
                </a:gridCol>
                <a:gridCol w="661173">
                  <a:extLst>
                    <a:ext uri="{9D8B030D-6E8A-4147-A177-3AD203B41FA5}">
                      <a16:colId xmlns:a16="http://schemas.microsoft.com/office/drawing/2014/main" val="1430165793"/>
                    </a:ext>
                  </a:extLst>
                </a:gridCol>
                <a:gridCol w="661173">
                  <a:extLst>
                    <a:ext uri="{9D8B030D-6E8A-4147-A177-3AD203B41FA5}">
                      <a16:colId xmlns:a16="http://schemas.microsoft.com/office/drawing/2014/main" val="614621456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Apr</a:t>
                      </a:r>
                    </a:p>
                    <a:p>
                      <a:pPr algn="ctr"/>
                      <a:r>
                        <a:rPr kumimoji="1" lang="en-US" altLang="ja-JP" sz="1200" b="1" dirty="0"/>
                        <a:t>3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4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5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6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7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8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9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10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11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12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13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業務プロセス改善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電子承認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データ活用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825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HT</a:t>
                      </a:r>
                      <a:r>
                        <a:rPr kumimoji="1" lang="ja-JP" altLang="en-US" sz="1200" b="1" dirty="0"/>
                        <a:t>システム</a:t>
                      </a:r>
                      <a:endParaRPr kumimoji="1" lang="en-US" altLang="ja-JP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958663"/>
                  </a:ext>
                </a:extLst>
              </a:tr>
              <a:tr h="648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03366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打ち合わせ・行事等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681436"/>
                  </a:ext>
                </a:extLst>
              </a:tr>
            </a:tbl>
          </a:graphicData>
        </a:graphic>
      </p:graphicFrame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650299AD-7DBF-3225-6D61-F6D1EDAEC221}"/>
              </a:ext>
            </a:extLst>
          </p:cNvPr>
          <p:cNvSpPr/>
          <p:nvPr/>
        </p:nvSpPr>
        <p:spPr bwMode="auto">
          <a:xfrm>
            <a:off x="6426922" y="1838744"/>
            <a:ext cx="1262352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技術資料作成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52C87B-9AFB-8E5A-D8DB-C2F574839009}"/>
              </a:ext>
            </a:extLst>
          </p:cNvPr>
          <p:cNvSpPr txBox="1"/>
          <p:nvPr/>
        </p:nvSpPr>
        <p:spPr>
          <a:xfrm>
            <a:off x="7133384" y="39233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部安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99B7C3F5-E35B-C7BE-9376-D8A5C439E91A}"/>
              </a:ext>
            </a:extLst>
          </p:cNvPr>
          <p:cNvSpPr/>
          <p:nvPr/>
        </p:nvSpPr>
        <p:spPr bwMode="auto">
          <a:xfrm>
            <a:off x="7320838" y="3776538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B9AFAA0-466A-5071-EB86-4649DAB17576}"/>
              </a:ext>
            </a:extLst>
          </p:cNvPr>
          <p:cNvSpPr txBox="1"/>
          <p:nvPr/>
        </p:nvSpPr>
        <p:spPr>
          <a:xfrm>
            <a:off x="8372411" y="41742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GMTG</a:t>
            </a: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C4198F1-9F6C-5836-AB90-097DA95055B9}"/>
              </a:ext>
            </a:extLst>
          </p:cNvPr>
          <p:cNvSpPr/>
          <p:nvPr/>
        </p:nvSpPr>
        <p:spPr bwMode="auto">
          <a:xfrm>
            <a:off x="8637605" y="402751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D98A81F-388F-CE21-76CF-EF3F0F09CA2E}"/>
              </a:ext>
            </a:extLst>
          </p:cNvPr>
          <p:cNvSpPr txBox="1"/>
          <p:nvPr/>
        </p:nvSpPr>
        <p:spPr>
          <a:xfrm>
            <a:off x="1707768" y="39365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特許相談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2F75A5E-5B97-E0C5-52F5-11AF994FCD26}"/>
              </a:ext>
            </a:extLst>
          </p:cNvPr>
          <p:cNvSpPr/>
          <p:nvPr/>
        </p:nvSpPr>
        <p:spPr bwMode="auto">
          <a:xfrm>
            <a:off x="2049102" y="3789817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E5AD8B2-FD77-A347-3B16-50C8F13E7BCE}"/>
              </a:ext>
            </a:extLst>
          </p:cNvPr>
          <p:cNvSpPr txBox="1"/>
          <p:nvPr/>
        </p:nvSpPr>
        <p:spPr>
          <a:xfrm>
            <a:off x="1620566" y="446558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業プロ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MTG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B4E87CC0-FE1B-79EA-6431-625C76C5895E}"/>
              </a:ext>
            </a:extLst>
          </p:cNvPr>
          <p:cNvSpPr/>
          <p:nvPr/>
        </p:nvSpPr>
        <p:spPr bwMode="auto">
          <a:xfrm>
            <a:off x="2037246" y="4318818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8" name="矢印: 五方向 37">
            <a:extLst>
              <a:ext uri="{FF2B5EF4-FFF2-40B4-BE49-F238E27FC236}">
                <a16:creationId xmlns:a16="http://schemas.microsoft.com/office/drawing/2014/main" id="{2BB9DB97-8538-AAED-B922-D68461DD65FB}"/>
              </a:ext>
            </a:extLst>
          </p:cNvPr>
          <p:cNvSpPr/>
          <p:nvPr/>
        </p:nvSpPr>
        <p:spPr bwMode="auto">
          <a:xfrm>
            <a:off x="3117273" y="1836788"/>
            <a:ext cx="1892718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Tableau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ページ作成</a:t>
            </a:r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89F17D04-F282-DE79-CDBA-0254221F6AD7}"/>
              </a:ext>
            </a:extLst>
          </p:cNvPr>
          <p:cNvSpPr/>
          <p:nvPr/>
        </p:nvSpPr>
        <p:spPr bwMode="auto">
          <a:xfrm>
            <a:off x="1806316" y="2458432"/>
            <a:ext cx="1892718" cy="462980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技術資料作成</a:t>
            </a:r>
          </a:p>
        </p:txBody>
      </p:sp>
      <p:sp>
        <p:nvSpPr>
          <p:cNvPr id="42" name="矢印: 五方向 41">
            <a:extLst>
              <a:ext uri="{FF2B5EF4-FFF2-40B4-BE49-F238E27FC236}">
                <a16:creationId xmlns:a16="http://schemas.microsoft.com/office/drawing/2014/main" id="{FFC77F8D-1B2E-E472-1481-ADDD46C0BA7B}"/>
              </a:ext>
            </a:extLst>
          </p:cNvPr>
          <p:cNvSpPr/>
          <p:nvPr/>
        </p:nvSpPr>
        <p:spPr bwMode="auto">
          <a:xfrm>
            <a:off x="8387266" y="3125260"/>
            <a:ext cx="633079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GMTG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資料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115DF3-1260-1335-B353-8461E4377CB7}"/>
              </a:ext>
            </a:extLst>
          </p:cNvPr>
          <p:cNvSpPr txBox="1"/>
          <p:nvPr/>
        </p:nvSpPr>
        <p:spPr>
          <a:xfrm>
            <a:off x="6825610" y="445158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文書管理引継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80B284F-4145-8CE6-7CC1-5561CC457205}"/>
              </a:ext>
            </a:extLst>
          </p:cNvPr>
          <p:cNvSpPr/>
          <p:nvPr/>
        </p:nvSpPr>
        <p:spPr bwMode="auto">
          <a:xfrm>
            <a:off x="7320838" y="430481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3CC19991-CE72-3078-4F57-28F3AC82DD4B}"/>
              </a:ext>
            </a:extLst>
          </p:cNvPr>
          <p:cNvSpPr/>
          <p:nvPr/>
        </p:nvSpPr>
        <p:spPr bwMode="auto">
          <a:xfrm>
            <a:off x="7731874" y="3125260"/>
            <a:ext cx="633079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小集団</a:t>
            </a:r>
            <a:endParaRPr lang="en-US" altLang="ja-JP" sz="12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登録書</a:t>
            </a:r>
          </a:p>
        </p:txBody>
      </p:sp>
    </p:spTree>
    <p:extLst>
      <p:ext uri="{BB962C8B-B14F-4D97-AF65-F5344CB8AC3E}">
        <p14:creationId xmlns:p14="http://schemas.microsoft.com/office/powerpoint/2010/main" val="305165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22F62DF-9EE6-F1EF-8AE1-DDE2A57FBE20}"/>
              </a:ext>
            </a:extLst>
          </p:cNvPr>
          <p:cNvSpPr txBox="1">
            <a:spLocks/>
          </p:cNvSpPr>
          <p:nvPr/>
        </p:nvSpPr>
        <p:spPr>
          <a:xfrm>
            <a:off x="2558237" y="1237956"/>
            <a:ext cx="5471013" cy="438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電子承認システム　データ活用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en-US" altLang="ja-JP" sz="2800" kern="100" dirty="0">
                <a:solidFill>
                  <a:schemeClr val="bg1">
                    <a:lumMod val="85000"/>
                  </a:schemeClr>
                </a:solidFill>
              </a:rPr>
              <a:t>HT</a:t>
            </a: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　データベース連携システム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6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電子承認システム　データ活用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5BE10BC-C9BE-519D-B6D3-9CA2CD39BC3B}"/>
              </a:ext>
            </a:extLst>
          </p:cNvPr>
          <p:cNvSpPr txBox="1"/>
          <p:nvPr/>
        </p:nvSpPr>
        <p:spPr>
          <a:xfrm>
            <a:off x="239159" y="1383907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デンカ電子承認システム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をデータレイクとして活用する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875C1B9-2FFF-3A62-1D99-FD4FD547346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25069E7-336A-B03C-EA9F-E20C6888CD1C}"/>
              </a:ext>
            </a:extLst>
          </p:cNvPr>
          <p:cNvSpPr txBox="1"/>
          <p:nvPr/>
        </p:nvSpPr>
        <p:spPr>
          <a:xfrm>
            <a:off x="256032" y="2256984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4882325-5020-22A4-C777-8961E540354B}"/>
              </a:ext>
            </a:extLst>
          </p:cNvPr>
          <p:cNvSpPr txBox="1"/>
          <p:nvPr/>
        </p:nvSpPr>
        <p:spPr>
          <a:xfrm>
            <a:off x="806690" y="2880903"/>
            <a:ext cx="8070821" cy="1128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>
                <a:solidFill>
                  <a:srgbClr val="FF0000"/>
                </a:solidFill>
                <a:cs typeface="Arial" panose="020B0604020202020204" pitchFamily="34" charset="0"/>
              </a:rPr>
              <a:t>Python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によるスクレイピングでデータベースにデータ収集</a:t>
            </a:r>
            <a:endParaRPr lang="en-US" altLang="ja-JP" sz="24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>
                <a:solidFill>
                  <a:srgbClr val="FF0000"/>
                </a:solidFill>
                <a:cs typeface="Arial" panose="020B0604020202020204" pitchFamily="34" charset="0"/>
              </a:rPr>
              <a:t>Tableau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で収集したデータを可視化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4" name="Picture 2" descr="Tableau日記#1-What is Tableau？｜hitomi｜note">
            <a:extLst>
              <a:ext uri="{FF2B5EF4-FFF2-40B4-BE49-F238E27FC236}">
                <a16:creationId xmlns:a16="http://schemas.microsoft.com/office/drawing/2014/main" id="{580E75CD-B783-6C56-A4B5-B37FFBC2E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33" y="4582626"/>
            <a:ext cx="1468742" cy="76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7C8733CA-1531-C6E2-2DC4-0A98E7588911}"/>
              </a:ext>
            </a:extLst>
          </p:cNvPr>
          <p:cNvSpPr/>
          <p:nvPr/>
        </p:nvSpPr>
        <p:spPr>
          <a:xfrm>
            <a:off x="3507707" y="4666736"/>
            <a:ext cx="2144683" cy="1824644"/>
          </a:xfrm>
          <a:prstGeom prst="flowChartMagneticDisk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データベース</a:t>
            </a:r>
          </a:p>
        </p:txBody>
      </p:sp>
      <p:pic>
        <p:nvPicPr>
          <p:cNvPr id="6" name="Picture 2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C2701888-493A-D3B2-BEFF-026126C23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25" y="45111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サーバーイラストのフリー素材｜イラストイメージ">
            <a:extLst>
              <a:ext uri="{FF2B5EF4-FFF2-40B4-BE49-F238E27FC236}">
                <a16:creationId xmlns:a16="http://schemas.microsoft.com/office/drawing/2014/main" id="{D2C04D94-4F61-21DA-8225-E8319DC74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76" y="4233428"/>
            <a:ext cx="2463991" cy="246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83D4D1-BA2A-FB47-D7B8-C03BBD7013BC}"/>
              </a:ext>
            </a:extLst>
          </p:cNvPr>
          <p:cNvSpPr txBox="1"/>
          <p:nvPr/>
        </p:nvSpPr>
        <p:spPr>
          <a:xfrm>
            <a:off x="331094" y="4006410"/>
            <a:ext cx="2204783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</a:pPr>
            <a:r>
              <a:rPr lang="ja-JP" altLang="en-US" sz="1800" dirty="0">
                <a:solidFill>
                  <a:srgbClr val="333333"/>
                </a:solidFill>
                <a:latin typeface="Arial" panose="020B0604020202020204"/>
                <a:cs typeface="Arial" panose="020B0604020202020204" pitchFamily="34" charset="0"/>
              </a:rPr>
              <a:t>電子承認システム</a:t>
            </a:r>
            <a:endParaRPr lang="en-US" altLang="ja-JP" sz="1800" dirty="0">
              <a:solidFill>
                <a:srgbClr val="333333"/>
              </a:solidFill>
              <a:latin typeface="Arial" panose="020B0604020202020204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DF4E8C-10D6-3287-A99B-2C080C015D72}"/>
              </a:ext>
            </a:extLst>
          </p:cNvPr>
          <p:cNvSpPr txBox="1"/>
          <p:nvPr/>
        </p:nvSpPr>
        <p:spPr>
          <a:xfrm>
            <a:off x="6902669" y="4128389"/>
            <a:ext cx="2115134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</a:pPr>
            <a:r>
              <a:rPr lang="ja-JP" altLang="en-US" sz="1800" dirty="0">
                <a:solidFill>
                  <a:srgbClr val="333333"/>
                </a:solidFill>
                <a:latin typeface="Arial" panose="020B0604020202020204"/>
                <a:cs typeface="Arial" panose="020B0604020202020204" pitchFamily="34" charset="0"/>
              </a:rPr>
              <a:t>可視化データ</a:t>
            </a:r>
            <a:endParaRPr lang="en-US" altLang="ja-JP" sz="1800" dirty="0">
              <a:solidFill>
                <a:srgbClr val="333333"/>
              </a:solidFill>
              <a:latin typeface="Arial" panose="020B0604020202020204"/>
              <a:cs typeface="Arial" panose="020B0604020202020204" pitchFamily="34" charset="0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F4C79BE6-716E-A82C-AA37-1F5F637D1801}"/>
              </a:ext>
            </a:extLst>
          </p:cNvPr>
          <p:cNvSpPr/>
          <p:nvPr/>
        </p:nvSpPr>
        <p:spPr bwMode="auto">
          <a:xfrm>
            <a:off x="2299094" y="5340840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 dirty="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B1198891-9D66-187A-24B1-85602A017A28}"/>
              </a:ext>
            </a:extLst>
          </p:cNvPr>
          <p:cNvSpPr/>
          <p:nvPr/>
        </p:nvSpPr>
        <p:spPr bwMode="auto">
          <a:xfrm>
            <a:off x="5918395" y="5340840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 dirty="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pic>
        <p:nvPicPr>
          <p:cNvPr id="21" name="Picture 7" descr="Pythonプログラミングを入門から学習！-基本文法をおさえるStep1 | BizLearn">
            <a:extLst>
              <a:ext uri="{FF2B5EF4-FFF2-40B4-BE49-F238E27FC236}">
                <a16:creationId xmlns:a16="http://schemas.microsoft.com/office/drawing/2014/main" id="{056630B1-A021-FF20-8DBD-3C7CEB256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8" r="26714" b="23030"/>
          <a:stretch/>
        </p:blipFill>
        <p:spPr bwMode="auto">
          <a:xfrm>
            <a:off x="2235764" y="4461737"/>
            <a:ext cx="1011200" cy="90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AF55D9C-B6E1-0A87-ADB4-2003F4BDD33B}"/>
              </a:ext>
            </a:extLst>
          </p:cNvPr>
          <p:cNvSpPr txBox="1"/>
          <p:nvPr/>
        </p:nvSpPr>
        <p:spPr>
          <a:xfrm>
            <a:off x="2289958" y="42770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ja-JP" sz="18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Python</a:t>
            </a:r>
            <a:endParaRPr lang="ja-JP" altLang="en-US" sz="1800" dirty="0">
              <a:solidFill>
                <a:srgbClr val="FF0000"/>
              </a:solidFill>
              <a:latin typeface="Arial" panose="020B0604020202020204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921EB00-CA9D-1596-D0DE-E43BA7949ABB}"/>
              </a:ext>
            </a:extLst>
          </p:cNvPr>
          <p:cNvSpPr txBox="1"/>
          <p:nvPr/>
        </p:nvSpPr>
        <p:spPr>
          <a:xfrm>
            <a:off x="2495143" y="57363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>
                <a:solidFill>
                  <a:srgbClr val="0070C0"/>
                </a:solidFill>
                <a:latin typeface="Arial" charset="0"/>
                <a:ea typeface="ＭＳ Ｐゴシック" charset="-128"/>
              </a:rPr>
              <a:t>①</a:t>
            </a:r>
            <a:endParaRPr lang="ja-JP" altLang="en-US" sz="2400" dirty="0">
              <a:solidFill>
                <a:srgbClr val="0070C0"/>
              </a:solidFill>
              <a:latin typeface="Arial" panose="020B0604020202020204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D0936F-B8E7-9FEE-DEAD-DF382D1F675F}"/>
              </a:ext>
            </a:extLst>
          </p:cNvPr>
          <p:cNvSpPr txBox="1"/>
          <p:nvPr/>
        </p:nvSpPr>
        <p:spPr>
          <a:xfrm>
            <a:off x="6111146" y="573632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>
                <a:solidFill>
                  <a:srgbClr val="0070C0"/>
                </a:solidFill>
                <a:latin typeface="Arial" charset="0"/>
                <a:ea typeface="ＭＳ Ｐゴシック" charset="-128"/>
                <a:cs typeface="Arial" panose="020B0604020202020204" pitchFamily="34" charset="0"/>
              </a:rPr>
              <a:t>②</a:t>
            </a:r>
            <a:endParaRPr lang="ja-JP" altLang="en-US" sz="2400" dirty="0">
              <a:solidFill>
                <a:srgbClr val="0070C0"/>
              </a:solidFill>
              <a:latin typeface="Arial" panose="020B0604020202020204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5DBD72-A452-93B1-67F3-19BD9CB1838B}"/>
              </a:ext>
            </a:extLst>
          </p:cNvPr>
          <p:cNvSpPr txBox="1"/>
          <p:nvPr/>
        </p:nvSpPr>
        <p:spPr>
          <a:xfrm>
            <a:off x="5816297" y="4275779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ja-JP" sz="18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Tableau</a:t>
            </a:r>
            <a:endParaRPr lang="ja-JP" altLang="en-US" sz="1800" dirty="0">
              <a:solidFill>
                <a:srgbClr val="FF0000"/>
              </a:solidFill>
              <a:latin typeface="Arial" panose="020B060402020202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2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電子承認システム　データ活用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1DC892D-1ACD-4FF3-8AC8-D704C3FC1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5" b="5199"/>
          <a:stretch/>
        </p:blipFill>
        <p:spPr>
          <a:xfrm>
            <a:off x="1179826" y="1328795"/>
            <a:ext cx="6784347" cy="473995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3F9F41C-73A3-0B5F-ACDB-1343058B6EA8}"/>
              </a:ext>
            </a:extLst>
          </p:cNvPr>
          <p:cNvSpPr txBox="1"/>
          <p:nvPr/>
        </p:nvSpPr>
        <p:spPr>
          <a:xfrm>
            <a:off x="893735" y="6068751"/>
            <a:ext cx="7356530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大牟田プロセスポータルに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報告書集計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を追加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8D079E6-2B2C-B1B4-906B-08311DBAB610}"/>
              </a:ext>
            </a:extLst>
          </p:cNvPr>
          <p:cNvSpPr/>
          <p:nvPr/>
        </p:nvSpPr>
        <p:spPr>
          <a:xfrm>
            <a:off x="1179826" y="5328458"/>
            <a:ext cx="6784346" cy="740294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7D99C0-80A1-AAA2-8989-FA6D8FF25EBE}"/>
              </a:ext>
            </a:extLst>
          </p:cNvPr>
          <p:cNvSpPr txBox="1"/>
          <p:nvPr/>
        </p:nvSpPr>
        <p:spPr>
          <a:xfrm>
            <a:off x="1179826" y="789248"/>
            <a:ext cx="524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  <a:hlinkClick r:id="rId3"/>
              </a:rPr>
              <a:t>大牟田プロセスポータル　ホーム画面</a:t>
            </a:r>
            <a:endParaRPr lang="en-US" altLang="ja-JP" sz="2400" b="1" u="sng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8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電子承認システム　データ活用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7D99C0-80A1-AAA2-8989-FA6D8FF25EBE}"/>
              </a:ext>
            </a:extLst>
          </p:cNvPr>
          <p:cNvSpPr txBox="1"/>
          <p:nvPr/>
        </p:nvSpPr>
        <p:spPr>
          <a:xfrm>
            <a:off x="461293" y="794521"/>
            <a:ext cx="524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  <a:hlinkClick r:id="rId2"/>
              </a:rPr>
              <a:t>報告書集計　ホーム画面</a:t>
            </a:r>
            <a:endParaRPr lang="en-US" altLang="ja-JP" sz="2400" b="1" u="sng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2672F41-A090-D4BC-678C-48FDED864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33" y="1443565"/>
            <a:ext cx="8038533" cy="450880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338512-2C0C-878F-0556-588A1B0642BA}"/>
              </a:ext>
            </a:extLst>
          </p:cNvPr>
          <p:cNvSpPr txBox="1"/>
          <p:nvPr/>
        </p:nvSpPr>
        <p:spPr>
          <a:xfrm>
            <a:off x="893735" y="6068751"/>
            <a:ext cx="7356530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このページを起点に各ページへ移動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3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電子承認システム　データ活用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7D99C0-80A1-AAA2-8989-FA6D8FF25EBE}"/>
              </a:ext>
            </a:extLst>
          </p:cNvPr>
          <p:cNvSpPr txBox="1"/>
          <p:nvPr/>
        </p:nvSpPr>
        <p:spPr>
          <a:xfrm>
            <a:off x="461293" y="794521"/>
            <a:ext cx="524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  <a:hlinkClick r:id="rId2"/>
              </a:rPr>
              <a:t>年次・大牟田工場集計</a:t>
            </a:r>
            <a:endParaRPr lang="en-US" altLang="ja-JP" sz="2400" b="1" u="sng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338512-2C0C-878F-0556-588A1B0642BA}"/>
              </a:ext>
            </a:extLst>
          </p:cNvPr>
          <p:cNvSpPr txBox="1"/>
          <p:nvPr/>
        </p:nvSpPr>
        <p:spPr>
          <a:xfrm>
            <a:off x="893735" y="6068751"/>
            <a:ext cx="7356530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年次における大牟田工場全体の提出状況を表示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FF41D5C5-6B30-A59C-7246-2CE4B4D0F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7" y="1025353"/>
            <a:ext cx="8337665" cy="52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9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13946</TotalTime>
  <Words>553</Words>
  <Application>Microsoft Office PowerPoint</Application>
  <PresentationFormat>画面に合わせる (4:3)</PresentationFormat>
  <Paragraphs>209</Paragraphs>
  <Slides>19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ＭＳ Ｐゴシック</vt:lpstr>
      <vt:lpstr>游ゴシック</vt:lpstr>
      <vt:lpstr>Arial</vt:lpstr>
      <vt:lpstr>Calibri</vt:lpstr>
      <vt:lpstr>Wingdings</vt:lpstr>
      <vt:lpstr>Office テーマ</vt:lpstr>
      <vt:lpstr>計算科学G ミーティング 進捗報告（2023/4/13）</vt:lpstr>
      <vt:lpstr>PowerPoint プレゼンテーション</vt:lpstr>
      <vt:lpstr>PowerPoint プレゼンテーション</vt:lpstr>
      <vt:lpstr>進捗状況</vt:lpstr>
      <vt:lpstr>PowerPoint プレゼンテーション</vt:lpstr>
      <vt:lpstr>電子承認システム　データ活用</vt:lpstr>
      <vt:lpstr>電子承認システム　データ活用</vt:lpstr>
      <vt:lpstr>電子承認システム　データ活用</vt:lpstr>
      <vt:lpstr>電子承認システム　データ活用</vt:lpstr>
      <vt:lpstr>電子承認システム　データ活用</vt:lpstr>
      <vt:lpstr>電子承認システム　データ活用</vt:lpstr>
      <vt:lpstr>電子承認システム　データ活用</vt:lpstr>
      <vt:lpstr>電子承認システム　データ活用</vt:lpstr>
      <vt:lpstr>電子承認システム　データ活用</vt:lpstr>
      <vt:lpstr>PowerPoint プレゼンテーション</vt:lpstr>
      <vt:lpstr>HT　データベース連携システム</vt:lpstr>
      <vt:lpstr>PowerPoint プレゼンテーション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近藤朋幸</dc:creator>
  <cp:lastModifiedBy>塩谷 晃弘 / Akihiro Shiotani</cp:lastModifiedBy>
  <cp:revision>1</cp:revision>
  <cp:lastPrinted>2020-12-21T03:10:08Z</cp:lastPrinted>
  <dcterms:created xsi:type="dcterms:W3CDTF">2018-01-29T01:54:20Z</dcterms:created>
  <dcterms:modified xsi:type="dcterms:W3CDTF">2023-04-13T02:16:48Z</dcterms:modified>
</cp:coreProperties>
</file>