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1606" r:id="rId2"/>
    <p:sldId id="1453" r:id="rId3"/>
    <p:sldId id="1776" r:id="rId4"/>
    <p:sldId id="1539" r:id="rId5"/>
    <p:sldId id="1775" r:id="rId6"/>
    <p:sldId id="1699" r:id="rId7"/>
    <p:sldId id="1705" r:id="rId8"/>
    <p:sldId id="1548" r:id="rId9"/>
    <p:sldId id="1764" r:id="rId10"/>
    <p:sldId id="1722" r:id="rId11"/>
    <p:sldId id="1702" r:id="rId12"/>
    <p:sldId id="1723" r:id="rId13"/>
    <p:sldId id="1732" r:id="rId14"/>
    <p:sldId id="1765" r:id="rId15"/>
    <p:sldId id="1734" r:id="rId16"/>
    <p:sldId id="1735" r:id="rId17"/>
    <p:sldId id="1730" r:id="rId18"/>
    <p:sldId id="1766" r:id="rId19"/>
    <p:sldId id="1777" r:id="rId20"/>
    <p:sldId id="1744" r:id="rId21"/>
    <p:sldId id="1648" r:id="rId22"/>
    <p:sldId id="1464" r:id="rId23"/>
    <p:sldId id="1768" r:id="rId24"/>
    <p:sldId id="1769" r:id="rId25"/>
    <p:sldId id="1770" r:id="rId26"/>
    <p:sldId id="1771" r:id="rId27"/>
    <p:sldId id="1772" r:id="rId28"/>
    <p:sldId id="1773" r:id="rId29"/>
    <p:sldId id="1774" r:id="rId30"/>
    <p:sldId id="1779" r:id="rId31"/>
    <p:sldId id="1540" r:id="rId32"/>
    <p:sldId id="1609" r:id="rId3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CC99FF"/>
    <a:srgbClr val="FF9999"/>
    <a:srgbClr val="0070C0"/>
    <a:srgbClr val="69C5D9"/>
    <a:srgbClr val="FFFFFF"/>
    <a:srgbClr val="FDD8D5"/>
    <a:srgbClr val="F8DADA"/>
    <a:srgbClr val="F4DEE8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7110F-C60E-4B4F-8860-66E3BC01CA3B}" v="101" dt="2023-06-14T08:19:56.375"/>
    <p1510:client id="{516B92A9-6C56-4DD5-A0C7-BEBAFC7A679F}" v="12" dt="2023-06-15T00:43:07.94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253" autoAdjust="0"/>
  </p:normalViewPr>
  <p:slideViewPr>
    <p:cSldViewPr snapToGrid="0">
      <p:cViewPr varScale="1">
        <p:scale>
          <a:sx n="109" d="100"/>
          <a:sy n="109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2255D215-47AB-447C-9055-FDC3BB7D5649}"/>
    <pc:docChg chg="modMainMaster">
      <pc:chgData name="塩谷 晃弘 / Akihiro Shiotani" userId="50aef054-9327-40af-9729-b525352b79f1" providerId="ADAL" clId="{2255D215-47AB-447C-9055-FDC3BB7D5649}" dt="2023-04-13T02:16:47.480" v="1" actId="20577"/>
      <pc:docMkLst>
        <pc:docMk/>
      </pc:docMkLst>
      <pc:sldMasterChg chg="modSp mod">
        <pc:chgData name="塩谷 晃弘 / Akihiro Shiotani" userId="50aef054-9327-40af-9729-b525352b79f1" providerId="ADAL" clId="{2255D215-47AB-447C-9055-FDC3BB7D5649}" dt="2023-04-13T02:16:47.480" v="1" actId="2057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255D215-47AB-447C-9055-FDC3BB7D5649}" dt="2023-04-13T02:16:47.480" v="1" actId="20577"/>
          <ac:spMkLst>
            <pc:docMk/>
            <pc:sldMasterMk cId="3083818472" sldId="2147483660"/>
            <ac:spMk id="7" creationId="{00000000-0000-0000-0000-000000000000}"/>
          </ac:spMkLst>
        </pc:spChg>
      </pc:sldMaster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183C4948-A441-4F7B-BC69-C365EF33024D}"/>
    <pc:docChg chg="delSld">
      <pc:chgData name="塩谷 晃弘 / Akihiro Shiotani" userId="50aef054-9327-40af-9729-b525352b79f1" providerId="ADAL" clId="{183C4948-A441-4F7B-BC69-C365EF33024D}" dt="2023-04-06T05:29:09.532" v="2" actId="47"/>
      <pc:docMkLst>
        <pc:docMk/>
      </pc:docMkLst>
      <pc:sldChg chg="del">
        <pc:chgData name="塩谷 晃弘 / Akihiro Shiotani" userId="50aef054-9327-40af-9729-b525352b79f1" providerId="ADAL" clId="{183C4948-A441-4F7B-BC69-C365EF33024D}" dt="2023-04-06T05:29:09.532" v="2" actId="47"/>
        <pc:sldMkLst>
          <pc:docMk/>
          <pc:sldMk cId="101642477" sldId="1666"/>
        </pc:sldMkLst>
      </pc:sldChg>
      <pc:sldChg chg="del">
        <pc:chgData name="塩谷 晃弘 / Akihiro Shiotani" userId="50aef054-9327-40af-9729-b525352b79f1" providerId="ADAL" clId="{183C4948-A441-4F7B-BC69-C365EF33024D}" dt="2023-04-06T05:29:08.823" v="1" actId="47"/>
        <pc:sldMkLst>
          <pc:docMk/>
          <pc:sldMk cId="3470141934" sldId="1667"/>
        </pc:sldMkLst>
      </pc:sldChg>
      <pc:sldChg chg="del">
        <pc:chgData name="塩谷 晃弘 / Akihiro Shiotani" userId="50aef054-9327-40af-9729-b525352b79f1" providerId="ADAL" clId="{183C4948-A441-4F7B-BC69-C365EF33024D}" dt="2023-04-06T05:29:08.224" v="0" actId="47"/>
        <pc:sldMkLst>
          <pc:docMk/>
          <pc:sldMk cId="3958969816" sldId="1668"/>
        </pc:sldMkLst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73E66DEE-D302-4B61-A790-03AA8EF72C6E}"/>
    <pc:docChg chg="undo custSel addSld delSld modSld">
      <pc:chgData name="塩谷 晃弘 / Akihiro Shiotani" userId="50aef054-9327-40af-9729-b525352b79f1" providerId="ADAL" clId="{73E66DEE-D302-4B61-A790-03AA8EF72C6E}" dt="2023-04-13T01:30:38.336" v="2375" actId="20577"/>
      <pc:docMkLst>
        <pc:docMk/>
      </pc:docMkLst>
      <pc:sldChg chg="modSp mod">
        <pc:chgData name="塩谷 晃弘 / Akihiro Shiotani" userId="50aef054-9327-40af-9729-b525352b79f1" providerId="ADAL" clId="{73E66DEE-D302-4B61-A790-03AA8EF72C6E}" dt="2023-04-11T06:38:32.429" v="572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73E66DEE-D302-4B61-A790-03AA8EF72C6E}" dt="2023-04-11T06:38:32.429" v="572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19:43.078" v="473" actId="20577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5" creationId="{208E4CE9-E6FA-BDEC-E016-E64FF20B6B1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6" creationId="{2D86CF45-B6B5-691C-C937-8537DA5DE181}"/>
          </ac:spMkLst>
        </pc:spChg>
        <pc:spChg chg="del mod">
          <ac:chgData name="塩谷 晃弘 / Akihiro Shiotani" userId="50aef054-9327-40af-9729-b525352b79f1" providerId="ADAL" clId="{73E66DEE-D302-4B61-A790-03AA8EF72C6E}" dt="2023-04-11T02:42:51.052" v="321" actId="478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8" creationId="{4517A597-289C-175A-E712-5E8EF5B90093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73E66DEE-D302-4B61-A790-03AA8EF72C6E}" dt="2023-04-11T02:43:51.240" v="376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11" creationId="{A06AFA42-847D-3AE5-BDB2-B4C9C6DBDDB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2" creationId="{13115DF3-1260-1335-B353-8461E4377CB7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3" creationId="{BB65BB64-0D61-64AD-1C23-49525064EB0B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4" creationId="{21DD30E7-8E99-88FD-7206-72B434DE42D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5" creationId="{1209D9E8-4698-C120-3FFF-45D21ED31A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7" creationId="{22F75A5E-5B97-E0C5-52F5-11AF994FCD2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8" creationId="{C80B284F-4145-8CE6-7CC1-5561CC457205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9" creationId="{4B52C87B-9AFB-8E5A-D8DB-C2F574839009}"/>
          </ac:spMkLst>
        </pc:spChg>
        <pc:spChg chg="add mod">
          <ac:chgData name="塩谷 晃弘 / Akihiro Shiotani" userId="50aef054-9327-40af-9729-b525352b79f1" providerId="ADAL" clId="{73E66DEE-D302-4B61-A790-03AA8EF72C6E}" dt="2023-04-11T02:45:04.338" v="450" actId="20577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5" creationId="{949C9815-FE3D-48D3-E216-1E4C1B23AA4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6" creationId="{1E29916F-2D33-6BE6-D4A8-5BDE6BEF85D1}"/>
          </ac:spMkLst>
        </pc:spChg>
        <pc:spChg chg="del">
          <ac:chgData name="塩谷 晃弘 / Akihiro Shiotani" userId="50aef054-9327-40af-9729-b525352b79f1" providerId="ADAL" clId="{73E66DEE-D302-4B61-A790-03AA8EF72C6E}" dt="2023-04-11T02:38:02.578" v="99" actId="478"/>
          <ac:spMkLst>
            <pc:docMk/>
            <pc:sldMk cId="3051654705" sldId="1539"/>
            <ac:spMk id="27" creationId="{19CA21C7-B5E2-7DC2-E2C7-4841DCCFD483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8" creationId="{034792E8-4543-CB96-CF79-1254F3E87BE4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9" creationId="{2559A5C3-265F-3A23-73BF-99D62E33CBDF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1" creationId="{B4ACB4FC-FAFF-8A1E-227F-ABE2114D7AC9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2" creationId="{618C2B38-899C-7034-A221-90E9654D203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3" creationId="{CD41CF83-1A38-8C6B-3CE4-BCA0A9EBBFC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6" creationId="{CC4198F1-9F6C-5836-AB90-097DA95055B9}"/>
          </ac:spMkLst>
        </pc:spChg>
        <pc:spChg chg="del">
          <ac:chgData name="塩谷 晃弘 / Akihiro Shiotani" userId="50aef054-9327-40af-9729-b525352b79f1" providerId="ADAL" clId="{73E66DEE-D302-4B61-A790-03AA8EF72C6E}" dt="2023-04-11T02:42:57.327" v="323" actId="478"/>
          <ac:spMkLst>
            <pc:docMk/>
            <pc:sldMk cId="3051654705" sldId="1539"/>
            <ac:spMk id="37" creationId="{FFF5506F-7401-1B3B-B747-92D71088D84E}"/>
          </ac:spMkLst>
        </pc:spChg>
        <pc:spChg chg="mod">
          <ac:chgData name="塩谷 晃弘 / Akihiro Shiotani" userId="50aef054-9327-40af-9729-b525352b79f1" providerId="ADAL" clId="{73E66DEE-D302-4B61-A790-03AA8EF72C6E}" dt="2023-04-11T02:43:37.146" v="362" actId="14100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73E66DEE-D302-4B61-A790-03AA8EF72C6E}" dt="2023-04-11T02:43:16.556" v="337" actId="1038"/>
          <ac:spMkLst>
            <pc:docMk/>
            <pc:sldMk cId="3051654705" sldId="1539"/>
            <ac:spMk id="39" creationId="{89F17D04-F282-DE79-CDBA-0254221F6AD7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0" creationId="{56A9454A-EFFF-D22D-FAD3-9CC527AD75F0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1" creationId="{99B66B74-3F43-BD53-4A56-912BD01E1278}"/>
          </ac:spMkLst>
        </pc:spChg>
        <pc:spChg chg="mod">
          <ac:chgData name="塩谷 晃弘 / Akihiro Shiotani" userId="50aef054-9327-40af-9729-b525352b79f1" providerId="ADAL" clId="{73E66DEE-D302-4B61-A790-03AA8EF72C6E}" dt="2023-04-11T02:44:43.809" v="421" actId="14100"/>
          <ac:spMkLst>
            <pc:docMk/>
            <pc:sldMk cId="3051654705" sldId="1539"/>
            <ac:spMk id="42" creationId="{FFC77F8D-1B2E-E472-1481-ADDD46C0BA7B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3" creationId="{8BC8EA9A-6393-3A3C-AE7D-A7EC4BB175E6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73E66DEE-D302-4B61-A790-03AA8EF72C6E}" dt="2023-04-11T06:19:43.078" v="473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73E66DEE-D302-4B61-A790-03AA8EF72C6E}" dt="2023-04-11T06:44:49.450" v="795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73E66DEE-D302-4B61-A790-03AA8EF72C6E}" dt="2023-04-11T06:39:26.095" v="622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73E66DEE-D302-4B61-A790-03AA8EF72C6E}" dt="2023-04-11T06:40:02.997" v="642" actId="103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73E66DEE-D302-4B61-A790-03AA8EF72C6E}" dt="2023-04-11T06:39:57.837" v="635" actId="1037"/>
          <ac:spMkLst>
            <pc:docMk/>
            <pc:sldMk cId="1950371818" sldId="1540"/>
            <ac:spMk id="23" creationId="{0642FF44-2845-93D1-9932-59A42A18E54E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5" creationId="{1A5D72C2-CBD8-0855-22FF-FAA25D2E70CF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6" creationId="{120224A0-1C3F-FE56-808C-7F5258EA34B8}"/>
          </ac:spMkLst>
        </pc:spChg>
        <pc:spChg chg="add del mod">
          <ac:chgData name="塩谷 晃弘 / Akihiro Shiotani" userId="50aef054-9327-40af-9729-b525352b79f1" providerId="ADAL" clId="{73E66DEE-D302-4B61-A790-03AA8EF72C6E}" dt="2023-04-11T06:44:49.450" v="795" actId="478"/>
          <ac:spMkLst>
            <pc:docMk/>
            <pc:sldMk cId="1950371818" sldId="1540"/>
            <ac:spMk id="28" creationId="{3770FF82-B157-1764-CD4E-583C5AD07212}"/>
          </ac:spMkLst>
        </pc:spChg>
        <pc:spChg chg="add mod">
          <ac:chgData name="塩谷 晃弘 / Akihiro Shiotani" userId="50aef054-9327-40af-9729-b525352b79f1" providerId="ADAL" clId="{73E66DEE-D302-4B61-A790-03AA8EF72C6E}" dt="2023-04-11T06:44:24.651" v="767" actId="1076"/>
          <ac:spMkLst>
            <pc:docMk/>
            <pc:sldMk cId="1950371818" sldId="1540"/>
            <ac:spMk id="29" creationId="{5BEDAC51-D977-5A18-0601-01BDC28D6085}"/>
          </ac:spMkLst>
        </pc:spChg>
        <pc:spChg chg="add mod">
          <ac:chgData name="塩谷 晃弘 / Akihiro Shiotani" userId="50aef054-9327-40af-9729-b525352b79f1" providerId="ADAL" clId="{73E66DEE-D302-4B61-A790-03AA8EF72C6E}" dt="2023-04-11T06:44:31.251" v="778" actId="20577"/>
          <ac:spMkLst>
            <pc:docMk/>
            <pc:sldMk cId="1950371818" sldId="1540"/>
            <ac:spMk id="30" creationId="{17593110-7220-CE28-0BFD-2CC47D03F6CE}"/>
          </ac:spMkLst>
        </pc:spChg>
        <pc:graphicFrameChg chg="modGraphic">
          <ac:chgData name="塩谷 晃弘 / Akihiro Shiotani" userId="50aef054-9327-40af-9729-b525352b79f1" providerId="ADAL" clId="{73E66DEE-D302-4B61-A790-03AA8EF72C6E}" dt="2023-04-11T06:43:17.949" v="74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73E66DEE-D302-4B61-A790-03AA8EF72C6E}" dt="2023-04-11T06:42:42.559" v="690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73E66DEE-D302-4B61-A790-03AA8EF72C6E}" dt="2023-04-11T07:00:53.396" v="1538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73E66DEE-D302-4B61-A790-03AA8EF72C6E}" dt="2023-04-13T01:30:38.336" v="237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73E66DEE-D302-4B61-A790-03AA8EF72C6E}" dt="2023-04-11T07:37:46.927" v="1640" actId="20577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73E66DEE-D302-4B61-A790-03AA8EF72C6E}" dt="2023-04-13T01:30:03.790" v="2252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73E66DEE-D302-4B61-A790-03AA8EF72C6E}" dt="2023-04-13T01:30:38.336" v="2375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7:00:53.704" v="1539" actId="47"/>
        <pc:sldMkLst>
          <pc:docMk/>
          <pc:sldMk cId="4117498404" sldId="1587"/>
        </pc:sldMkLst>
      </pc:sldChg>
      <pc:sldChg chg="modSp mod">
        <pc:chgData name="塩谷 晃弘 / Akihiro Shiotani" userId="50aef054-9327-40af-9729-b525352b79f1" providerId="ADAL" clId="{73E66DEE-D302-4B61-A790-03AA8EF72C6E}" dt="2023-04-13T01:25:45.738" v="164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73E66DEE-D302-4B61-A790-03AA8EF72C6E}" dt="2023-04-13T01:25:45.738" v="164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59.891" v="506" actId="47"/>
        <pc:sldMkLst>
          <pc:docMk/>
          <pc:sldMk cId="23691637" sldId="1612"/>
        </pc:sldMkLst>
      </pc:sldChg>
      <pc:sldChg chg="del">
        <pc:chgData name="塩谷 晃弘 / Akihiro Shiotani" userId="50aef054-9327-40af-9729-b525352b79f1" providerId="ADAL" clId="{73E66DEE-D302-4B61-A790-03AA8EF72C6E}" dt="2023-04-11T06:38:00.176" v="507" actId="47"/>
        <pc:sldMkLst>
          <pc:docMk/>
          <pc:sldMk cId="1356289220" sldId="1613"/>
        </pc:sldMkLst>
      </pc:sldChg>
      <pc:sldChg chg="del">
        <pc:chgData name="塩谷 晃弘 / Akihiro Shiotani" userId="50aef054-9327-40af-9729-b525352b79f1" providerId="ADAL" clId="{73E66DEE-D302-4B61-A790-03AA8EF72C6E}" dt="2023-04-11T06:42:21.617" v="686" actId="47"/>
        <pc:sldMkLst>
          <pc:docMk/>
          <pc:sldMk cId="1898031229" sldId="1614"/>
        </pc:sldMkLst>
      </pc:sldChg>
      <pc:sldChg chg="del">
        <pc:chgData name="塩谷 晃弘 / Akihiro Shiotani" userId="50aef054-9327-40af-9729-b525352b79f1" providerId="ADAL" clId="{73E66DEE-D302-4B61-A790-03AA8EF72C6E}" dt="2023-04-11T06:42:22.072" v="687" actId="47"/>
        <pc:sldMkLst>
          <pc:docMk/>
          <pc:sldMk cId="1190413668" sldId="1615"/>
        </pc:sldMkLst>
      </pc:sldChg>
      <pc:sldChg chg="del">
        <pc:chgData name="塩谷 晃弘 / Akihiro Shiotani" userId="50aef054-9327-40af-9729-b525352b79f1" providerId="ADAL" clId="{73E66DEE-D302-4B61-A790-03AA8EF72C6E}" dt="2023-04-11T06:42:21.354" v="685" actId="47"/>
        <pc:sldMkLst>
          <pc:docMk/>
          <pc:sldMk cId="2648230371" sldId="1616"/>
        </pc:sldMkLst>
      </pc:sldChg>
      <pc:sldChg chg="addSp delSp modSp mod">
        <pc:chgData name="塩谷 晃弘 / Akihiro Shiotani" userId="50aef054-9327-40af-9729-b525352b79f1" providerId="ADAL" clId="{73E66DEE-D302-4B61-A790-03AA8EF72C6E}" dt="2023-04-11T06:41:56.179" v="679" actId="207"/>
        <pc:sldMkLst>
          <pc:docMk/>
          <pc:sldMk cId="2717860386" sldId="1617"/>
        </pc:sldMkLst>
        <pc:spChg chg="add mod">
          <ac:chgData name="塩谷 晃弘 / Akihiro Shiotani" userId="50aef054-9327-40af-9729-b525352b79f1" providerId="ADAL" clId="{73E66DEE-D302-4B61-A790-03AA8EF72C6E}" dt="2023-04-11T06:41:56.179" v="679" actId="207"/>
          <ac:spMkLst>
            <pc:docMk/>
            <pc:sldMk cId="2717860386" sldId="1617"/>
            <ac:spMk id="2" creationId="{E22F62DF-9EE6-F1EF-8AE1-DDE2A57FBE20}"/>
          </ac:spMkLst>
        </pc:spChg>
        <pc:spChg chg="del">
          <ac:chgData name="塩谷 晃弘 / Akihiro Shiotani" userId="50aef054-9327-40af-9729-b525352b79f1" providerId="ADAL" clId="{73E66DEE-D302-4B61-A790-03AA8EF72C6E}" dt="2023-04-11T06:37:44.015" v="498" actId="478"/>
          <ac:spMkLst>
            <pc:docMk/>
            <pc:sldMk cId="2717860386" sldId="161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48.043" v="500" actId="47"/>
        <pc:sldMkLst>
          <pc:docMk/>
          <pc:sldMk cId="951353148" sldId="1618"/>
        </pc:sldMkLst>
      </pc:sldChg>
      <pc:sldChg chg="del">
        <pc:chgData name="塩谷 晃弘 / Akihiro Shiotani" userId="50aef054-9327-40af-9729-b525352b79f1" providerId="ADAL" clId="{73E66DEE-D302-4B61-A790-03AA8EF72C6E}" dt="2023-04-11T06:37:50.339" v="502" actId="47"/>
        <pc:sldMkLst>
          <pc:docMk/>
          <pc:sldMk cId="2042174661" sldId="1619"/>
        </pc:sldMkLst>
      </pc:sldChg>
      <pc:sldChg chg="del">
        <pc:chgData name="塩谷 晃弘 / Akihiro Shiotani" userId="50aef054-9327-40af-9729-b525352b79f1" providerId="ADAL" clId="{73E66DEE-D302-4B61-A790-03AA8EF72C6E}" dt="2023-04-11T07:00:54.103" v="1540" actId="47"/>
        <pc:sldMkLst>
          <pc:docMk/>
          <pc:sldMk cId="2642962374" sldId="1656"/>
        </pc:sldMkLst>
      </pc:sldChg>
      <pc:sldChg chg="del">
        <pc:chgData name="塩谷 晃弘 / Akihiro Shiotani" userId="50aef054-9327-40af-9729-b525352b79f1" providerId="ADAL" clId="{73E66DEE-D302-4B61-A790-03AA8EF72C6E}" dt="2023-04-11T07:00:54.594" v="1541" actId="47"/>
        <pc:sldMkLst>
          <pc:docMk/>
          <pc:sldMk cId="2106851979" sldId="1657"/>
        </pc:sldMkLst>
      </pc:sldChg>
      <pc:sldChg chg="del">
        <pc:chgData name="塩谷 晃弘 / Akihiro Shiotani" userId="50aef054-9327-40af-9729-b525352b79f1" providerId="ADAL" clId="{73E66DEE-D302-4B61-A790-03AA8EF72C6E}" dt="2023-04-11T07:00:55.022" v="1542" actId="47"/>
        <pc:sldMkLst>
          <pc:docMk/>
          <pc:sldMk cId="3457910562" sldId="1658"/>
        </pc:sldMkLst>
      </pc:sldChg>
      <pc:sldChg chg="del">
        <pc:chgData name="塩谷 晃弘 / Akihiro Shiotani" userId="50aef054-9327-40af-9729-b525352b79f1" providerId="ADAL" clId="{73E66DEE-D302-4B61-A790-03AA8EF72C6E}" dt="2023-04-11T07:00:55.514" v="1543" actId="47"/>
        <pc:sldMkLst>
          <pc:docMk/>
          <pc:sldMk cId="2211922801" sldId="1659"/>
        </pc:sldMkLst>
      </pc:sldChg>
      <pc:sldChg chg="del">
        <pc:chgData name="塩谷 晃弘 / Akihiro Shiotani" userId="50aef054-9327-40af-9729-b525352b79f1" providerId="ADAL" clId="{73E66DEE-D302-4B61-A790-03AA8EF72C6E}" dt="2023-04-11T07:00:56.598" v="1544" actId="47"/>
        <pc:sldMkLst>
          <pc:docMk/>
          <pc:sldMk cId="848606227" sldId="1660"/>
        </pc:sldMkLst>
      </pc:sldChg>
      <pc:sldChg chg="del">
        <pc:chgData name="塩谷 晃弘 / Akihiro Shiotani" userId="50aef054-9327-40af-9729-b525352b79f1" providerId="ADAL" clId="{73E66DEE-D302-4B61-A790-03AA8EF72C6E}" dt="2023-04-11T06:37:54.347" v="504" actId="47"/>
        <pc:sldMkLst>
          <pc:docMk/>
          <pc:sldMk cId="453715635" sldId="1661"/>
        </pc:sldMkLst>
      </pc:sldChg>
      <pc:sldChg chg="del">
        <pc:chgData name="塩谷 晃弘 / Akihiro Shiotani" userId="50aef054-9327-40af-9729-b525352b79f1" providerId="ADAL" clId="{73E66DEE-D302-4B61-A790-03AA8EF72C6E}" dt="2023-04-11T06:38:00.662" v="508" actId="47"/>
        <pc:sldMkLst>
          <pc:docMk/>
          <pc:sldMk cId="1662989255" sldId="1662"/>
        </pc:sldMkLst>
      </pc:sldChg>
      <pc:sldChg chg="modSp del mod">
        <pc:chgData name="塩谷 晃弘 / Akihiro Shiotani" userId="50aef054-9327-40af-9729-b525352b79f1" providerId="ADAL" clId="{73E66DEE-D302-4B61-A790-03AA8EF72C6E}" dt="2023-04-11T06:38:49.981" v="579" actId="4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73E66DEE-D302-4B61-A790-03AA8EF72C6E}" dt="2023-04-11T06:38:46.507" v="578"/>
          <ac:spMkLst>
            <pc:docMk/>
            <pc:sldMk cId="3462991069" sldId="166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46:35.800" v="928" actId="1038"/>
        <pc:sldMkLst>
          <pc:docMk/>
          <pc:sldMk cId="1502027683" sldId="1665"/>
        </pc:sldMkLst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5" creationId="{7C8733CA-1531-C6E2-2DC4-0A98E7588911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8" creationId="{F983D4D1-BA2A-FB47-D7B8-C03BBD7013BC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9" creationId="{32DF4E8C-10D6-3287-A99B-2C080C015D72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10" creationId="{F4C79BE6-716E-A82C-AA37-1F5F637D1801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1" creationId="{400EAEAD-0247-A18F-D3DB-A46F126F4233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2" creationId="{4DF637ED-D434-C317-397C-825B6AE00B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3" creationId="{4D89D4B0-7CFC-EE4E-E541-9D96E73BF89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4" creationId="{BE1E2F31-8136-E11B-4250-C6AD7D78FE00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5" creationId="{D51DA5C3-F032-94DC-C7A5-86B3483ACC0C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7" creationId="{F36FCBCA-2AF4-3D5A-B33F-DAC3428D55C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8" creationId="{EB233C89-6335-6CAD-C4BA-4D5ABF9A1A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9" creationId="{486F62EF-3A03-C5CA-6AEB-C3B0FC1A4409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0" creationId="{B1198891-9D66-187A-24B1-85602A017A28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2" creationId="{6AF55D9C-B6E1-0A87-ADB4-2003F4BDD33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3" creationId="{C921EB00-CA9D-1596-D0DE-E43BA7949AB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4" creationId="{90D0936F-B8E7-9FEE-DEAD-DF382D1F675F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5" creationId="{6F5DBD72-A452-93B1-67F3-19BD9CB1838B}"/>
          </ac:spMkLst>
        </pc:spChg>
        <pc:spChg chg="del mod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32" creationId="{EE7062EC-9FBD-33B3-E647-F408244B6B5A}"/>
          </ac:spMkLst>
        </pc:spChg>
        <pc:spChg chg="mod">
          <ac:chgData name="塩谷 晃弘 / Akihiro Shiotani" userId="50aef054-9327-40af-9729-b525352b79f1" providerId="ADAL" clId="{73E66DEE-D302-4B61-A790-03AA8EF72C6E}" dt="2023-04-11T06:45:29.108" v="802" actId="20577"/>
          <ac:spMkLst>
            <pc:docMk/>
            <pc:sldMk cId="1502027683" sldId="1665"/>
            <ac:spMk id="36" creationId="{54882325-5020-22A4-C777-8961E540354B}"/>
          </ac:spMkLst>
        </pc:sp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4" creationId="{580E75CD-B783-6C56-A4B5-B37FFBC2E283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6" creationId="{C2701888-493A-D3B2-BEFF-026126C237BB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7" creationId="{D2C04D94-4F61-21DA-8225-E8319DC74332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16" creationId="{31DC9A76-3AE7-1367-8394-0160356C211E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21" creationId="{056630B1-A021-FF20-8DBD-3C7CEB256711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0" creationId="{AB8DE255-01AE-9219-C1EC-62196B107DC6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2" creationId="{F4BFC019-C51F-6F0D-9E5D-5CFB73C68E67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4" creationId="{6988CCA5-8419-43E9-C139-588F05886CFB}"/>
          </ac:picMkLst>
        </pc:picChg>
      </pc:sldChg>
      <pc:sldChg chg="modSp mod">
        <pc:chgData name="塩谷 晃弘 / Akihiro Shiotani" userId="50aef054-9327-40af-9729-b525352b79f1" providerId="ADAL" clId="{73E66DEE-D302-4B61-A790-03AA8EF72C6E}" dt="2023-04-13T01:29:46.313" v="222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73E66DEE-D302-4B61-A790-03AA8EF72C6E}" dt="2023-04-13T01:26:33.742" v="1733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73E66DEE-D302-4B61-A790-03AA8EF72C6E}" dt="2023-04-13T01:26:39.396" v="1736" actId="20577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73E66DEE-D302-4B61-A790-03AA8EF72C6E}" dt="2023-04-13T01:29:46.313" v="222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04.492" v="681" actId="207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73E66DEE-D302-4B61-A790-03AA8EF72C6E}" dt="2023-04-11T06:42:04.492" v="681" actId="207"/>
          <ac:spMkLst>
            <pc:docMk/>
            <pc:sldMk cId="1226166692" sldId="1670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3.290" v="683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73E66DEE-D302-4B61-A790-03AA8EF72C6E}" dt="2023-04-11T06:42:13.290" v="683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9.145" v="684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73E66DEE-D302-4B61-A790-03AA8EF72C6E}" dt="2023-04-11T06:42:19.145" v="684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 del">
        <pc:chgData name="塩谷 晃弘 / Akihiro Shiotani" userId="50aef054-9327-40af-9729-b525352b79f1" providerId="ADAL" clId="{73E66DEE-D302-4B61-A790-03AA8EF72C6E}" dt="2023-04-11T06:42:22.826" v="688" actId="47"/>
        <pc:sldMkLst>
          <pc:docMk/>
          <pc:sldMk cId="594347921" sldId="1673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2:19.686" v="1226" actId="3626"/>
        <pc:sldMkLst>
          <pc:docMk/>
          <pc:sldMk cId="1201283192" sldId="1673"/>
        </pc:sldMkLst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73E66DEE-D302-4B61-A790-03AA8EF72C6E}" dt="2023-04-11T06:52:19.686" v="1226" actId="3626"/>
          <ac:spMkLst>
            <pc:docMk/>
            <pc:sldMk cId="1201283192" sldId="1673"/>
            <ac:spMk id="12" creationId="{03F9F41C-73A3-0B5F-ACDB-1343058B6EA8}"/>
          </ac:spMkLst>
        </pc:spChg>
        <pc:spChg chg="add mod">
          <ac:chgData name="塩谷 晃弘 / Akihiro Shiotani" userId="50aef054-9327-40af-9729-b525352b79f1" providerId="ADAL" clId="{73E66DEE-D302-4B61-A790-03AA8EF72C6E}" dt="2023-04-11T06:49:43.912" v="1065" actId="1036"/>
          <ac:spMkLst>
            <pc:docMk/>
            <pc:sldMk cId="1201283192" sldId="1673"/>
            <ac:spMk id="13" creationId="{B8D079E6-2B2C-B1B4-906B-08311DBAB610}"/>
          </ac:spMkLst>
        </pc:spChg>
        <pc:spChg chg="add mod">
          <ac:chgData name="塩谷 晃弘 / Akihiro Shiotani" userId="50aef054-9327-40af-9729-b525352b79f1" providerId="ADAL" clId="{73E66DEE-D302-4B61-A790-03AA8EF72C6E}" dt="2023-04-11T06:52:07.471" v="1225"/>
          <ac:spMkLst>
            <pc:docMk/>
            <pc:sldMk cId="1201283192" sldId="1673"/>
            <ac:spMk id="14" creationId="{427D99C0-80A1-AAA2-8989-FA6D8FF25EBE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5" creationId="{6F5DBD72-A452-93B1-67F3-19BD9CB1838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7" creationId="{D2C04D94-4F61-21DA-8225-E8319DC74332}"/>
          </ac:picMkLst>
        </pc:picChg>
        <pc:picChg chg="add mod modCrop">
          <ac:chgData name="塩谷 晃弘 / Akihiro Shiotani" userId="50aef054-9327-40af-9729-b525352b79f1" providerId="ADAL" clId="{73E66DEE-D302-4B61-A790-03AA8EF72C6E}" dt="2023-04-11T06:50:00.640" v="1070" actId="732"/>
          <ac:picMkLst>
            <pc:docMk/>
            <pc:sldMk cId="1201283192" sldId="1673"/>
            <ac:picMk id="11" creationId="{E1DC892D-1ACD-4FF3-8AC8-D704C3FC1B8C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21" creationId="{056630B1-A021-FF20-8DBD-3C7CEB256711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2:52.833" v="1232" actId="478"/>
        <pc:sldMkLst>
          <pc:docMk/>
          <pc:sldMk cId="2899331631" sldId="1674"/>
        </pc:sldMkLst>
        <pc:spChg chg="add mod">
          <ac:chgData name="塩谷 晃弘 / Akihiro Shiotani" userId="50aef054-9327-40af-9729-b525352b79f1" providerId="ADAL" clId="{73E66DEE-D302-4B61-A790-03AA8EF72C6E}" dt="2023-04-11T06:51:41.292" v="1223" actId="20577"/>
          <ac:spMkLst>
            <pc:docMk/>
            <pc:sldMk cId="2899331631" sldId="1674"/>
            <ac:spMk id="5" creationId="{CB338512-2C0C-878F-0556-588A1B0642BA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3" creationId="{B8D079E6-2B2C-B1B4-906B-08311DBAB610}"/>
          </ac:spMkLst>
        </pc:spChg>
        <pc:spChg chg="mod">
          <ac:chgData name="塩谷 晃弘 / Akihiro Shiotani" userId="50aef054-9327-40af-9729-b525352b79f1" providerId="ADAL" clId="{73E66DEE-D302-4B61-A790-03AA8EF72C6E}" dt="2023-04-11T06:51:27.455" v="1178" actId="1076"/>
          <ac:spMkLst>
            <pc:docMk/>
            <pc:sldMk cId="2899331631" sldId="1674"/>
            <ac:spMk id="14" creationId="{427D99C0-80A1-AAA2-8989-FA6D8FF25EBE}"/>
          </ac:spMkLst>
        </pc:spChg>
        <pc:picChg chg="add del mod">
          <ac:chgData name="塩谷 晃弘 / Akihiro Shiotani" userId="50aef054-9327-40af-9729-b525352b79f1" providerId="ADAL" clId="{73E66DEE-D302-4B61-A790-03AA8EF72C6E}" dt="2023-04-11T06:52:52.833" v="1232" actId="478"/>
          <ac:picMkLst>
            <pc:docMk/>
            <pc:sldMk cId="2899331631" sldId="1674"/>
            <ac:picMk id="4" creationId="{C2672F41-A090-D4BC-678C-48FDED864E01}"/>
          </ac:picMkLst>
        </pc:picChg>
        <pc:picChg chg="del">
          <ac:chgData name="塩谷 晃弘 / Akihiro Shiotani" userId="50aef054-9327-40af-9729-b525352b79f1" providerId="ADAL" clId="{73E66DEE-D302-4B61-A790-03AA8EF72C6E}" dt="2023-04-11T06:51:00.946" v="1127" actId="478"/>
          <ac:picMkLst>
            <pc:docMk/>
            <pc:sldMk cId="2899331631" sldId="1674"/>
            <ac:picMk id="11" creationId="{E1DC892D-1ACD-4FF3-8AC8-D704C3FC1B8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4:10.332" v="1358" actId="20577"/>
        <pc:sldMkLst>
          <pc:docMk/>
          <pc:sldMk cId="1744494145" sldId="1675"/>
        </pc:sldMkLst>
        <pc:spChg chg="mod">
          <ac:chgData name="塩谷 晃弘 / Akihiro Shiotani" userId="50aef054-9327-40af-9729-b525352b79f1" providerId="ADAL" clId="{73E66DEE-D302-4B61-A790-03AA8EF72C6E}" dt="2023-04-11T06:54:10.332" v="1358" actId="20577"/>
          <ac:spMkLst>
            <pc:docMk/>
            <pc:sldMk cId="1744494145" sldId="1675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7" creationId="{25B5E5F2-F3F7-54F7-D418-5D21EE35C8B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8" creationId="{6EA866AC-1FC7-7B98-F9D7-30AC03B65280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9" creationId="{A8B0D355-EE00-0F0D-B13E-9629EEB56E82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0" creationId="{C50ACF78-BB05-6104-4DB4-CB531F3CED4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1" creationId="{9B1CAD88-073A-97C6-A475-83F5D7ACE85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2" creationId="{B9530AA9-8934-AF2C-CB59-157BC037FDA7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3" creationId="{59538469-2CC7-CB2F-9D83-FF453B268A13}"/>
          </ac:spMkLst>
        </pc:spChg>
        <pc:spChg chg="mod">
          <ac:chgData name="塩谷 晃弘 / Akihiro Shiotani" userId="50aef054-9327-40af-9729-b525352b79f1" providerId="ADAL" clId="{73E66DEE-D302-4B61-A790-03AA8EF72C6E}" dt="2023-04-11T06:53:45.595" v="1296" actId="20577"/>
          <ac:spMkLst>
            <pc:docMk/>
            <pc:sldMk cId="1744494145" sldId="1675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5" creationId="{107C2914-0CDB-028B-8478-B466A90445DD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6" creationId="{878B8727-DFF0-5C62-080A-EE71183C6285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7" creationId="{7985D7A1-5DEE-F858-B0D0-BF3E7E7F3F2C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8" creationId="{6CAA90EC-63D0-9DC3-5F75-100492D85AC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9" creationId="{D1652660-F69B-B460-F51B-152B9CC1DB71}"/>
          </ac:spMkLst>
        </pc:spChg>
        <pc:picChg chg="del">
          <ac:chgData name="塩谷 晃弘 / Akihiro Shiotani" userId="50aef054-9327-40af-9729-b525352b79f1" providerId="ADAL" clId="{73E66DEE-D302-4B61-A790-03AA8EF72C6E}" dt="2023-04-11T06:52:54.651" v="1233" actId="478"/>
          <ac:picMkLst>
            <pc:docMk/>
            <pc:sldMk cId="1744494145" sldId="1675"/>
            <ac:picMk id="4" creationId="{C2672F41-A090-D4BC-678C-48FDED864E01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2:57.086" v="1235"/>
          <ac:picMkLst>
            <pc:docMk/>
            <pc:sldMk cId="1744494145" sldId="1675"/>
            <ac:picMk id="6" creationId="{65BFD4C1-9A1E-6D5B-CAF9-AD230F506143}"/>
          </ac:picMkLst>
        </pc:picChg>
        <pc:picChg chg="add mod">
          <ac:chgData name="塩谷 晃弘 / Akihiro Shiotani" userId="50aef054-9327-40af-9729-b525352b79f1" providerId="ADAL" clId="{73E66DEE-D302-4B61-A790-03AA8EF72C6E}" dt="2023-04-11T06:53:04.200" v="1238" actId="1076"/>
          <ac:picMkLst>
            <pc:docMk/>
            <pc:sldMk cId="1744494145" sldId="1675"/>
            <ac:picMk id="20" creationId="{FF41D5C5-6B30-A59C-7246-2CE4B4D0F214}"/>
          </ac:picMkLst>
        </pc:picChg>
      </pc:sldChg>
      <pc:sldChg chg="add del">
        <pc:chgData name="塩谷 晃弘 / Akihiro Shiotani" userId="50aef054-9327-40af-9729-b525352b79f1" providerId="ADAL" clId="{73E66DEE-D302-4B61-A790-03AA8EF72C6E}" dt="2023-04-11T06:55:15.627" v="1379" actId="47"/>
        <pc:sldMkLst>
          <pc:docMk/>
          <pc:sldMk cId="4159909659" sldId="1676"/>
        </pc:sldMkLst>
      </pc:sldChg>
      <pc:sldChg chg="add del">
        <pc:chgData name="塩谷 晃弘 / Akihiro Shiotani" userId="50aef054-9327-40af-9729-b525352b79f1" providerId="ADAL" clId="{73E66DEE-D302-4B61-A790-03AA8EF72C6E}" dt="2023-04-11T06:55:15.931" v="1380" actId="47"/>
        <pc:sldMkLst>
          <pc:docMk/>
          <pc:sldMk cId="2366060984" sldId="1677"/>
        </pc:sldMkLst>
      </pc:sldChg>
      <pc:sldChg chg="add del">
        <pc:chgData name="塩谷 晃弘 / Akihiro Shiotani" userId="50aef054-9327-40af-9729-b525352b79f1" providerId="ADAL" clId="{73E66DEE-D302-4B61-A790-03AA8EF72C6E}" dt="2023-04-11T06:57:38.391" v="1432" actId="47"/>
        <pc:sldMkLst>
          <pc:docMk/>
          <pc:sldMk cId="3332865017" sldId="1678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4:44.108" v="1376" actId="20577"/>
        <pc:sldMkLst>
          <pc:docMk/>
          <pc:sldMk cId="138576377" sldId="1679"/>
        </pc:sldMkLst>
        <pc:spChg chg="mod">
          <ac:chgData name="塩谷 晃弘 / Akihiro Shiotani" userId="50aef054-9327-40af-9729-b525352b79f1" providerId="ADAL" clId="{73E66DEE-D302-4B61-A790-03AA8EF72C6E}" dt="2023-04-11T06:54:44.108" v="1376" actId="20577"/>
          <ac:spMkLst>
            <pc:docMk/>
            <pc:sldMk cId="138576377" sldId="1679"/>
            <ac:spMk id="5" creationId="{CB338512-2C0C-878F-0556-588A1B0642BA}"/>
          </ac:spMkLst>
        </pc:spChg>
        <pc:picChg chg="add mod">
          <ac:chgData name="塩谷 晃弘 / Akihiro Shiotani" userId="50aef054-9327-40af-9729-b525352b79f1" providerId="ADAL" clId="{73E66DEE-D302-4B61-A790-03AA8EF72C6E}" dt="2023-04-11T06:54:40.173" v="1366" actId="1076"/>
          <ac:picMkLst>
            <pc:docMk/>
            <pc:sldMk cId="138576377" sldId="1679"/>
            <ac:picMk id="4" creationId="{7FD3C451-D834-BF90-7CCB-1CB899307357}"/>
          </ac:picMkLst>
        </pc:picChg>
        <pc:picChg chg="del">
          <ac:chgData name="塩谷 晃弘 / Akihiro Shiotani" userId="50aef054-9327-40af-9729-b525352b79f1" providerId="ADAL" clId="{73E66DEE-D302-4B61-A790-03AA8EF72C6E}" dt="2023-04-11T06:54:24.538" v="1360" actId="478"/>
          <ac:picMkLst>
            <pc:docMk/>
            <pc:sldMk cId="138576377" sldId="1679"/>
            <ac:picMk id="20" creationId="{FF41D5C5-6B30-A59C-7246-2CE4B4D0F214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6:28.334" v="1416" actId="20577"/>
        <pc:sldMkLst>
          <pc:docMk/>
          <pc:sldMk cId="3134576473" sldId="1680"/>
        </pc:sldMkLst>
        <pc:spChg chg="mod">
          <ac:chgData name="塩谷 晃弘 / Akihiro Shiotani" userId="50aef054-9327-40af-9729-b525352b79f1" providerId="ADAL" clId="{73E66DEE-D302-4B61-A790-03AA8EF72C6E}" dt="2023-04-11T06:56:28.334" v="1416" actId="20577"/>
          <ac:spMkLst>
            <pc:docMk/>
            <pc:sldMk cId="3134576473" sldId="1680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7" creationId="{C4964128-9E70-980A-1E7D-67D41C746DB4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8" creationId="{C8B1F57A-A207-F2A8-BF6C-8E7BC1B13BA8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9" creationId="{F45645A2-50EF-F71A-4CD4-A05550F522F3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0" creationId="{4607ECAF-C488-7F50-D15B-476C262292A6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1" creationId="{A813E9E7-53D8-16AB-6A3C-5277EEDB2FEB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2" creationId="{D18F4F1A-4DB7-49B9-8788-06BDFA9749DB}"/>
          </ac:spMkLst>
        </pc:spChg>
        <pc:picChg chg="del">
          <ac:chgData name="塩谷 晃弘 / Akihiro Shiotani" userId="50aef054-9327-40af-9729-b525352b79f1" providerId="ADAL" clId="{73E66DEE-D302-4B61-A790-03AA8EF72C6E}" dt="2023-04-11T06:55:42.154" v="1381" actId="478"/>
          <ac:picMkLst>
            <pc:docMk/>
            <pc:sldMk cId="3134576473" sldId="1680"/>
            <ac:picMk id="4" creationId="{7FD3C451-D834-BF90-7CCB-1CB899307357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5:44.955" v="1383"/>
          <ac:picMkLst>
            <pc:docMk/>
            <pc:sldMk cId="3134576473" sldId="1680"/>
            <ac:picMk id="6" creationId="{36808EB6-F3A5-4EF4-D564-382096EC15B1}"/>
          </ac:picMkLst>
        </pc:picChg>
        <pc:picChg chg="add mod">
          <ac:chgData name="塩谷 晃弘 / Akihiro Shiotani" userId="50aef054-9327-40af-9729-b525352b79f1" providerId="ADAL" clId="{73E66DEE-D302-4B61-A790-03AA8EF72C6E}" dt="2023-04-11T06:55:58.301" v="1387" actId="1076"/>
          <ac:picMkLst>
            <pc:docMk/>
            <pc:sldMk cId="3134576473" sldId="1680"/>
            <ac:picMk id="13" creationId="{86910E84-8A5A-D4D4-B9D1-3A4FAD3C766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7:04.716" v="1431" actId="20577"/>
        <pc:sldMkLst>
          <pc:docMk/>
          <pc:sldMk cId="2442297302" sldId="1681"/>
        </pc:sldMkLst>
        <pc:spChg chg="mod">
          <ac:chgData name="塩谷 晃弘 / Akihiro Shiotani" userId="50aef054-9327-40af-9729-b525352b79f1" providerId="ADAL" clId="{73E66DEE-D302-4B61-A790-03AA8EF72C6E}" dt="2023-04-11T06:57:04.716" v="1431" actId="20577"/>
          <ac:spMkLst>
            <pc:docMk/>
            <pc:sldMk cId="2442297302" sldId="1681"/>
            <ac:spMk id="5" creationId="{CB338512-2C0C-878F-0556-588A1B0642BA}"/>
          </ac:spMkLst>
        </pc:spChg>
        <pc:picChg chg="del">
          <ac:chgData name="塩谷 晃弘 / Akihiro Shiotani" userId="50aef054-9327-40af-9729-b525352b79f1" providerId="ADAL" clId="{73E66DEE-D302-4B61-A790-03AA8EF72C6E}" dt="2023-04-11T06:56:54.338" v="1418" actId="478"/>
          <ac:picMkLst>
            <pc:docMk/>
            <pc:sldMk cId="2442297302" sldId="1681"/>
            <ac:picMk id="4" creationId="{7FD3C451-D834-BF90-7CCB-1CB899307357}"/>
          </ac:picMkLst>
        </pc:picChg>
        <pc:picChg chg="add mod">
          <ac:chgData name="塩谷 晃弘 / Akihiro Shiotani" userId="50aef054-9327-40af-9729-b525352b79f1" providerId="ADAL" clId="{73E66DEE-D302-4B61-A790-03AA8EF72C6E}" dt="2023-04-11T06:56:58.090" v="1421" actId="1076"/>
          <ac:picMkLst>
            <pc:docMk/>
            <pc:sldMk cId="2442297302" sldId="1681"/>
            <ac:picMk id="6" creationId="{109D92C9-79EB-6328-EFEF-A8CA61446576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9:02.835" v="1537" actId="1076"/>
        <pc:sldMkLst>
          <pc:docMk/>
          <pc:sldMk cId="4262396600" sldId="1682"/>
        </pc:sldMkLst>
        <pc:spChg chg="mod">
          <ac:chgData name="塩谷 晃弘 / Akihiro Shiotani" userId="50aef054-9327-40af-9729-b525352b79f1" providerId="ADAL" clId="{73E66DEE-D302-4B61-A790-03AA8EF72C6E}" dt="2023-04-11T06:59:02.835" v="1537" actId="1076"/>
          <ac:spMkLst>
            <pc:docMk/>
            <pc:sldMk cId="4262396600" sldId="1682"/>
            <ac:spMk id="5" creationId="{CB338512-2C0C-878F-0556-588A1B0642BA}"/>
          </ac:spMkLst>
        </pc:spChg>
        <pc:picChg chg="add mod modCrop">
          <ac:chgData name="塩谷 晃弘 / Akihiro Shiotani" userId="50aef054-9327-40af-9729-b525352b79f1" providerId="ADAL" clId="{73E66DEE-D302-4B61-A790-03AA8EF72C6E}" dt="2023-04-11T06:57:59.019" v="1438" actId="1076"/>
          <ac:picMkLst>
            <pc:docMk/>
            <pc:sldMk cId="4262396600" sldId="1682"/>
            <ac:picMk id="4" creationId="{C9F47590-D816-D57B-0E04-3705A61789B9}"/>
          </ac:picMkLst>
        </pc:picChg>
        <pc:picChg chg="del">
          <ac:chgData name="塩谷 晃弘 / Akihiro Shiotani" userId="50aef054-9327-40af-9729-b525352b79f1" providerId="ADAL" clId="{73E66DEE-D302-4B61-A790-03AA8EF72C6E}" dt="2023-04-11T06:57:49.652" v="1434" actId="478"/>
          <ac:picMkLst>
            <pc:docMk/>
            <pc:sldMk cId="4262396600" sldId="1682"/>
            <ac:picMk id="6" creationId="{109D92C9-79EB-6328-EFEF-A8CA61446576}"/>
          </ac:picMkLst>
        </pc:picChg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BF5F708D-3498-458F-BB69-039F3577A274}"/>
    <pc:docChg chg="undo custSel addSld delSld modSld sldOrd">
      <pc:chgData name="塩谷 晃弘 / Akihiro Shiotani" userId="50aef054-9327-40af-9729-b525352b79f1" providerId="ADAL" clId="{BF5F708D-3498-458F-BB69-039F3577A274}" dt="2023-06-02T04:42:04.909" v="4991" actId="20577"/>
      <pc:docMkLst>
        <pc:docMk/>
      </pc:docMkLst>
      <pc:sldChg chg="modSp mod">
        <pc:chgData name="塩谷 晃弘 / Akihiro Shiotani" userId="50aef054-9327-40af-9729-b525352b79f1" providerId="ADAL" clId="{BF5F708D-3498-458F-BB69-039F3577A274}" dt="2023-06-02T01:37:16.283" v="2533" actId="1036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F5F708D-3498-458F-BB69-039F3577A274}" dt="2023-06-02T01:37:16.283" v="2533" actId="1036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45:28.927" v="2594" actId="1036"/>
        <pc:sldMkLst>
          <pc:docMk/>
          <pc:sldMk cId="3051654705" sldId="1539"/>
        </pc:sldMkLst>
        <pc:spChg chg="add del mod ord">
          <ac:chgData name="塩谷 晃弘 / Akihiro Shiotani" userId="50aef054-9327-40af-9729-b525352b79f1" providerId="ADAL" clId="{BF5F708D-3498-458F-BB69-039F3577A274}" dt="2023-06-01T23:49:59.459" v="459" actId="478"/>
          <ac:spMkLst>
            <pc:docMk/>
            <pc:sldMk cId="3051654705" sldId="1539"/>
            <ac:spMk id="5" creationId="{3CEF19F3-8EE3-8144-E28C-BDD2FAFA31A8}"/>
          </ac:spMkLst>
        </pc:spChg>
        <pc:spChg chg="add del mod ord">
          <ac:chgData name="塩谷 晃弘 / Akihiro Shiotani" userId="50aef054-9327-40af-9729-b525352b79f1" providerId="ADAL" clId="{BF5F708D-3498-458F-BB69-039F3577A274}" dt="2023-06-01T23:45:09.385" v="90" actId="478"/>
          <ac:spMkLst>
            <pc:docMk/>
            <pc:sldMk cId="3051654705" sldId="1539"/>
            <ac:spMk id="6" creationId="{199F0C7C-CD54-C9BD-4CFC-9FC25FD5EB04}"/>
          </ac:spMkLst>
        </pc:spChg>
        <pc:spChg chg="add mod ord">
          <ac:chgData name="塩谷 晃弘 / Akihiro Shiotani" userId="50aef054-9327-40af-9729-b525352b79f1" providerId="ADAL" clId="{BF5F708D-3498-458F-BB69-039F3577A274}" dt="2023-06-01T23:50:13.209" v="469" actId="167"/>
          <ac:spMkLst>
            <pc:docMk/>
            <pc:sldMk cId="3051654705" sldId="1539"/>
            <ac:spMk id="7" creationId="{7761A6F4-59FA-41C4-DD11-F01C3607FE8F}"/>
          </ac:spMkLst>
        </pc:spChg>
        <pc:spChg chg="add mod">
          <ac:chgData name="塩谷 晃弘 / Akihiro Shiotani" userId="50aef054-9327-40af-9729-b525352b79f1" providerId="ADAL" clId="{BF5F708D-3498-458F-BB69-039F3577A274}" dt="2023-06-01T23:48:00.891" v="266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9" creationId="{2D6F37CF-6B25-CEC0-BF91-93F1B0391178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11" creationId="{0B232466-BA6D-0437-8690-275DBB96ED37}"/>
          </ac:spMkLst>
        </pc:spChg>
        <pc:spChg chg="add mod">
          <ac:chgData name="塩谷 晃弘 / Akihiro Shiotani" userId="50aef054-9327-40af-9729-b525352b79f1" providerId="ADAL" clId="{BF5F708D-3498-458F-BB69-039F3577A274}" dt="2023-06-01T23:48:15.566" v="286" actId="20577"/>
          <ac:spMkLst>
            <pc:docMk/>
            <pc:sldMk cId="3051654705" sldId="1539"/>
            <ac:spMk id="12" creationId="{D696491B-5455-50B3-2D9F-81DE4B5E11D6}"/>
          </ac:spMkLst>
        </pc:spChg>
        <pc:spChg chg="add mod ord">
          <ac:chgData name="塩谷 晃弘 / Akihiro Shiotani" userId="50aef054-9327-40af-9729-b525352b79f1" providerId="ADAL" clId="{BF5F708D-3498-458F-BB69-039F3577A274}" dt="2023-06-01T23:50:21.785" v="471" actId="167"/>
          <ac:spMkLst>
            <pc:docMk/>
            <pc:sldMk cId="3051654705" sldId="1539"/>
            <ac:spMk id="13" creationId="{6230504F-C0D8-9E7D-AA7D-3C1E57254948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15" creationId="{223CAAE2-BEE8-724F-265E-D8CCA08F1159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6" creationId="{69DC5812-8AD2-DA22-318E-40F33CB27609}"/>
          </ac:spMkLst>
        </pc:spChg>
        <pc:spChg chg="add mod">
          <ac:chgData name="塩谷 晃弘 / Akihiro Shiotani" userId="50aef054-9327-40af-9729-b525352b79f1" providerId="ADAL" clId="{BF5F708D-3498-458F-BB69-039F3577A274}" dt="2023-06-01T23:51:32.478" v="633" actId="20577"/>
          <ac:spMkLst>
            <pc:docMk/>
            <pc:sldMk cId="3051654705" sldId="1539"/>
            <ac:spMk id="17" creationId="{4F858833-5521-0D5B-A31E-BAD7C787DE0E}"/>
          </ac:spMkLst>
        </pc:spChg>
        <pc:spChg chg="add mod">
          <ac:chgData name="塩谷 晃弘 / Akihiro Shiotani" userId="50aef054-9327-40af-9729-b525352b79f1" providerId="ADAL" clId="{BF5F708D-3498-458F-BB69-039F3577A274}" dt="2023-06-01T23:51:27.869" v="620" actId="1076"/>
          <ac:spMkLst>
            <pc:docMk/>
            <pc:sldMk cId="3051654705" sldId="1539"/>
            <ac:spMk id="18" creationId="{C311BCBE-F92A-8F50-4AFB-1924777B3B5D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BF5F708D-3498-458F-BB69-039F3577A274}" dt="2023-06-01T23:55:43.459" v="849" actId="14100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21" creationId="{C1F4C374-367F-FCBC-0C59-43D5BCB61479}"/>
          </ac:spMkLst>
        </pc:spChg>
        <pc:spChg chg="add mod">
          <ac:chgData name="塩谷 晃弘 / Akihiro Shiotani" userId="50aef054-9327-40af-9729-b525352b79f1" providerId="ADAL" clId="{BF5F708D-3498-458F-BB69-039F3577A274}" dt="2023-06-01T23:53:06.453" v="692" actId="20577"/>
          <ac:spMkLst>
            <pc:docMk/>
            <pc:sldMk cId="3051654705" sldId="1539"/>
            <ac:spMk id="22" creationId="{51CD15C5-4E40-0233-FEF6-EBE1E4009F55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3" creationId="{ACEFAD11-32DE-A327-4E8F-F36562F0B078}"/>
          </ac:spMkLst>
        </pc:spChg>
        <pc:spChg chg="add mod">
          <ac:chgData name="塩谷 晃弘 / Akihiro Shiotani" userId="50aef054-9327-40af-9729-b525352b79f1" providerId="ADAL" clId="{BF5F708D-3498-458F-BB69-039F3577A274}" dt="2023-06-01T23:53:02.704" v="675" actId="1076"/>
          <ac:spMkLst>
            <pc:docMk/>
            <pc:sldMk cId="3051654705" sldId="1539"/>
            <ac:spMk id="24" creationId="{FB6F4F76-AD04-496D-F905-E9B9DFACFB62}"/>
          </ac:spMkLst>
        </pc:spChg>
        <pc:spChg chg="add del mod">
          <ac:chgData name="塩谷 晃弘 / Akihiro Shiotani" userId="50aef054-9327-40af-9729-b525352b79f1" providerId="ADAL" clId="{BF5F708D-3498-458F-BB69-039F3577A274}" dt="2023-06-01T23:53:22.125" v="732" actId="478"/>
          <ac:spMkLst>
            <pc:docMk/>
            <pc:sldMk cId="3051654705" sldId="1539"/>
            <ac:spMk id="25" creationId="{29DF43C4-7E39-544A-EEA0-260F8A54B772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6" creationId="{42FDF74E-C47C-133E-E572-AA4B9F244E1E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BF5F708D-3498-458F-BB69-039F3577A274}" dt="2023-06-01T23:43:57.570" v="85" actId="478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BF5F708D-3498-458F-BB69-039F3577A274}" dt="2023-06-01T23:55:49.235" v="865" actId="1035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31" creationId="{BE872DEA-8158-8776-20F4-7F75056A54FF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2" creationId="{A1B9F504-D191-2F71-C386-89F6FAE0E7CA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3" creationId="{1989A699-FAF0-238D-3863-6B99384C1011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4" creationId="{1CCF9BB8-40DE-45AD-FD25-906732288DBD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5" creationId="{78CC101C-F9A3-A99E-E04A-8C1AF0616099}"/>
          </ac:spMkLst>
        </pc:spChg>
        <pc:spChg chg="add mod">
          <ac:chgData name="塩谷 晃弘 / Akihiro Shiotani" userId="50aef054-9327-40af-9729-b525352b79f1" providerId="ADAL" clId="{BF5F708D-3498-458F-BB69-039F3577A274}" dt="2023-06-01T23:56:23.773" v="899" actId="20577"/>
          <ac:spMkLst>
            <pc:docMk/>
            <pc:sldMk cId="3051654705" sldId="1539"/>
            <ac:spMk id="36" creationId="{D069A2A5-8409-C917-5059-B5EA47CFD164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7" creationId="{8C52DCDB-6228-CC99-A350-2FEF2C041650}"/>
          </ac:spMkLst>
        </pc:spChg>
        <pc:spChg chg="del">
          <ac:chgData name="塩谷 晃弘 / Akihiro Shiotani" userId="50aef054-9327-40af-9729-b525352b79f1" providerId="ADAL" clId="{BF5F708D-3498-458F-BB69-039F3577A274}" dt="2023-06-01T23:47:10.441" v="213" actId="478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BF5F708D-3498-458F-BB69-039F3577A274}" dt="2023-06-01T23:56:48.356" v="933" actId="20577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1" creationId="{1EA4CEC2-B5EE-0C20-C3D7-1C074018A613}"/>
          </ac:spMkLst>
        </pc:spChg>
        <pc:spChg chg="add mod">
          <ac:chgData name="塩谷 晃弘 / Akihiro Shiotani" userId="50aef054-9327-40af-9729-b525352b79f1" providerId="ADAL" clId="{BF5F708D-3498-458F-BB69-039F3577A274}" dt="2023-06-01T23:57:02.628" v="954" actId="20577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BF5F708D-3498-458F-BB69-039F3577A274}" dt="2023-06-01T23:53:18.916" v="731" actId="20577"/>
          <ac:spMkLst>
            <pc:docMk/>
            <pc:sldMk cId="3051654705" sldId="1539"/>
            <ac:spMk id="43" creationId="{3DDE893A-3DBA-BCDB-C193-A5B9857BA5C5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4" creationId="{28B7F0FE-D74A-A4AE-5E50-6E6D40A6DA3D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5" creationId="{EDDA7DC5-7DEB-592F-3604-7A1505D109F7}"/>
          </ac:spMkLst>
        </pc:spChg>
        <pc:graphicFrameChg chg="mod ord modGraphic">
          <ac:chgData name="塩谷 晃弘 / Akihiro Shiotani" userId="50aef054-9327-40af-9729-b525352b79f1" providerId="ADAL" clId="{BF5F708D-3498-458F-BB69-039F3577A274}" dt="2023-06-01T23:49:38.157" v="414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BF5F708D-3498-458F-BB69-039F3577A274}" dt="2023-06-02T04:38:03.839" v="4854" actId="103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7" creationId="{7AEE8D0E-8D35-D2B2-57E3-5E22044C1387}"/>
          </ac:spMkLst>
        </pc:spChg>
        <pc:spChg chg="add mod">
          <ac:chgData name="塩谷 晃弘 / Akihiro Shiotani" userId="50aef054-9327-40af-9729-b525352b79f1" providerId="ADAL" clId="{BF5F708D-3498-458F-BB69-039F3577A274}" dt="2023-06-02T01:47:42.581" v="2644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9" creationId="{56F6B099-8F3D-817F-280B-A9BDA28A897B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10" creationId="{3C1EA3AD-79ED-726F-68AE-C3A9DFB28FB3}"/>
          </ac:spMkLst>
        </pc:spChg>
        <pc:spChg chg="mod">
          <ac:chgData name="塩谷 晃弘 / Akihiro Shiotani" userId="50aef054-9327-40af-9729-b525352b79f1" providerId="ADAL" clId="{BF5F708D-3498-458F-BB69-039F3577A274}" dt="2023-06-02T01:47:02.217" v="2621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BF5F708D-3498-458F-BB69-039F3577A274}" dt="2023-06-02T01:47:04.569" v="2622" actId="14100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BF5F708D-3498-458F-BB69-039F3577A274}" dt="2023-06-02T01:47:30.526" v="2626" actId="207"/>
          <ac:spMkLst>
            <pc:docMk/>
            <pc:sldMk cId="1950371818" sldId="1540"/>
            <ac:spMk id="34" creationId="{626075F5-05CA-D615-361F-15E9436577F8}"/>
          </ac:spMkLst>
        </pc:spChg>
        <pc:graphicFrameChg chg="modGraphic">
          <ac:chgData name="塩谷 晃弘 / Akihiro Shiotani" userId="50aef054-9327-40af-9729-b525352b79f1" providerId="ADAL" clId="{BF5F708D-3498-458F-BB69-039F3577A274}" dt="2023-06-02T01:47:59.669" v="2645" actId="2161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BF5F708D-3498-458F-BB69-039F3577A274}" dt="2023-06-02T01:48:09.984" v="2672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4198976056" sldId="1548"/>
        </pc:sldMkLst>
      </pc:sldChg>
      <pc:sldChg chg="addSp delSp modSp mod">
        <pc:chgData name="塩谷 晃弘 / Akihiro Shiotani" userId="50aef054-9327-40af-9729-b525352b79f1" providerId="ADAL" clId="{BF5F708D-3498-458F-BB69-039F3577A274}" dt="2023-06-02T01:37:21.870" v="2536" actId="207"/>
        <pc:sldMkLst>
          <pc:docMk/>
          <pc:sldMk cId="2717860386" sldId="1617"/>
        </pc:sldMkLst>
        <pc:spChg chg="add del mod">
          <ac:chgData name="塩谷 晃弘 / Akihiro Shiotani" userId="50aef054-9327-40af-9729-b525352b79f1" providerId="ADAL" clId="{BF5F708D-3498-458F-BB69-039F3577A274}" dt="2023-06-02T01:37:19.385" v="2534" actId="478"/>
          <ac:spMkLst>
            <pc:docMk/>
            <pc:sldMk cId="2717860386" sldId="1617"/>
            <ac:spMk id="2" creationId="{9D45EAAB-E6A6-ADB4-17CA-0179D590E3FA}"/>
          </ac:spMkLst>
        </pc:spChg>
        <pc:spChg chg="del">
          <ac:chgData name="塩谷 晃弘 / Akihiro Shiotani" userId="50aef054-9327-40af-9729-b525352b79f1" providerId="ADAL" clId="{BF5F708D-3498-458F-BB69-039F3577A274}" dt="2023-06-02T01:36:47.522" v="2523" actId="478"/>
          <ac:spMkLst>
            <pc:docMk/>
            <pc:sldMk cId="2717860386" sldId="1617"/>
            <ac:spMk id="3" creationId="{466F7E7A-08EC-2D1D-451F-4FF109A15FFA}"/>
          </ac:spMkLst>
        </pc:spChg>
        <pc:spChg chg="add mod">
          <ac:chgData name="塩谷 晃弘 / Akihiro Shiotani" userId="50aef054-9327-40af-9729-b525352b79f1" providerId="ADAL" clId="{BF5F708D-3498-458F-BB69-039F3577A274}" dt="2023-06-02T01:37:21.870" v="2536" actId="207"/>
          <ac:spMkLst>
            <pc:docMk/>
            <pc:sldMk cId="2717860386" sldId="1617"/>
            <ac:spMk id="4" creationId="{B7DB8F34-BD46-2E52-5F70-5E79D67E75B1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37:32.540" v="2540" actId="207"/>
        <pc:sldMkLst>
          <pc:docMk/>
          <pc:sldMk cId="1226166692" sldId="1670"/>
        </pc:sldMkLst>
        <pc:spChg chg="add mod">
          <ac:chgData name="塩谷 晃弘 / Akihiro Shiotani" userId="50aef054-9327-40af-9729-b525352b79f1" providerId="ADAL" clId="{BF5F708D-3498-458F-BB69-039F3577A274}" dt="2023-06-02T01:37:32.540" v="2540" actId="207"/>
          <ac:spMkLst>
            <pc:docMk/>
            <pc:sldMk cId="1226166692" sldId="1670"/>
            <ac:spMk id="2" creationId="{21D26168-CB1E-E22B-3C6A-449F813E212F}"/>
          </ac:spMkLst>
        </pc:spChg>
        <pc:spChg chg="del">
          <ac:chgData name="塩谷 晃弘 / Akihiro Shiotani" userId="50aef054-9327-40af-9729-b525352b79f1" providerId="ADAL" clId="{BF5F708D-3498-458F-BB69-039F3577A274}" dt="2023-06-02T01:37:26.214" v="2537" actId="478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45:40.263" v="2595" actId="47"/>
        <pc:sldMkLst>
          <pc:docMk/>
          <pc:sldMk cId="2461992321" sldId="1687"/>
        </pc:sldMkLst>
      </pc:sldChg>
      <pc:sldChg chg="modSp mod">
        <pc:chgData name="塩谷 晃弘 / Akihiro Shiotani" userId="50aef054-9327-40af-9729-b525352b79f1" providerId="ADAL" clId="{BF5F708D-3498-458F-BB69-039F3577A274}" dt="2023-06-02T04:37:01.049" v="4825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BF5F708D-3498-458F-BB69-039F3577A274}" dt="2023-06-02T04:36:41.297" v="4785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BF5F708D-3498-458F-BB69-039F3577A274}" dt="2023-06-02T04:37:01.049" v="4825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BF5F708D-3498-458F-BB69-039F3577A274}" dt="2023-06-02T04:36:43.568" v="4787" actId="1076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F5F708D-3498-458F-BB69-039F3577A274}" dt="2023-06-02T04:36:56.961" v="4824" actId="20577"/>
          <ac:spMkLst>
            <pc:docMk/>
            <pc:sldMk cId="2479363139" sldId="1693"/>
            <ac:spMk id="20" creationId="{083085CF-56C2-232B-3B47-5F166D832CC4}"/>
          </ac:spMkLst>
        </pc:spChg>
        <pc:grpChg chg="mod">
          <ac:chgData name="塩谷 晃弘 / Akihiro Shiotani" userId="50aef054-9327-40af-9729-b525352b79f1" providerId="ADAL" clId="{BF5F708D-3498-458F-BB69-039F3577A274}" dt="2023-06-02T04:37:01.049" v="4825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BF5F708D-3498-458F-BB69-039F3577A274}" dt="2023-06-02T04:37:01.049" v="4825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2:52:17.054" v="3238" actId="47"/>
        <pc:sldMkLst>
          <pc:docMk/>
          <pc:sldMk cId="2779546387" sldId="1694"/>
        </pc:sldMkLst>
      </pc:sldChg>
      <pc:sldChg chg="addSp delSp modSp mod">
        <pc:chgData name="塩谷 晃弘 / Akihiro Shiotani" userId="50aef054-9327-40af-9729-b525352b79f1" providerId="ADAL" clId="{BF5F708D-3498-458F-BB69-039F3577A274}" dt="2023-06-02T04:24:38.213" v="4044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BF5F708D-3498-458F-BB69-039F3577A274}" dt="2023-06-02T04:24:38.213" v="4044"/>
          <ac:spMkLst>
            <pc:docMk/>
            <pc:sldMk cId="1194872367" sldId="169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BF5F708D-3498-458F-BB69-039F3577A274}" dt="2023-06-02T04:18:13.308" v="3884" actId="20577"/>
          <ac:spMkLst>
            <pc:docMk/>
            <pc:sldMk cId="1194872367" sldId="1696"/>
            <ac:spMk id="5" creationId="{6B347CED-0BC5-4010-8414-BBB134CD8A2F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6" creationId="{3AFAA03A-2267-B5A0-48C9-B058EFC54D01}"/>
          </ac:spMkLst>
        </pc:spChg>
        <pc:spChg chg="add del mod">
          <ac:chgData name="塩谷 晃弘 / Akihiro Shiotani" userId="50aef054-9327-40af-9729-b525352b79f1" providerId="ADAL" clId="{BF5F708D-3498-458F-BB69-039F3577A274}" dt="2023-06-02T02:55:43.795" v="3378" actId="478"/>
          <ac:spMkLst>
            <pc:docMk/>
            <pc:sldMk cId="1194872367" sldId="1696"/>
            <ac:spMk id="7" creationId="{0FF41ECB-EAF6-E198-50F9-6953EF935942}"/>
          </ac:spMkLst>
        </pc:spChg>
        <pc:spChg chg="mod">
          <ac:chgData name="塩谷 晃弘 / Akihiro Shiotani" userId="50aef054-9327-40af-9729-b525352b79f1" providerId="ADAL" clId="{BF5F708D-3498-458F-BB69-039F3577A274}" dt="2023-06-02T04:23:09.966" v="3990" actId="1076"/>
          <ac:spMkLst>
            <pc:docMk/>
            <pc:sldMk cId="1194872367" sldId="1696"/>
            <ac:spMk id="26" creationId="{027B3AE6-36F3-3941-669B-AEB1C13F9239}"/>
          </ac:spMkLst>
        </pc:spChg>
        <pc:spChg chg="add mod">
          <ac:chgData name="塩谷 晃弘 / Akihiro Shiotani" userId="50aef054-9327-40af-9729-b525352b79f1" providerId="ADAL" clId="{BF5F708D-3498-458F-BB69-039F3577A274}" dt="2023-06-02T04:23:03.852" v="3989" actId="14100"/>
          <ac:spMkLst>
            <pc:docMk/>
            <pc:sldMk cId="1194872367" sldId="1696"/>
            <ac:spMk id="39" creationId="{420BC7AC-9CCA-904B-4B4F-AFB9D9BAD4AD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5.618" v="4026" actId="1035"/>
          <ac:spMkLst>
            <pc:docMk/>
            <pc:sldMk cId="1194872367" sldId="1696"/>
            <ac:spMk id="44" creationId="{37BD88D0-CD7D-CAB4-58A9-5994186DC820}"/>
          </ac:spMkLst>
        </pc:spChg>
        <pc:spChg chg="add del mod">
          <ac:chgData name="塩谷 晃弘 / Akihiro Shiotani" userId="50aef054-9327-40af-9729-b525352b79f1" providerId="ADAL" clId="{BF5F708D-3498-458F-BB69-039F3577A274}" dt="2023-06-02T04:23:17.436" v="3993"/>
          <ac:spMkLst>
            <pc:docMk/>
            <pc:sldMk cId="1194872367" sldId="1696"/>
            <ac:spMk id="45" creationId="{0D002E31-528D-B33C-D6CF-1D7AC433DF19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1.495" v="4016" actId="1036"/>
          <ac:spMkLst>
            <pc:docMk/>
            <pc:sldMk cId="1194872367" sldId="1696"/>
            <ac:spMk id="46" creationId="{051F92F0-B39F-69C0-22DC-13360343DE5A}"/>
          </ac:spMkLst>
        </pc:spChg>
        <pc:spChg chg="add mod">
          <ac:chgData name="塩谷 晃弘 / Akihiro Shiotani" userId="50aef054-9327-40af-9729-b525352b79f1" providerId="ADAL" clId="{BF5F708D-3498-458F-BB69-039F3577A274}" dt="2023-06-02T04:24:23.772" v="4043" actId="20577"/>
          <ac:spMkLst>
            <pc:docMk/>
            <pc:sldMk cId="1194872367" sldId="1696"/>
            <ac:spMk id="47" creationId="{EB5C1B48-DDA8-260D-75E4-E7A5722145B9}"/>
          </ac:spMkLst>
        </pc:spChg>
        <pc:spChg chg="add mod">
          <ac:chgData name="塩谷 晃弘 / Akihiro Shiotani" userId="50aef054-9327-40af-9729-b525352b79f1" providerId="ADAL" clId="{BF5F708D-3498-458F-BB69-039F3577A274}" dt="2023-06-02T04:24:20.790" v="4039" actId="1076"/>
          <ac:spMkLst>
            <pc:docMk/>
            <pc:sldMk cId="1194872367" sldId="1696"/>
            <ac:spMk id="48" creationId="{F1F93A57-956F-0A86-FAFD-E8AD67451C23}"/>
          </ac:spMkLst>
        </pc:spChg>
        <pc:grpChg chg="add mod">
          <ac:chgData name="塩谷 晃弘 / Akihiro Shiotani" userId="50aef054-9327-40af-9729-b525352b79f1" providerId="ADAL" clId="{BF5F708D-3498-458F-BB69-039F3577A274}" dt="2023-06-02T04:23:09.966" v="3990" actId="1076"/>
          <ac:grpSpMkLst>
            <pc:docMk/>
            <pc:sldMk cId="1194872367" sldId="1696"/>
            <ac:grpSpMk id="24" creationId="{EB7304E1-47BF-1210-535F-D99B7F4CF3B4}"/>
          </ac:grpSpMkLst>
        </pc:grp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9" creationId="{E9CF527B-138B-F3D4-54FD-A9069FE15E6C}"/>
          </ac:picMkLst>
        </pc:pic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11" creationId="{BB71666E-1DD9-8AB9-9A05-83F8442FA99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31.528" v="3911" actId="478"/>
          <ac:picMkLst>
            <pc:docMk/>
            <pc:sldMk cId="1194872367" sldId="1696"/>
            <ac:picMk id="13" creationId="{D7DED280-DB36-0A3C-8A98-E940A8EC919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15" creationId="{578F18D2-2874-EF51-6C78-67AF862CEE44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7" creationId="{C2EAF1F8-9CAC-B412-67AA-FB28301E0E3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9" creationId="{57460A62-38BF-AC05-F3C7-BCD36DE1DD78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1" creationId="{4903882B-1937-FBC0-19D1-5ABF2D25D95B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3" creationId="{13D8E516-594E-EFF7-BC82-01DDFC2397FB}"/>
          </ac:picMkLst>
        </pc:picChg>
        <pc:picChg chg="mod">
          <ac:chgData name="塩谷 晃弘 / Akihiro Shiotani" userId="50aef054-9327-40af-9729-b525352b79f1" providerId="ADAL" clId="{BF5F708D-3498-458F-BB69-039F3577A274}" dt="2023-06-02T04:23:09.966" v="3990" actId="1076"/>
          <ac:picMkLst>
            <pc:docMk/>
            <pc:sldMk cId="1194872367" sldId="1696"/>
            <ac:picMk id="25" creationId="{3789D2D9-4930-4FB0-C169-F242AE6A4C5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28" creationId="{A0D6377D-B767-AF14-749F-D977D9C507BA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0" creationId="{2E05E458-D3DB-7800-77BC-23EAE73CF2D9}"/>
          </ac:picMkLst>
        </pc:picChg>
        <pc:picChg chg="add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32" creationId="{8C7F51BC-EB77-6150-444B-3F2109ECDCEF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4" creationId="{910F12C4-00E5-0487-D787-AAA2B0589077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5" creationId="{802A3072-22CE-1B35-5170-D9EB947CDE00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6" creationId="{98EF937A-3926-8A1F-B6B3-1D228B89A3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7" creationId="{DC7C6543-9C1D-2779-E826-19A504C55679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8" creationId="{7FF326EE-4223-7369-083F-899B9893EAFC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0" creationId="{C2E5323D-6859-B551-844D-9239D1A7FF15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1" creationId="{857101A6-24BC-00BC-E569-54510072229B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2" creationId="{67A3390A-ACD8-0B36-70B8-22F35B8C6C30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3" creationId="{2B3B7F5B-2C5C-C3F9-E112-8736E49038A7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1:45:45.458" v="2596" actId="47"/>
        <pc:sldMkLst>
          <pc:docMk/>
          <pc:sldMk cId="3103256662" sldId="1697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386728451" sldId="1698"/>
        </pc:sldMkLst>
      </pc:sldChg>
      <pc:sldChg chg="modSp mod">
        <pc:chgData name="塩谷 晃弘 / Akihiro Shiotani" userId="50aef054-9327-40af-9729-b525352b79f1" providerId="ADAL" clId="{BF5F708D-3498-458F-BB69-039F3577A274}" dt="2023-06-02T04:39:07.351" v="4918" actId="207"/>
        <pc:sldMkLst>
          <pc:docMk/>
          <pc:sldMk cId="83456572" sldId="1699"/>
        </pc:sldMkLst>
        <pc:spChg chg="mod">
          <ac:chgData name="塩谷 晃弘 / Akihiro Shiotani" userId="50aef054-9327-40af-9729-b525352b79f1" providerId="ADAL" clId="{BF5F708D-3498-458F-BB69-039F3577A274}" dt="2023-06-02T04:39:07.351" v="4918" actId="207"/>
          <ac:spMkLst>
            <pc:docMk/>
            <pc:sldMk cId="83456572" sldId="1699"/>
            <ac:spMk id="9" creationId="{3756806E-6FD6-7A2A-0BD9-9FC09C88819B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263429241" sldId="1700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203924314" sldId="1701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619941281" sldId="170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495030241" sldId="1705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703346928" sldId="172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03945570" sldId="1724"/>
        </pc:sldMkLst>
      </pc:sldChg>
      <pc:sldChg chg="modSp del mod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63743078" sldId="1726"/>
        </pc:sldMkLst>
        <pc:graphicFrameChg chg="modGraphic">
          <ac:chgData name="塩谷 晃弘 / Akihiro Shiotani" userId="50aef054-9327-40af-9729-b525352b79f1" providerId="ADAL" clId="{BF5F708D-3498-458F-BB69-039F3577A274}" dt="2023-06-02T01:35:32.358" v="2518" actId="207"/>
          <ac:graphicFrameMkLst>
            <pc:docMk/>
            <pc:sldMk cId="1763743078" sldId="1726"/>
            <ac:graphicFrameMk id="31" creationId="{2031DDAE-20A6-2F8F-815E-E6AFDBB36031}"/>
          </ac:graphicFrameMkLst>
        </pc:graphicFrameChg>
      </pc:sldChg>
      <pc:sldChg chg="del">
        <pc:chgData name="塩谷 晃弘 / Akihiro Shiotani" userId="50aef054-9327-40af-9729-b525352b79f1" providerId="ADAL" clId="{BF5F708D-3498-458F-BB69-039F3577A274}" dt="2023-06-02T01:44:44.495" v="2541" actId="47"/>
        <pc:sldMkLst>
          <pc:docMk/>
          <pc:sldMk cId="959716902" sldId="1727"/>
        </pc:sldMkLst>
      </pc:sldChg>
      <pc:sldChg chg="del">
        <pc:chgData name="塩谷 晃弘 / Akihiro Shiotani" userId="50aef054-9327-40af-9729-b525352b79f1" providerId="ADAL" clId="{BF5F708D-3498-458F-BB69-039F3577A274}" dt="2023-06-02T04:37:16.781" v="4826" actId="47"/>
        <pc:sldMkLst>
          <pc:docMk/>
          <pc:sldMk cId="4254763045" sldId="1728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835286542" sldId="1729"/>
        </pc:sldMkLst>
      </pc:sldChg>
      <pc:sldChg chg="del">
        <pc:chgData name="塩谷 晃弘 / Akihiro Shiotani" userId="50aef054-9327-40af-9729-b525352b79f1" providerId="ADAL" clId="{BF5F708D-3498-458F-BB69-039F3577A274}" dt="2023-06-02T04:34:46.564" v="4518" actId="47"/>
        <pc:sldMkLst>
          <pc:docMk/>
          <pc:sldMk cId="1408844533" sldId="1730"/>
        </pc:sldMkLst>
      </pc:sldChg>
      <pc:sldChg chg="del">
        <pc:chgData name="塩谷 晃弘 / Akihiro Shiotani" userId="50aef054-9327-40af-9729-b525352b79f1" providerId="ADAL" clId="{BF5F708D-3498-458F-BB69-039F3577A274}" dt="2023-06-02T04:37:19.207" v="4828" actId="47"/>
        <pc:sldMkLst>
          <pc:docMk/>
          <pc:sldMk cId="3182120413" sldId="1731"/>
        </pc:sldMkLst>
      </pc:sldChg>
      <pc:sldChg chg="modSp del mod">
        <pc:chgData name="塩谷 晃弘 / Akihiro Shiotani" userId="50aef054-9327-40af-9729-b525352b79f1" providerId="ADAL" clId="{BF5F708D-3498-458F-BB69-039F3577A274}" dt="2023-06-02T02:52:18.751" v="3239" actId="47"/>
        <pc:sldMkLst>
          <pc:docMk/>
          <pc:sldMk cId="2348499707" sldId="1732"/>
        </pc:sldMkLst>
        <pc:picChg chg="mod">
          <ac:chgData name="塩谷 晃弘 / Akihiro Shiotani" userId="50aef054-9327-40af-9729-b525352b79f1" providerId="ADAL" clId="{BF5F708D-3498-458F-BB69-039F3577A274}" dt="2023-06-02T01:49:21.987" v="2749" actId="1076"/>
          <ac:picMkLst>
            <pc:docMk/>
            <pc:sldMk cId="2348499707" sldId="1732"/>
            <ac:picMk id="10" creationId="{8680DC41-F3E2-6D8E-26F8-B2310E542206}"/>
          </ac:picMkLst>
        </pc:picChg>
      </pc:sldChg>
      <pc:sldChg chg="addSp delSp modSp new mod ord modAnim">
        <pc:chgData name="塩谷 晃弘 / Akihiro Shiotani" userId="50aef054-9327-40af-9729-b525352b79f1" providerId="ADAL" clId="{BF5F708D-3498-458F-BB69-039F3577A274}" dt="2023-06-02T02:50:10.868" v="3185"/>
        <pc:sldMkLst>
          <pc:docMk/>
          <pc:sldMk cId="2577812584" sldId="1733"/>
        </pc:sldMkLst>
        <pc:spChg chg="mod">
          <ac:chgData name="塩谷 晃弘 / Akihiro Shiotani" userId="50aef054-9327-40af-9729-b525352b79f1" providerId="ADAL" clId="{BF5F708D-3498-458F-BB69-039F3577A274}" dt="2023-06-02T02:50:10.868" v="3185"/>
          <ac:spMkLst>
            <pc:docMk/>
            <pc:sldMk cId="2577812584" sldId="1733"/>
            <ac:spMk id="2" creationId="{833509EE-B0C1-B7E9-37F9-DCF4AFAC731A}"/>
          </ac:spMkLst>
        </pc:spChg>
        <pc:spChg chg="add del mod">
          <ac:chgData name="塩谷 晃弘 / Akihiro Shiotani" userId="50aef054-9327-40af-9729-b525352b79f1" providerId="ADAL" clId="{BF5F708D-3498-458F-BB69-039F3577A274}" dt="2023-06-02T02:41:59.239" v="2978" actId="478"/>
          <ac:spMkLst>
            <pc:docMk/>
            <pc:sldMk cId="2577812584" sldId="1733"/>
            <ac:spMk id="8" creationId="{F5BC8E02-51D1-F369-362A-23A8A4A98DB3}"/>
          </ac:spMkLst>
        </pc:spChg>
        <pc:spChg chg="add mod">
          <ac:chgData name="塩谷 晃弘 / Akihiro Shiotani" userId="50aef054-9327-40af-9729-b525352b79f1" providerId="ADAL" clId="{BF5F708D-3498-458F-BB69-039F3577A274}" dt="2023-06-02T02:44:08.027" v="3015" actId="1076"/>
          <ac:spMkLst>
            <pc:docMk/>
            <pc:sldMk cId="2577812584" sldId="1733"/>
            <ac:spMk id="13" creationId="{157492EB-C9D9-7172-0FC3-040CAF0D9A81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1.813" v="3016" actId="478"/>
          <ac:spMkLst>
            <pc:docMk/>
            <pc:sldMk cId="2577812584" sldId="1733"/>
            <ac:spMk id="14" creationId="{B7F9A297-B87F-728A-E18E-B55B38B66F12}"/>
          </ac:spMkLst>
        </pc:spChg>
        <pc:spChg chg="add mod">
          <ac:chgData name="塩谷 晃弘 / Akihiro Shiotani" userId="50aef054-9327-40af-9729-b525352b79f1" providerId="ADAL" clId="{BF5F708D-3498-458F-BB69-039F3577A274}" dt="2023-06-02T02:42:06.037" v="2979" actId="1076"/>
          <ac:spMkLst>
            <pc:docMk/>
            <pc:sldMk cId="2577812584" sldId="1733"/>
            <ac:spMk id="15" creationId="{0D3B41A4-FBD3-12F8-08A5-F64A928A646E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4.461" v="3017" actId="478"/>
          <ac:spMkLst>
            <pc:docMk/>
            <pc:sldMk cId="2577812584" sldId="1733"/>
            <ac:spMk id="16" creationId="{E0BCC779-EFCB-79D9-9A1F-3728E73CA0B1}"/>
          </ac:spMkLst>
        </pc:spChg>
        <pc:spChg chg="add mod">
          <ac:chgData name="塩谷 晃弘 / Akihiro Shiotani" userId="50aef054-9327-40af-9729-b525352b79f1" providerId="ADAL" clId="{BF5F708D-3498-458F-BB69-039F3577A274}" dt="2023-06-02T02:44:25.573" v="3021" actId="1076"/>
          <ac:spMkLst>
            <pc:docMk/>
            <pc:sldMk cId="2577812584" sldId="1733"/>
            <ac:spMk id="24" creationId="{1F26BA83-5A63-6E06-837F-785D84059B63}"/>
          </ac:spMkLst>
        </pc:spChg>
        <pc:spChg chg="add mod">
          <ac:chgData name="塩谷 晃弘 / Akihiro Shiotani" userId="50aef054-9327-40af-9729-b525352b79f1" providerId="ADAL" clId="{BF5F708D-3498-458F-BB69-039F3577A274}" dt="2023-06-02T02:44:44.519" v="3027" actId="14100"/>
          <ac:spMkLst>
            <pc:docMk/>
            <pc:sldMk cId="2577812584" sldId="1733"/>
            <ac:spMk id="25" creationId="{76C7D317-554C-D9D0-8DD2-867A236E9D21}"/>
          </ac:spMkLst>
        </pc:spChg>
        <pc:spChg chg="add mod">
          <ac:chgData name="塩谷 晃弘 / Akihiro Shiotani" userId="50aef054-9327-40af-9729-b525352b79f1" providerId="ADAL" clId="{BF5F708D-3498-458F-BB69-039F3577A274}" dt="2023-06-02T02:44:54.129" v="3032" actId="14100"/>
          <ac:spMkLst>
            <pc:docMk/>
            <pc:sldMk cId="2577812584" sldId="1733"/>
            <ac:spMk id="26" creationId="{F5A34683-5BDD-58DE-8183-44C04EE4F5F8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1" creationId="{A7A38546-B308-A144-F69A-A14276D6B8E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2" creationId="{5FC86638-CE7C-425C-F272-43EE0C38839C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4" creationId="{90EC5D9B-0B65-2ABC-F85A-CEBFF5A92E2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5" creationId="{F0719FBB-5A88-65FF-B1FE-9702101A52B2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6" creationId="{2917752F-1BB5-B8DD-B3F8-4C67E0D40D98}"/>
          </ac:spMkLst>
        </pc:spChg>
        <pc:spChg chg="add mod">
          <ac:chgData name="塩谷 晃弘 / Akihiro Shiotani" userId="50aef054-9327-40af-9729-b525352b79f1" providerId="ADAL" clId="{BF5F708D-3498-458F-BB69-039F3577A274}" dt="2023-06-02T02:48:42.336" v="3143" actId="1037"/>
          <ac:spMkLst>
            <pc:docMk/>
            <pc:sldMk cId="2577812584" sldId="1733"/>
            <ac:spMk id="41" creationId="{70E3A30B-3EEF-AFBA-BE19-137C56FC7A44}"/>
          </ac:spMkLst>
        </pc:spChg>
        <pc:spChg chg="add mod">
          <ac:chgData name="塩谷 晃弘 / Akihiro Shiotani" userId="50aef054-9327-40af-9729-b525352b79f1" providerId="ADAL" clId="{BF5F708D-3498-458F-BB69-039F3577A274}" dt="2023-06-02T02:49:48.342" v="3182" actId="1076"/>
          <ac:spMkLst>
            <pc:docMk/>
            <pc:sldMk cId="2577812584" sldId="1733"/>
            <ac:spMk id="50" creationId="{883DCAD4-3A21-66BF-C73E-57F1A4E4B2E4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2" creationId="{A15D0029-E8E8-AB6F-C895-9845D1C0EE4A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4" creationId="{DF5F6167-9CD4-1BEF-7F2F-ECEDB964AD3A}"/>
          </ac:spMkLst>
        </pc:spChg>
        <pc:spChg chg="add del mod">
          <ac:chgData name="塩谷 晃弘 / Akihiro Shiotani" userId="50aef054-9327-40af-9729-b525352b79f1" providerId="ADAL" clId="{BF5F708D-3498-458F-BB69-039F3577A274}" dt="2023-06-02T02:48:16.710" v="3135" actId="478"/>
          <ac:spMkLst>
            <pc:docMk/>
            <pc:sldMk cId="2577812584" sldId="1733"/>
            <ac:spMk id="66" creationId="{4DCE8A66-0B75-10AF-415A-E50A9B99FABA}"/>
          </ac:spMkLst>
        </pc:spChg>
        <pc:spChg chg="add del mod">
          <ac:chgData name="塩谷 晃弘 / Akihiro Shiotani" userId="50aef054-9327-40af-9729-b525352b79f1" providerId="ADAL" clId="{BF5F708D-3498-458F-BB69-039F3577A274}" dt="2023-06-02T02:49:06.020" v="3147" actId="478"/>
          <ac:spMkLst>
            <pc:docMk/>
            <pc:sldMk cId="2577812584" sldId="1733"/>
            <ac:spMk id="69" creationId="{4477B26D-C410-1FB3-9929-9CE978CFFD99}"/>
          </ac:spMkLst>
        </pc:spChg>
        <pc:spChg chg="add mod">
          <ac:chgData name="塩谷 晃弘 / Akihiro Shiotani" userId="50aef054-9327-40af-9729-b525352b79f1" providerId="ADAL" clId="{BF5F708D-3498-458F-BB69-039F3577A274}" dt="2023-06-02T02:49:54.966" v="3183" actId="1076"/>
          <ac:spMkLst>
            <pc:docMk/>
            <pc:sldMk cId="2577812584" sldId="1733"/>
            <ac:spMk id="84" creationId="{35242224-F0EB-0BFE-6B00-6D76D667CDA0}"/>
          </ac:spMkLst>
        </pc:spChg>
        <pc:spChg chg="add mod">
          <ac:chgData name="塩谷 晃弘 / Akihiro Shiotani" userId="50aef054-9327-40af-9729-b525352b79f1" providerId="ADAL" clId="{BF5F708D-3498-458F-BB69-039F3577A274}" dt="2023-06-02T02:49:27.348" v="3164" actId="20577"/>
          <ac:spMkLst>
            <pc:docMk/>
            <pc:sldMk cId="2577812584" sldId="1733"/>
            <ac:spMk id="87" creationId="{BDA54C8C-9F02-606E-A090-261BBE8329B5}"/>
          </ac:spMkLst>
        </pc:spChg>
        <pc:picChg chg="add mod">
          <ac:chgData name="塩谷 晃弘 / Akihiro Shiotani" userId="50aef054-9327-40af-9729-b525352b79f1" providerId="ADAL" clId="{BF5F708D-3498-458F-BB69-039F3577A274}" dt="2023-06-02T02:40:52.694" v="2967" actId="1076"/>
          <ac:picMkLst>
            <pc:docMk/>
            <pc:sldMk cId="2577812584" sldId="1733"/>
            <ac:picMk id="4" creationId="{C0419FB2-6080-A815-A087-679A11DDBF17}"/>
          </ac:picMkLst>
        </pc:picChg>
        <pc:picChg chg="add mod">
          <ac:chgData name="塩谷 晃弘 / Akihiro Shiotani" userId="50aef054-9327-40af-9729-b525352b79f1" providerId="ADAL" clId="{BF5F708D-3498-458F-BB69-039F3577A274}" dt="2023-06-02T02:40:55.617" v="2968"/>
          <ac:picMkLst>
            <pc:docMk/>
            <pc:sldMk cId="2577812584" sldId="1733"/>
            <ac:picMk id="5" creationId="{5143EF93-F1BA-5A14-06B1-766F762F1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0:33:44.386" v="981" actId="478"/>
          <ac:picMkLst>
            <pc:docMk/>
            <pc:sldMk cId="2577812584" sldId="1733"/>
            <ac:picMk id="5" creationId="{8B65B0A8-B14E-06A6-D770-2299220B589C}"/>
          </ac:picMkLst>
        </pc:picChg>
        <pc:picChg chg="add mod">
          <ac:chgData name="塩谷 晃弘 / Akihiro Shiotani" userId="50aef054-9327-40af-9729-b525352b79f1" providerId="ADAL" clId="{BF5F708D-3498-458F-BB69-039F3577A274}" dt="2023-06-02T02:41:33.768" v="2975" actId="14100"/>
          <ac:picMkLst>
            <pc:docMk/>
            <pc:sldMk cId="2577812584" sldId="1733"/>
            <ac:picMk id="6" creationId="{BD932958-B1D3-88F9-6931-4B28E743DFCE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2:41:36.784" v="2976" actId="14100"/>
          <ac:picMkLst>
            <pc:docMk/>
            <pc:sldMk cId="2577812584" sldId="1733"/>
            <ac:picMk id="7" creationId="{C177475B-CB83-731F-1B48-AFC1A9E784D9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9" creationId="{12CBEF06-3333-634A-405C-BB15BBE69481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1" creationId="{94D2AAA3-78E0-E55D-355C-8829767F8F6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3" creationId="{1BE12CD5-25E0-2CB6-AC12-EE334BC0DFE3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5" creationId="{8421DE3B-7908-60D8-6488-3FA95474C7E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7" creationId="{FE14A6F6-AB90-EB51-9B93-5646BDB8141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41:16.156" v="2972" actId="478"/>
          <ac:picMkLst>
            <pc:docMk/>
            <pc:sldMk cId="2577812584" sldId="1733"/>
            <ac:picMk id="18" creationId="{F7FA3598-2EDD-2115-4A64-6D4CBEA6FBBC}"/>
          </ac:picMkLst>
        </pc:picChg>
        <pc:cxnChg chg="add mod">
          <ac:chgData name="塩谷 晃弘 / Akihiro Shiotani" userId="50aef054-9327-40af-9729-b525352b79f1" providerId="ADAL" clId="{BF5F708D-3498-458F-BB69-039F3577A274}" dt="2023-06-02T02:43:55.209" v="3012" actId="14100"/>
          <ac:cxnSpMkLst>
            <pc:docMk/>
            <pc:sldMk cId="2577812584" sldId="1733"/>
            <ac:cxnSpMk id="9" creationId="{37365D87-5106-CA8E-F038-D7BA8851BC59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48.325" v="3011" actId="1037"/>
          <ac:cxnSpMkLst>
            <pc:docMk/>
            <pc:sldMk cId="2577812584" sldId="1733"/>
            <ac:cxnSpMk id="10" creationId="{4242A634-E9F1-76EB-4232-F60759F51543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58.649" v="3013" actId="14100"/>
          <ac:cxnSpMkLst>
            <pc:docMk/>
            <pc:sldMk cId="2577812584" sldId="1733"/>
            <ac:cxnSpMk id="11" creationId="{34F5E599-8889-B0D7-F317-E91B9B485C0F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18.683" v="3018" actId="14100"/>
          <ac:cxnSpMkLst>
            <pc:docMk/>
            <pc:sldMk cId="2577812584" sldId="1733"/>
            <ac:cxnSpMk id="12" creationId="{FDC27477-4D89-8139-0A6A-77BD813F78E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4:21.332" v="3019" actId="478"/>
          <ac:cxnSpMkLst>
            <pc:docMk/>
            <pc:sldMk cId="2577812584" sldId="1733"/>
            <ac:cxnSpMk id="17" creationId="{526A2C30-1627-2E73-7866-B042F40610F8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25.573" v="3021" actId="1076"/>
          <ac:cxnSpMkLst>
            <pc:docMk/>
            <pc:sldMk cId="2577812584" sldId="1733"/>
            <ac:cxnSpMk id="23" creationId="{9D802C4E-3364-398A-CA9E-499F6D5959C8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7" creationId="{3414D5AA-C6C2-A848-8668-1611866E6A4A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8" creationId="{E4556E6F-0337-5A0F-7D8D-93728E54B6A6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9" creationId="{09DC99AC-9C72-4076-E92B-CAD72B65C4D2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0" creationId="{BD93379B-38A0-BFC1-9AF6-7EA125F34239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3" creationId="{2A217D4B-591C-174F-9C5D-2CC636B4C909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48.509" v="3144" actId="14100"/>
          <ac:cxnSpMkLst>
            <pc:docMk/>
            <pc:sldMk cId="2577812584" sldId="1733"/>
            <ac:cxnSpMk id="38" creationId="{2EF1A986-28AA-8B06-D932-4CDEA77E1DF4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52.653" v="3145" actId="14100"/>
          <ac:cxnSpMkLst>
            <pc:docMk/>
            <pc:sldMk cId="2577812584" sldId="1733"/>
            <ac:cxnSpMk id="43" creationId="{EFF084D1-FB30-C5E2-5BE6-315FD4C90A0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48.342" v="3182" actId="1076"/>
          <ac:cxnSpMkLst>
            <pc:docMk/>
            <pc:sldMk cId="2577812584" sldId="1733"/>
            <ac:cxnSpMk id="47" creationId="{1096BC49-3AEB-3F7D-4AA2-22217E44DF3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7:57.326" v="3130"/>
          <ac:cxnSpMkLst>
            <pc:docMk/>
            <pc:sldMk cId="2577812584" sldId="1733"/>
            <ac:cxnSpMk id="63" creationId="{CE79925C-4295-B2D3-C88C-CC44B73DF3F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5" creationId="{25164BF8-3DF8-40B4-DCFF-E12A1E2CCCF3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7" creationId="{72DAEDED-4E61-F91E-4A4A-FCA5DA0843C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8" creationId="{785D6793-4107-1131-980B-11BF24706D00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3" creationId="{188DA9AA-FAEB-1E09-E177-36ACA209A20B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5" creationId="{A4AEB95D-1BE8-AB3A-326F-1FE33A1311E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6" creationId="{07EA15A9-F092-E73E-88A8-20EFDC9D380A}"/>
          </ac:cxnSpMkLst>
        </pc:cxnChg>
      </pc:sldChg>
      <pc:sldChg chg="addSp delSp modSp new del mod">
        <pc:chgData name="塩谷 晃弘 / Akihiro Shiotani" userId="50aef054-9327-40af-9729-b525352b79f1" providerId="ADAL" clId="{BF5F708D-3498-458F-BB69-039F3577A274}" dt="2023-06-02T02:52:15.289" v="3237" actId="47"/>
        <pc:sldMkLst>
          <pc:docMk/>
          <pc:sldMk cId="270347166" sldId="1734"/>
        </pc:sldMkLst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5" creationId="{102EF266-D886-2D8F-C56B-D86D1B28320D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7" creationId="{0F9D02F7-21F1-D3B8-0E6D-8D636402E34C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9" creationId="{C6394065-9132-C51F-B562-B7688CA0EF06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1" creationId="{3AE63601-B1F0-3535-E08D-CC8030B52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3" creationId="{9D36BB11-EC0C-3E79-29BF-2DBE8A17345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12.126" v="3236" actId="1076"/>
          <ac:picMkLst>
            <pc:docMk/>
            <pc:sldMk cId="270347166" sldId="1734"/>
            <ac:picMk id="15" creationId="{E405495B-1165-7BA1-BC5E-AD73CA07D181}"/>
          </ac:picMkLst>
        </pc:picChg>
      </pc:sldChg>
      <pc:sldChg chg="addSp delSp modSp add del mod ord">
        <pc:chgData name="塩谷 晃弘 / Akihiro Shiotani" userId="50aef054-9327-40af-9729-b525352b79f1" providerId="ADAL" clId="{BF5F708D-3498-458F-BB69-039F3577A274}" dt="2023-06-02T01:01:44.496" v="1888" actId="47"/>
        <pc:sldMkLst>
          <pc:docMk/>
          <pc:sldMk cId="2546435384" sldId="1735"/>
        </pc:sldMkLst>
        <pc:spChg chg="add mod">
          <ac:chgData name="塩谷 晃弘 / Akihiro Shiotani" userId="50aef054-9327-40af-9729-b525352b79f1" providerId="ADAL" clId="{BF5F708D-3498-458F-BB69-039F3577A274}" dt="2023-06-02T00:37:29.144" v="1106" actId="20577"/>
          <ac:spMkLst>
            <pc:docMk/>
            <pc:sldMk cId="2546435384" sldId="1735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0:36:51.484" v="1030" actId="20577"/>
          <ac:spMkLst>
            <pc:docMk/>
            <pc:sldMk cId="2546435384" sldId="1735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39:06.828" v="1305" actId="1076"/>
          <ac:spMkLst>
            <pc:docMk/>
            <pc:sldMk cId="2546435384" sldId="1735"/>
            <ac:spMk id="10" creationId="{1D4A9603-2DD1-97AE-5A28-99054F6A3CA9}"/>
          </ac:spMkLst>
        </pc:spChg>
        <pc:spChg chg="add del mod">
          <ac:chgData name="塩谷 晃弘 / Akihiro Shiotani" userId="50aef054-9327-40af-9729-b525352b79f1" providerId="ADAL" clId="{BF5F708D-3498-458F-BB69-039F3577A274}" dt="2023-06-02T00:41:18.565" v="1377" actId="478"/>
          <ac:spMkLst>
            <pc:docMk/>
            <pc:sldMk cId="2546435384" sldId="1735"/>
            <ac:spMk id="12" creationId="{0A4648BC-F2BC-A590-236F-DFBA4D2D8FD7}"/>
          </ac:spMkLst>
        </pc:spChg>
        <pc:picChg chg="add mod">
          <ac:chgData name="塩谷 晃弘 / Akihiro Shiotani" userId="50aef054-9327-40af-9729-b525352b79f1" providerId="ADAL" clId="{BF5F708D-3498-458F-BB69-039F3577A274}" dt="2023-06-02T00:37:02.300" v="1036" actId="1076"/>
          <ac:picMkLst>
            <pc:docMk/>
            <pc:sldMk cId="2546435384" sldId="1735"/>
            <ac:picMk id="4" creationId="{8F23C6A0-FA99-C854-3BAD-090CCD7EB33F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0:37:01.437" v="1035" actId="1076"/>
          <ac:picMkLst>
            <pc:docMk/>
            <pc:sldMk cId="2546435384" sldId="1735"/>
            <ac:picMk id="8" creationId="{F1F17A6D-19B7-1209-1E13-D6294F83AB6B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9" creationId="{12CBEF06-3333-634A-405C-BB15BBE69481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1" creationId="{94D2AAA3-78E0-E55D-355C-8829767F8F6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3" creationId="{1BE12CD5-25E0-2CB6-AC12-EE334BC0DFE3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5" creationId="{8421DE3B-7908-60D8-6488-3FA95474C7E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7" creationId="{FE14A6F6-AB90-EB51-9B93-5646BDB8141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4:40:18.011" v="4941"/>
        <pc:sldMkLst>
          <pc:docMk/>
          <pc:sldMk cId="886204380" sldId="1736"/>
        </pc:sldMkLst>
        <pc:spChg chg="mod">
          <ac:chgData name="塩谷 晃弘 / Akihiro Shiotani" userId="50aef054-9327-40af-9729-b525352b79f1" providerId="ADAL" clId="{BF5F708D-3498-458F-BB69-039F3577A274}" dt="2023-06-02T01:06:40.020" v="2008" actId="20577"/>
          <ac:spMkLst>
            <pc:docMk/>
            <pc:sldMk cId="886204380" sldId="1736"/>
            <ac:spMk id="2" creationId="{833509EE-B0C1-B7E9-37F9-DCF4AFAC731A}"/>
          </ac:spMkLst>
        </pc:spChg>
        <pc:spChg chg="del">
          <ac:chgData name="塩谷 晃弘 / Akihiro Shiotani" userId="50aef054-9327-40af-9729-b525352b79f1" providerId="ADAL" clId="{BF5F708D-3498-458F-BB69-039F3577A274}" dt="2023-06-02T00:37:59.721" v="1169" actId="478"/>
          <ac:spMkLst>
            <pc:docMk/>
            <pc:sldMk cId="886204380" sldId="1736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4:16:19.635" v="3758" actId="20577"/>
          <ac:spMkLst>
            <pc:docMk/>
            <pc:sldMk cId="886204380" sldId="1736"/>
            <ac:spMk id="5" creationId="{CBF236AB-80DC-7C7E-EB9B-19DB9F0645FD}"/>
          </ac:spMkLst>
        </pc:spChg>
        <pc:spChg chg="del mod">
          <ac:chgData name="塩谷 晃弘 / Akihiro Shiotani" userId="50aef054-9327-40af-9729-b525352b79f1" providerId="ADAL" clId="{BF5F708D-3498-458F-BB69-039F3577A274}" dt="2023-06-02T00:43:37.695" v="1446" actId="478"/>
          <ac:spMkLst>
            <pc:docMk/>
            <pc:sldMk cId="886204380" sldId="1736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4:15:47.789" v="3727" actId="478"/>
          <ac:spMkLst>
            <pc:docMk/>
            <pc:sldMk cId="886204380" sldId="1736"/>
            <ac:spMk id="7" creationId="{F3AF4337-E6D8-462A-82E0-9BD3BE96E51E}"/>
          </ac:spMkLst>
        </pc:spChg>
        <pc:spChg chg="add del mod">
          <ac:chgData name="塩谷 晃弘 / Akihiro Shiotani" userId="50aef054-9327-40af-9729-b525352b79f1" providerId="ADAL" clId="{BF5F708D-3498-458F-BB69-039F3577A274}" dt="2023-06-02T00:41:21.523" v="1379"/>
          <ac:spMkLst>
            <pc:docMk/>
            <pc:sldMk cId="886204380" sldId="1736"/>
            <ac:spMk id="9" creationId="{2E229BDA-F659-4269-A71E-818D8121E3D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9" creationId="{C5FD5AFE-12BA-6E20-B64A-65D310D9421E}"/>
          </ac:spMkLst>
        </pc:spChg>
        <pc:spChg chg="add mod">
          <ac:chgData name="塩谷 晃弘 / Akihiro Shiotani" userId="50aef054-9327-40af-9729-b525352b79f1" providerId="ADAL" clId="{BF5F708D-3498-458F-BB69-039F3577A274}" dt="2023-06-02T04:39:48.982" v="4939" actId="20577"/>
          <ac:spMkLst>
            <pc:docMk/>
            <pc:sldMk cId="886204380" sldId="1736"/>
            <ac:spMk id="10" creationId="{C2BD92D4-C2C1-32FB-615A-665A96E05A6E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1" creationId="{70EAD235-7457-8B47-CB30-85F2531ABEE8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2" creationId="{2CF8697E-B8B8-F95D-F769-9B2EECE3359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3" creationId="{85898709-7770-E609-CDD2-3BA4FD094DC1}"/>
          </ac:spMkLst>
        </pc:sp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4:28:12.746" v="4181" actId="1076"/>
          <ac:picMkLst>
            <pc:docMk/>
            <pc:sldMk cId="886204380" sldId="1736"/>
            <ac:picMk id="6" creationId="{82EC3A13-0446-6BD6-3441-A2841858E7A7}"/>
          </ac:picMkLst>
        </pc:pic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8" creationId="{F1F17A6D-19B7-1209-1E13-D6294F83AB6B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2.607" v="3277"/>
        <pc:sldMkLst>
          <pc:docMk/>
          <pc:sldMk cId="1368595190" sldId="1737"/>
        </pc:sldMkLst>
        <pc:spChg chg="mod">
          <ac:chgData name="塩谷 晃弘 / Akihiro Shiotani" userId="50aef054-9327-40af-9729-b525352b79f1" providerId="ADAL" clId="{BF5F708D-3498-458F-BB69-039F3577A274}" dt="2023-06-02T01:06:42.766" v="2009"/>
          <ac:spMkLst>
            <pc:docMk/>
            <pc:sldMk cId="1368595190" sldId="1737"/>
            <ac:spMk id="2" creationId="{833509EE-B0C1-B7E9-37F9-DCF4AFAC731A}"/>
          </ac:spMkLst>
        </pc:spChg>
        <pc:spChg chg="mod">
          <ac:chgData name="塩谷 晃弘 / Akihiro Shiotani" userId="50aef054-9327-40af-9729-b525352b79f1" providerId="ADAL" clId="{BF5F708D-3498-458F-BB69-039F3577A274}" dt="2023-06-02T02:54:42.607" v="3277"/>
          <ac:spMkLst>
            <pc:docMk/>
            <pc:sldMk cId="1368595190" sldId="1737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41:29.660" v="1401" actId="1076"/>
          <ac:spMkLst>
            <pc:docMk/>
            <pc:sldMk cId="1368595190" sldId="1737"/>
            <ac:spMk id="10" creationId="{A91F06AE-F5F2-EC57-D186-E4DD2669949F}"/>
          </ac:spMkLst>
        </pc:spChg>
        <pc:spChg chg="add mod">
          <ac:chgData name="塩谷 晃弘 / Akihiro Shiotani" userId="50aef054-9327-40af-9729-b525352b79f1" providerId="ADAL" clId="{BF5F708D-3498-458F-BB69-039F3577A274}" dt="2023-06-02T00:41:35.057" v="1405" actId="20577"/>
          <ac:spMkLst>
            <pc:docMk/>
            <pc:sldMk cId="1368595190" sldId="1737"/>
            <ac:spMk id="11" creationId="{EE974D5C-0E1A-A6D3-8B73-AD4F0A6F6C5A}"/>
          </ac:spMkLst>
        </pc:sp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0:41:27.876" v="1400" actId="1076"/>
          <ac:picMkLst>
            <pc:docMk/>
            <pc:sldMk cId="1368595190" sldId="1737"/>
            <ac:picMk id="5" creationId="{0D200B9D-2053-266C-9EF1-E52A00E712FA}"/>
          </ac:picMkLst>
        </pc:picChg>
        <pc:picChg chg="add mod">
          <ac:chgData name="塩谷 晃弘 / Akihiro Shiotani" userId="50aef054-9327-40af-9729-b525352b79f1" providerId="ADAL" clId="{BF5F708D-3498-458F-BB69-039F3577A274}" dt="2023-06-02T00:39:59.458" v="1331" actId="1076"/>
          <ac:picMkLst>
            <pc:docMk/>
            <pc:sldMk cId="1368595190" sldId="1737"/>
            <ac:picMk id="7" creationId="{682B11C3-9F1A-1F0E-F632-0179201FAA1B}"/>
          </ac:picMkLst>
        </pc:pic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8" creationId="{F1F17A6D-19B7-1209-1E13-D6294F83AB6B}"/>
          </ac:picMkLst>
        </pc:picChg>
        <pc:picChg chg="add del mod">
          <ac:chgData name="塩谷 晃弘 / Akihiro Shiotani" userId="50aef054-9327-40af-9729-b525352b79f1" providerId="ADAL" clId="{BF5F708D-3498-458F-BB69-039F3577A274}" dt="2023-06-02T00:40:03.305" v="1332" actId="478"/>
          <ac:picMkLst>
            <pc:docMk/>
            <pc:sldMk cId="1368595190" sldId="1737"/>
            <ac:picMk id="9" creationId="{79DED63A-165C-58BC-03E1-254815BC544D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5.017" v="3278"/>
        <pc:sldMkLst>
          <pc:docMk/>
          <pc:sldMk cId="2737070830" sldId="1738"/>
        </pc:sldMkLst>
        <pc:spChg chg="mod">
          <ac:chgData name="塩谷 晃弘 / Akihiro Shiotani" userId="50aef054-9327-40af-9729-b525352b79f1" providerId="ADAL" clId="{BF5F708D-3498-458F-BB69-039F3577A274}" dt="2023-06-02T01:06:44.760" v="2010"/>
          <ac:spMkLst>
            <pc:docMk/>
            <pc:sldMk cId="2737070830" sldId="1738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1:24:49.643" v="2516" actId="1076"/>
          <ac:spMkLst>
            <pc:docMk/>
            <pc:sldMk cId="2737070830" sldId="1738"/>
            <ac:spMk id="4" creationId="{6A991C04-D9B8-2D0D-8321-D7AAF46EAB0E}"/>
          </ac:spMkLst>
        </pc:spChg>
        <pc:spChg chg="del">
          <ac:chgData name="塩谷 晃弘 / Akihiro Shiotani" userId="50aef054-9327-40af-9729-b525352b79f1" providerId="ADAL" clId="{BF5F708D-3498-458F-BB69-039F3577A274}" dt="2023-06-02T00:43:46.573" v="1449" actId="478"/>
          <ac:spMkLst>
            <pc:docMk/>
            <pc:sldMk cId="2737070830" sldId="1738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0:43:48.645" v="1450" actId="478"/>
          <ac:spMkLst>
            <pc:docMk/>
            <pc:sldMk cId="2737070830" sldId="1738"/>
            <ac:spMk id="8" creationId="{9882BE73-C1DB-ADF4-A40F-97555DF4DB52}"/>
          </ac:spMkLst>
        </pc:spChg>
        <pc:spChg chg="add mod">
          <ac:chgData name="塩谷 晃弘 / Akihiro Shiotani" userId="50aef054-9327-40af-9729-b525352b79f1" providerId="ADAL" clId="{BF5F708D-3498-458F-BB69-039F3577A274}" dt="2023-06-02T02:54:45.017" v="3278"/>
          <ac:spMkLst>
            <pc:docMk/>
            <pc:sldMk cId="2737070830" sldId="1738"/>
            <ac:spMk id="9" creationId="{F28443A7-6AAF-1F6C-5724-5EAC206B0A28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0" creationId="{A91F06AE-F5F2-EC57-D186-E4DD2669949F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1" creationId="{EE974D5C-0E1A-A6D3-8B73-AD4F0A6F6C5A}"/>
          </ac:spMkLst>
        </pc:spChg>
        <pc:spChg chg="add mod">
          <ac:chgData name="塩谷 晃弘 / Akihiro Shiotani" userId="50aef054-9327-40af-9729-b525352b79f1" providerId="ADAL" clId="{BF5F708D-3498-458F-BB69-039F3577A274}" dt="2023-06-02T01:24:43.056" v="2515" actId="20577"/>
          <ac:spMkLst>
            <pc:docMk/>
            <pc:sldMk cId="2737070830" sldId="1738"/>
            <ac:spMk id="12" creationId="{1DF8BD3F-E1E3-A2A0-9528-8CDF4AFC7420}"/>
          </ac:spMkLst>
        </pc:spChg>
      </pc:sldChg>
      <pc:sldChg chg="addSp delSp modSp new del mod">
        <pc:chgData name="塩谷 晃弘 / Akihiro Shiotani" userId="50aef054-9327-40af-9729-b525352b79f1" providerId="ADAL" clId="{BF5F708D-3498-458F-BB69-039F3577A274}" dt="2023-06-02T01:06:49.439" v="2011" actId="47"/>
        <pc:sldMkLst>
          <pc:docMk/>
          <pc:sldMk cId="1223259137" sldId="1739"/>
        </pc:sldMkLst>
        <pc:spChg chg="add del mod">
          <ac:chgData name="塩谷 晃弘 / Akihiro Shiotani" userId="50aef054-9327-40af-9729-b525352b79f1" providerId="ADAL" clId="{BF5F708D-3498-458F-BB69-039F3577A274}" dt="2023-06-02T00:47:03.729" v="1637" actId="478"/>
          <ac:spMkLst>
            <pc:docMk/>
            <pc:sldMk cId="1223259137" sldId="1739"/>
            <ac:spMk id="4" creationId="{087A87FC-53C9-1E89-724B-0F6F68090D5F}"/>
          </ac:spMkLst>
        </pc:spChg>
        <pc:spChg chg="add del mod">
          <ac:chgData name="塩谷 晃弘 / Akihiro Shiotani" userId="50aef054-9327-40af-9729-b525352b79f1" providerId="ADAL" clId="{BF5F708D-3498-458F-BB69-039F3577A274}" dt="2023-06-02T00:47:03.188" v="1636" actId="478"/>
          <ac:spMkLst>
            <pc:docMk/>
            <pc:sldMk cId="1223259137" sldId="1739"/>
            <ac:spMk id="5" creationId="{1FBEB52D-4FF7-D8B0-3BAE-48E12B8C65A1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6" creationId="{E2481C8F-9ADE-D871-2628-B828FF176CD2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7" creationId="{CF8F6F98-3731-FF02-B2E1-43823FDA77C1}"/>
          </ac:spMkLst>
        </pc:spChg>
        <pc:picChg chg="add mod">
          <ac:chgData name="塩谷 晃弘 / Akihiro Shiotani" userId="50aef054-9327-40af-9729-b525352b79f1" providerId="ADAL" clId="{BF5F708D-3498-458F-BB69-039F3577A274}" dt="2023-06-02T00:46:51.173" v="1633" actId="1076"/>
          <ac:picMkLst>
            <pc:docMk/>
            <pc:sldMk cId="1223259137" sldId="1739"/>
            <ac:picMk id="8" creationId="{1787207D-D991-4B32-B030-01CF7C6013EE}"/>
          </ac:picMkLst>
        </pc:picChg>
        <pc:picChg chg="add mod">
          <ac:chgData name="塩谷 晃弘 / Akihiro Shiotani" userId="50aef054-9327-40af-9729-b525352b79f1" providerId="ADAL" clId="{BF5F708D-3498-458F-BB69-039F3577A274}" dt="2023-06-02T00:46:42.291" v="1629" actId="1076"/>
          <ac:picMkLst>
            <pc:docMk/>
            <pc:sldMk cId="1223259137" sldId="1739"/>
            <ac:picMk id="9" creationId="{5C453D4F-F8BA-B1CA-6FEC-4F3FB0E5D30B}"/>
          </ac:picMkLst>
        </pc:picChg>
        <pc:picChg chg="add mod">
          <ac:chgData name="塩谷 晃弘 / Akihiro Shiotani" userId="50aef054-9327-40af-9729-b525352b79f1" providerId="ADAL" clId="{BF5F708D-3498-458F-BB69-039F3577A274}" dt="2023-06-02T00:46:50.205" v="1632" actId="1076"/>
          <ac:picMkLst>
            <pc:docMk/>
            <pc:sldMk cId="1223259137" sldId="1739"/>
            <ac:picMk id="10" creationId="{CA4BA6D7-8E98-79F9-432E-85E6F9CCDE3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1:11:49.426" v="2241" actId="1076"/>
        <pc:sldMkLst>
          <pc:docMk/>
          <pc:sldMk cId="1994710643" sldId="1740"/>
        </pc:sldMkLst>
        <pc:spChg chg="mod">
          <ac:chgData name="塩谷 晃弘 / Akihiro Shiotani" userId="50aef054-9327-40af-9729-b525352b79f1" providerId="ADAL" clId="{BF5F708D-3498-458F-BB69-039F3577A274}" dt="2023-06-02T01:07:26.708" v="2064" actId="20577"/>
          <ac:spMkLst>
            <pc:docMk/>
            <pc:sldMk cId="1994710643" sldId="1740"/>
            <ac:spMk id="2" creationId="{34B20801-E0AC-E1DB-41DE-593299F8F352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4" creationId="{087A87FC-53C9-1E89-724B-0F6F68090D5F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5" creationId="{1FBEB52D-4FF7-D8B0-3BAE-48E12B8C65A1}"/>
          </ac:spMkLst>
        </pc:spChg>
        <pc:spChg chg="add mod">
          <ac:chgData name="塩谷 晃弘 / Akihiro Shiotani" userId="50aef054-9327-40af-9729-b525352b79f1" providerId="ADAL" clId="{BF5F708D-3498-458F-BB69-039F3577A274}" dt="2023-06-02T00:54:05.475" v="1736" actId="1076"/>
          <ac:spMkLst>
            <pc:docMk/>
            <pc:sldMk cId="1994710643" sldId="1740"/>
            <ac:spMk id="15" creationId="{53C11BB2-C9D7-2FE6-AECD-EC8D8B763CFE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3" creationId="{576F84B4-90BA-D512-D1CC-2EB21279EB7F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4" creationId="{638E758B-1A56-999D-35DB-29DCAFF6AE5A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5" creationId="{947AA212-1C20-8C70-E8D7-75ADDC3DE3B8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2.358" v="2191" actId="478"/>
          <ac:spMkLst>
            <pc:docMk/>
            <pc:sldMk cId="1994710643" sldId="1740"/>
            <ac:spMk id="26" creationId="{2112596E-FA94-C502-71A9-3E9A35BFC5CA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28.882" v="2188" actId="478"/>
          <ac:spMkLst>
            <pc:docMk/>
            <pc:sldMk cId="1994710643" sldId="1740"/>
            <ac:spMk id="27" creationId="{F617FFFD-370D-BBD0-2FE5-31C2015DAD19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4.201" v="2193" actId="478"/>
          <ac:spMkLst>
            <pc:docMk/>
            <pc:sldMk cId="1994710643" sldId="1740"/>
            <ac:spMk id="28" creationId="{0F951416-9B39-343C-27E4-DDEE09789BEB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1.798" v="2190" actId="478"/>
          <ac:spMkLst>
            <pc:docMk/>
            <pc:sldMk cId="1994710643" sldId="1740"/>
            <ac:spMk id="29" creationId="{65D567F1-138E-8605-5C77-D3A073B3E4F2}"/>
          </ac:spMkLst>
        </pc:spChg>
        <pc:spChg chg="add del mod">
          <ac:chgData name="塩谷 晃弘 / Akihiro Shiotani" userId="50aef054-9327-40af-9729-b525352b79f1" providerId="ADAL" clId="{BF5F708D-3498-458F-BB69-039F3577A274}" dt="2023-06-02T01:10:29.575" v="2189" actId="478"/>
          <ac:spMkLst>
            <pc:docMk/>
            <pc:sldMk cId="1994710643" sldId="1740"/>
            <ac:spMk id="30" creationId="{3892F20C-8BC1-8FB9-9E0D-1EBE630E9801}"/>
          </ac:spMkLst>
        </pc:spChg>
        <pc:spChg chg="add del mod">
          <ac:chgData name="塩谷 晃弘 / Akihiro Shiotani" userId="50aef054-9327-40af-9729-b525352b79f1" providerId="ADAL" clId="{BF5F708D-3498-458F-BB69-039F3577A274}" dt="2023-06-02T00:59:55.944" v="1874" actId="478"/>
          <ac:spMkLst>
            <pc:docMk/>
            <pc:sldMk cId="1994710643" sldId="1740"/>
            <ac:spMk id="31" creationId="{AFBF134B-C448-635B-F0AD-734B0968F7EF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3.738" v="2192" actId="478"/>
          <ac:spMkLst>
            <pc:docMk/>
            <pc:sldMk cId="1994710643" sldId="1740"/>
            <ac:spMk id="32" creationId="{F8ADB124-EC57-D01A-67B7-E60FB639C0D7}"/>
          </ac:spMkLst>
        </pc:spChg>
        <pc:spChg chg="add mod">
          <ac:chgData name="塩谷 晃弘 / Akihiro Shiotani" userId="50aef054-9327-40af-9729-b525352b79f1" providerId="ADAL" clId="{BF5F708D-3498-458F-BB69-039F3577A274}" dt="2023-06-02T01:11:49.426" v="2241" actId="1076"/>
          <ac:spMkLst>
            <pc:docMk/>
            <pc:sldMk cId="1994710643" sldId="1740"/>
            <ac:spMk id="33" creationId="{46455510-3249-5910-040E-10454F9FBDD3}"/>
          </ac:spMkLst>
        </pc:spChg>
        <pc:picChg chg="mod">
          <ac:chgData name="塩谷 晃弘 / Akihiro Shiotani" userId="50aef054-9327-40af-9729-b525352b79f1" providerId="ADAL" clId="{BF5F708D-3498-458F-BB69-039F3577A274}" dt="2023-06-02T00:53:49.681" v="1730" actId="1076"/>
          <ac:picMkLst>
            <pc:docMk/>
            <pc:sldMk cId="1994710643" sldId="1740"/>
            <ac:picMk id="8" creationId="{1787207D-D991-4B32-B030-01CF7C6013EE}"/>
          </ac:picMkLst>
        </pc:picChg>
        <pc:picChg chg="mod ord">
          <ac:chgData name="塩谷 晃弘 / Akihiro Shiotani" userId="50aef054-9327-40af-9729-b525352b79f1" providerId="ADAL" clId="{BF5F708D-3498-458F-BB69-039F3577A274}" dt="2023-06-02T01:10:26.546" v="2187" actId="167"/>
          <ac:picMkLst>
            <pc:docMk/>
            <pc:sldMk cId="1994710643" sldId="1740"/>
            <ac:picMk id="9" creationId="{5C453D4F-F8BA-B1CA-6FEC-4F3FB0E5D30B}"/>
          </ac:picMkLst>
        </pc:picChg>
        <pc:picChg chg="mod">
          <ac:chgData name="塩谷 晃弘 / Akihiro Shiotani" userId="50aef054-9327-40af-9729-b525352b79f1" providerId="ADAL" clId="{BF5F708D-3498-458F-BB69-039F3577A274}" dt="2023-06-02T00:52:25.230" v="1687" actId="1076"/>
          <ac:picMkLst>
            <pc:docMk/>
            <pc:sldMk cId="1994710643" sldId="1740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7" creationId="{1E15F486-AA74-832F-54D1-67148B35202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3" creationId="{14FFBB34-D320-BDCC-F6C1-781D461256F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4" creationId="{FA4F3203-5B0A-9110-0378-D9D1BE853A2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0" creationId="{9C3DFE95-F52E-6595-2610-0B954343491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2" creationId="{09FCBC6C-B1C5-87CE-FEF3-393AAAD529FF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09:58.749" v="2186" actId="20577"/>
        <pc:sldMkLst>
          <pc:docMk/>
          <pc:sldMk cId="3869371831" sldId="1741"/>
        </pc:sldMkLst>
        <pc:spChg chg="mod">
          <ac:chgData name="塩谷 晃弘 / Akihiro Shiotani" userId="50aef054-9327-40af-9729-b525352b79f1" providerId="ADAL" clId="{BF5F708D-3498-458F-BB69-039F3577A274}" dt="2023-06-02T01:06:59.108" v="2027" actId="20577"/>
          <ac:spMkLst>
            <pc:docMk/>
            <pc:sldMk cId="3869371831" sldId="1741"/>
            <ac:spMk id="2" creationId="{7BD51B88-DC74-7FE2-BFFC-23332E105554}"/>
          </ac:spMkLst>
        </pc:spChg>
        <pc:spChg chg="add del mod">
          <ac:chgData name="塩谷 晃弘 / Akihiro Shiotani" userId="50aef054-9327-40af-9729-b525352b79f1" providerId="ADAL" clId="{BF5F708D-3498-458F-BB69-039F3577A274}" dt="2023-06-02T01:09:44.786" v="2150" actId="478"/>
          <ac:spMkLst>
            <pc:docMk/>
            <pc:sldMk cId="3869371831" sldId="1741"/>
            <ac:spMk id="5" creationId="{4796AD96-6686-1FE1-33F7-5A88B93A8823}"/>
          </ac:spMkLst>
        </pc:spChg>
        <pc:spChg chg="add mod">
          <ac:chgData name="塩谷 晃弘 / Akihiro Shiotani" userId="50aef054-9327-40af-9729-b525352b79f1" providerId="ADAL" clId="{BF5F708D-3498-458F-BB69-039F3577A274}" dt="2023-06-02T01:09:39.008" v="2147" actId="1076"/>
          <ac:spMkLst>
            <pc:docMk/>
            <pc:sldMk cId="3869371831" sldId="1741"/>
            <ac:spMk id="6" creationId="{6F2ACF6D-1450-7062-E62F-3846C22E9A5D}"/>
          </ac:spMkLst>
        </pc:spChg>
        <pc:spChg chg="add mod">
          <ac:chgData name="塩谷 晃弘 / Akihiro Shiotani" userId="50aef054-9327-40af-9729-b525352b79f1" providerId="ADAL" clId="{BF5F708D-3498-458F-BB69-039F3577A274}" dt="2023-06-02T01:09:22.183" v="2125" actId="1076"/>
          <ac:spMkLst>
            <pc:docMk/>
            <pc:sldMk cId="3869371831" sldId="1741"/>
            <ac:spMk id="7" creationId="{82E81C3A-9D67-2494-E962-4C084C18D37A}"/>
          </ac:spMkLst>
        </pc:spChg>
        <pc:spChg chg="add mod">
          <ac:chgData name="塩谷 晃弘 / Akihiro Shiotani" userId="50aef054-9327-40af-9729-b525352b79f1" providerId="ADAL" clId="{BF5F708D-3498-458F-BB69-039F3577A274}" dt="2023-06-02T01:09:32.827" v="2146" actId="20577"/>
          <ac:spMkLst>
            <pc:docMk/>
            <pc:sldMk cId="3869371831" sldId="1741"/>
            <ac:spMk id="15" creationId="{26F091F8-07FC-2FB8-0CF1-869B40613C78}"/>
          </ac:spMkLst>
        </pc:spChg>
        <pc:spChg chg="add mod">
          <ac:chgData name="塩谷 晃弘 / Akihiro Shiotani" userId="50aef054-9327-40af-9729-b525352b79f1" providerId="ADAL" clId="{BF5F708D-3498-458F-BB69-039F3577A274}" dt="2023-06-02T01:09:49.419" v="2163" actId="20577"/>
          <ac:spMkLst>
            <pc:docMk/>
            <pc:sldMk cId="3869371831" sldId="1741"/>
            <ac:spMk id="16" creationId="{EADF7658-0335-0169-F791-F932E40E240C}"/>
          </ac:spMkLst>
        </pc:spChg>
        <pc:spChg chg="add mod">
          <ac:chgData name="塩谷 晃弘 / Akihiro Shiotani" userId="50aef054-9327-40af-9729-b525352b79f1" providerId="ADAL" clId="{BF5F708D-3498-458F-BB69-039F3577A274}" dt="2023-06-02T01:09:58.749" v="2186" actId="20577"/>
          <ac:spMkLst>
            <pc:docMk/>
            <pc:sldMk cId="3869371831" sldId="1741"/>
            <ac:spMk id="17" creationId="{B3752DA2-6D90-8C53-00A2-5810123E6E1A}"/>
          </ac:spMkLst>
        </pc:sp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4" creationId="{D3E62EF1-CDA9-C5BE-21A1-FDC914BCCF24}"/>
          </ac:picMkLst>
        </pc:pic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8" creationId="{AF9C5264-F898-46D2-AD57-3A77DD8B5952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9" creationId="{A0C7CF54-1877-4445-E9C5-A9A254B345CB}"/>
          </ac:picMkLst>
        </pc:picChg>
        <pc:picChg chg="add mod">
          <ac:chgData name="塩谷 晃弘 / Akihiro Shiotani" userId="50aef054-9327-40af-9729-b525352b79f1" providerId="ADAL" clId="{BF5F708D-3498-458F-BB69-039F3577A274}" dt="2023-06-02T01:08:35.193" v="2083" actId="1076"/>
          <ac:picMkLst>
            <pc:docMk/>
            <pc:sldMk cId="3869371831" sldId="1741"/>
            <ac:picMk id="10" creationId="{0EE03499-C7C3-B8DE-5F77-59DBF2F9DBC6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1" creationId="{1736A6F8-5E7D-277A-E32B-CB6B4B8E6804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12" creationId="{B4633925-5B35-2126-0358-23FE3BBE0516}"/>
          </ac:picMkLst>
        </pc:picChg>
        <pc:picChg chg="add mod">
          <ac:chgData name="塩谷 晃弘 / Akihiro Shiotani" userId="50aef054-9327-40af-9729-b525352b79f1" providerId="ADAL" clId="{BF5F708D-3498-458F-BB69-039F3577A274}" dt="2023-06-02T01:08:40.770" v="2085" actId="1076"/>
          <ac:picMkLst>
            <pc:docMk/>
            <pc:sldMk cId="3869371831" sldId="1741"/>
            <ac:picMk id="13" creationId="{E7D3BB36-EB9D-73CE-4691-8F0187E42A49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4" creationId="{E632E4CC-4B45-3027-429D-A18BAE9E2DD8}"/>
          </ac:picMkLst>
        </pc:picChg>
      </pc:sldChg>
      <pc:sldChg chg="addSp modSp add mod">
        <pc:chgData name="塩谷 晃弘 / Akihiro Shiotani" userId="50aef054-9327-40af-9729-b525352b79f1" providerId="ADAL" clId="{BF5F708D-3498-458F-BB69-039F3577A274}" dt="2023-06-02T01:17:03.806" v="2338" actId="167"/>
        <pc:sldMkLst>
          <pc:docMk/>
          <pc:sldMk cId="1039786791" sldId="1742"/>
        </pc:sldMkLst>
        <pc:spChg chg="add mod">
          <ac:chgData name="塩谷 晃弘 / Akihiro Shiotani" userId="50aef054-9327-40af-9729-b525352b79f1" providerId="ADAL" clId="{BF5F708D-3498-458F-BB69-039F3577A274}" dt="2023-06-02T01:11:51.807" v="2242"/>
          <ac:spMkLst>
            <pc:docMk/>
            <pc:sldMk cId="1039786791" sldId="1742"/>
            <ac:spMk id="4" creationId="{E7DF38C1-47EA-0321-3B65-20B9B35EDDFB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6" creationId="{2112596E-FA94-C502-71A9-3E9A35BFC5CA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7" creationId="{F617FFFD-370D-BBD0-2FE5-31C2015DAD19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8" creationId="{0F951416-9B39-343C-27E4-DDEE09789BEB}"/>
          </ac:spMkLst>
        </pc:spChg>
        <pc:spChg chg="mod">
          <ac:chgData name="塩谷 晃弘 / Akihiro Shiotani" userId="50aef054-9327-40af-9729-b525352b79f1" providerId="ADAL" clId="{BF5F708D-3498-458F-BB69-039F3577A274}" dt="2023-06-02T01:07:40.789" v="2066" actId="113"/>
          <ac:spMkLst>
            <pc:docMk/>
            <pc:sldMk cId="1039786791" sldId="1742"/>
            <ac:spMk id="29" creationId="{65D567F1-138E-8605-5C77-D3A073B3E4F2}"/>
          </ac:spMkLst>
        </pc:spChg>
        <pc:spChg chg="mod">
          <ac:chgData name="塩谷 晃弘 / Akihiro Shiotani" userId="50aef054-9327-40af-9729-b525352b79f1" providerId="ADAL" clId="{BF5F708D-3498-458F-BB69-039F3577A274}" dt="2023-06-02T01:07:52.312" v="2070" actId="113"/>
          <ac:spMkLst>
            <pc:docMk/>
            <pc:sldMk cId="1039786791" sldId="1742"/>
            <ac:spMk id="30" creationId="{3892F20C-8BC1-8FB9-9E0D-1EBE630E9801}"/>
          </ac:spMkLst>
        </pc:spChg>
        <pc:spChg chg="mod">
          <ac:chgData name="塩谷 晃弘 / Akihiro Shiotani" userId="50aef054-9327-40af-9729-b525352b79f1" providerId="ADAL" clId="{BF5F708D-3498-458F-BB69-039F3577A274}" dt="2023-06-02T01:07:49.588" v="2068" actId="113"/>
          <ac:spMkLst>
            <pc:docMk/>
            <pc:sldMk cId="1039786791" sldId="1742"/>
            <ac:spMk id="32" creationId="{F8ADB124-EC57-D01A-67B7-E60FB639C0D7}"/>
          </ac:spMkLst>
        </pc:spChg>
        <pc:picChg chg="ord">
          <ac:chgData name="塩谷 晃弘 / Akihiro Shiotani" userId="50aef054-9327-40af-9729-b525352b79f1" providerId="ADAL" clId="{BF5F708D-3498-458F-BB69-039F3577A274}" dt="2023-06-02T01:16:51.450" v="2334" actId="167"/>
          <ac:picMkLst>
            <pc:docMk/>
            <pc:sldMk cId="1039786791" sldId="1742"/>
            <ac:picMk id="9" creationId="{5C453D4F-F8BA-B1CA-6FEC-4F3FB0E5D30B}"/>
          </ac:picMkLst>
        </pc:picChg>
        <pc:cxnChg chg="ord">
          <ac:chgData name="塩谷 晃弘 / Akihiro Shiotani" userId="50aef054-9327-40af-9729-b525352b79f1" providerId="ADAL" clId="{BF5F708D-3498-458F-BB69-039F3577A274}" dt="2023-06-02T01:14:29.532" v="2288" actId="167"/>
          <ac:cxnSpMkLst>
            <pc:docMk/>
            <pc:sldMk cId="1039786791" sldId="1742"/>
            <ac:cxnSpMk id="7" creationId="{1E15F486-AA74-832F-54D1-67148B35202F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18:30.992" v="2360"/>
        <pc:sldMkLst>
          <pc:docMk/>
          <pc:sldMk cId="102078544" sldId="1743"/>
        </pc:sldMkLst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7" creationId="{93B33001-CA01-02C3-B1F4-6B9E5BCF6642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7" creationId="{2BF607EC-7E3D-F27B-23B2-646784F1213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8" creationId="{BA81D326-7150-D807-DA18-6F5096C3448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9" creationId="{8F18FCC9-1386-BC7B-91CE-719C29CF59B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0" creationId="{50F389D6-662F-E06B-1001-2B7AFB6EEA1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1" creationId="{2A90B73C-1066-BF87-C741-787CE15FA7EC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2" creationId="{8F999B8C-A51F-49AC-0EFF-CAB69B488761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3" creationId="{F1D294BD-BF8F-6C5A-DBF7-3B38BC0031E6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4" creationId="{7D66C4D7-60BF-147A-9818-13884F108DD9}"/>
          </ac:spMkLst>
        </pc:spChg>
        <pc:spChg chg="add mod">
          <ac:chgData name="塩谷 晃弘 / Akihiro Shiotani" userId="50aef054-9327-40af-9729-b525352b79f1" providerId="ADAL" clId="{BF5F708D-3498-458F-BB69-039F3577A274}" dt="2023-06-02T01:18:30.992" v="2360"/>
          <ac:spMkLst>
            <pc:docMk/>
            <pc:sldMk cId="102078544" sldId="1743"/>
            <ac:spMk id="27" creationId="{C38C3FE5-06B0-53A3-D734-A1C771DEA9AE}"/>
          </ac:spMkLst>
        </pc:spChg>
        <pc:spChg chg="del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33" creationId="{46455510-3249-5910-040E-10454F9FBDD3}"/>
          </ac:spMkLst>
        </pc:spChg>
        <pc:picChg chg="add del mod ord">
          <ac:chgData name="塩谷 晃弘 / Akihiro Shiotani" userId="50aef054-9327-40af-9729-b525352b79f1" providerId="ADAL" clId="{BF5F708D-3498-458F-BB69-039F3577A274}" dt="2023-06-02T01:18:22.780" v="2358" actId="167"/>
          <ac:picMkLst>
            <pc:docMk/>
            <pc:sldMk cId="102078544" sldId="1743"/>
            <ac:picMk id="4" creationId="{72686867-8554-3275-E842-66C9CDC22278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53.545" v="2255" actId="167"/>
          <ac:picMkLst>
            <pc:docMk/>
            <pc:sldMk cId="102078544" sldId="1743"/>
            <ac:picMk id="5" creationId="{5EA77778-623B-A915-B990-F7DEF7E0B586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49.606" v="2253" actId="167"/>
          <ac:picMkLst>
            <pc:docMk/>
            <pc:sldMk cId="102078544" sldId="1743"/>
            <ac:picMk id="6" creationId="{6C99FC61-9D18-FE9A-5D71-3F60F2C34A9D}"/>
          </ac:picMkLst>
        </pc:picChg>
        <pc:picChg chg="del">
          <ac:chgData name="塩谷 晃弘 / Akihiro Shiotani" userId="50aef054-9327-40af-9729-b525352b79f1" providerId="ADAL" clId="{BF5F708D-3498-458F-BB69-039F3577A274}" dt="2023-06-02T01:12:54.868" v="2256" actId="478"/>
          <ac:picMkLst>
            <pc:docMk/>
            <pc:sldMk cId="102078544" sldId="1743"/>
            <ac:picMk id="8" creationId="{1787207D-D991-4B32-B030-01CF7C6013EE}"/>
          </ac:picMkLst>
        </pc:picChg>
        <pc:picChg chg="del">
          <ac:chgData name="塩谷 晃弘 / Akihiro Shiotani" userId="50aef054-9327-40af-9729-b525352b79f1" providerId="ADAL" clId="{BF5F708D-3498-458F-BB69-039F3577A274}" dt="2023-06-02T01:14:13.658" v="2284" actId="478"/>
          <ac:picMkLst>
            <pc:docMk/>
            <pc:sldMk cId="102078544" sldId="1743"/>
            <ac:picMk id="9" creationId="{5C453D4F-F8BA-B1CA-6FEC-4F3FB0E5D30B}"/>
          </ac:picMkLst>
        </pc:picChg>
        <pc:picChg chg="del">
          <ac:chgData name="塩谷 晃弘 / Akihiro Shiotani" userId="50aef054-9327-40af-9729-b525352b79f1" providerId="ADAL" clId="{BF5F708D-3498-458F-BB69-039F3577A274}" dt="2023-06-02T01:12:50.781" v="2254" actId="478"/>
          <ac:picMkLst>
            <pc:docMk/>
            <pc:sldMk cId="102078544" sldId="1743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1" creationId="{8D9B1168-B697-A2BB-2A7D-7BAD19BF4637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2" creationId="{6E9F12C6-546E-1B55-B824-E5FA9576152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3" creationId="{A85768B9-89F2-5548-DB72-2A50792003F5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4" creationId="{05BB7F29-62E3-8F97-1E7B-D8500F57919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6:09.934" v="2329" actId="478"/>
          <ac:cxnSpMkLst>
            <pc:docMk/>
            <pc:sldMk cId="102078544" sldId="1743"/>
            <ac:cxnSpMk id="16" creationId="{15278B46-17AA-6157-643F-3E8C11DE964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26" creationId="{477727FB-0125-A625-1CC2-0874C10E46E0}"/>
          </ac:cxnSpMkLst>
        </pc:cxnChg>
      </pc:sldChg>
      <pc:sldChg chg="add del">
        <pc:chgData name="塩谷 晃弘 / Akihiro Shiotani" userId="50aef054-9327-40af-9729-b525352b79f1" providerId="ADAL" clId="{BF5F708D-3498-458F-BB69-039F3577A274}" dt="2023-06-02T01:18:39.740" v="2361" actId="47"/>
        <pc:sldMkLst>
          <pc:docMk/>
          <pc:sldMk cId="801606333" sldId="1744"/>
        </pc:sldMkLst>
      </pc:sldChg>
      <pc:sldChg chg="add">
        <pc:chgData name="塩谷 晃弘 / Akihiro Shiotani" userId="50aef054-9327-40af-9729-b525352b79f1" providerId="ADAL" clId="{BF5F708D-3498-458F-BB69-039F3577A274}" dt="2023-06-02T01:18:16.300" v="2357"/>
        <pc:sldMkLst>
          <pc:docMk/>
          <pc:sldMk cId="1087030502" sldId="1745"/>
        </pc:sldMkLst>
      </pc:sldChg>
      <pc:sldChg chg="addSp modSp new del mod ord">
        <pc:chgData name="塩谷 晃弘 / Akihiro Shiotani" userId="50aef054-9327-40af-9729-b525352b79f1" providerId="ADAL" clId="{BF5F708D-3498-458F-BB69-039F3577A274}" dt="2023-06-02T01:20:30.523" v="2416" actId="47"/>
        <pc:sldMkLst>
          <pc:docMk/>
          <pc:sldMk cId="2207911881" sldId="1746"/>
        </pc:sldMkLst>
        <pc:spChg chg="mod">
          <ac:chgData name="塩谷 晃弘 / Akihiro Shiotani" userId="50aef054-9327-40af-9729-b525352b79f1" providerId="ADAL" clId="{BF5F708D-3498-458F-BB69-039F3577A274}" dt="2023-06-02T01:20:20.474" v="2413" actId="20577"/>
          <ac:spMkLst>
            <pc:docMk/>
            <pc:sldMk cId="2207911881" sldId="1746"/>
            <ac:spMk id="2" creationId="{479A1C20-EF55-5CB1-E34A-1CD47F7DF5F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6" creationId="{BCF65669-EDE5-8035-99F9-E6E68FA141B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7" creationId="{EEA5DF59-FD63-4A4C-F8DB-F98063956ACD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9" creationId="{AEF3747F-2640-E051-98BC-63EFC738301A}"/>
          </ac:spMkLst>
        </pc:sp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4" creationId="{5316E249-A89F-EB16-16CC-F8143EBBE9EA}"/>
          </ac:picMkLst>
        </pc:pic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8" creationId="{CDBAB144-2581-A525-EC56-C97D3F4CEB3B}"/>
          </ac:picMkLst>
        </pc:picChg>
        <pc:cxnChg chg="add mod">
          <ac:chgData name="塩谷 晃弘 / Akihiro Shiotani" userId="50aef054-9327-40af-9729-b525352b79f1" providerId="ADAL" clId="{BF5F708D-3498-458F-BB69-039F3577A274}" dt="2023-06-02T01:19:18.139" v="2365"/>
          <ac:cxnSpMkLst>
            <pc:docMk/>
            <pc:sldMk cId="2207911881" sldId="1746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2:56.974" v="2446" actId="14100"/>
        <pc:sldMkLst>
          <pc:docMk/>
          <pc:sldMk cId="3414063461" sldId="1747"/>
        </pc:sldMkLst>
        <pc:spChg chg="mod">
          <ac:chgData name="塩谷 晃弘 / Akihiro Shiotani" userId="50aef054-9327-40af-9729-b525352b79f1" providerId="ADAL" clId="{BF5F708D-3498-458F-BB69-039F3577A274}" dt="2023-06-02T01:20:23.802" v="2414"/>
          <ac:spMkLst>
            <pc:docMk/>
            <pc:sldMk cId="3414063461" sldId="1747"/>
            <ac:spMk id="2" creationId="{479A1C20-EF55-5CB1-E34A-1CD47F7DF5F9}"/>
          </ac:spMkLst>
        </pc:spChg>
        <pc:spChg chg="mod">
          <ac:chgData name="塩谷 晃弘 / Akihiro Shiotani" userId="50aef054-9327-40af-9729-b525352b79f1" providerId="ADAL" clId="{BF5F708D-3498-458F-BB69-039F3577A274}" dt="2023-06-02T01:22:28.865" v="2437" actId="20577"/>
          <ac:spMkLst>
            <pc:docMk/>
            <pc:sldMk cId="3414063461" sldId="1747"/>
            <ac:spMk id="6" creationId="{BCF65669-EDE5-8035-99F9-E6E68FA141B9}"/>
          </ac:spMkLst>
        </pc:spChg>
        <pc:picChg chg="del">
          <ac:chgData name="塩谷 晃弘 / Akihiro Shiotani" userId="50aef054-9327-40af-9729-b525352b79f1" providerId="ADAL" clId="{BF5F708D-3498-458F-BB69-039F3577A274}" dt="2023-06-02T01:22:22.713" v="2426" actId="478"/>
          <ac:picMkLst>
            <pc:docMk/>
            <pc:sldMk cId="3414063461" sldId="1747"/>
            <ac:picMk id="4" creationId="{5316E249-A89F-EB16-16CC-F8143EBBE9EA}"/>
          </ac:picMkLst>
        </pc:picChg>
        <pc:picChg chg="add mod ord">
          <ac:chgData name="塩谷 晃弘 / Akihiro Shiotani" userId="50aef054-9327-40af-9729-b525352b79f1" providerId="ADAL" clId="{BF5F708D-3498-458F-BB69-039F3577A274}" dt="2023-06-02T01:22:43.956" v="2443" actId="1076"/>
          <ac:picMkLst>
            <pc:docMk/>
            <pc:sldMk cId="3414063461" sldId="1747"/>
            <ac:picMk id="10" creationId="{6B077032-C263-051B-EE29-40CA73360EFB}"/>
          </ac:picMkLst>
        </pc:picChg>
        <pc:cxnChg chg="mod">
          <ac:chgData name="塩谷 晃弘 / Akihiro Shiotani" userId="50aef054-9327-40af-9729-b525352b79f1" providerId="ADAL" clId="{BF5F708D-3498-458F-BB69-039F3577A274}" dt="2023-06-02T01:22:56.974" v="2446" actId="14100"/>
          <ac:cxnSpMkLst>
            <pc:docMk/>
            <pc:sldMk cId="3414063461" sldId="1747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3:15.952" v="2458" actId="1038"/>
        <pc:sldMkLst>
          <pc:docMk/>
          <pc:sldMk cId="424745026" sldId="1748"/>
        </pc:sldMkLst>
        <pc:spChg chg="mod">
          <ac:chgData name="塩谷 晃弘 / Akihiro Shiotani" userId="50aef054-9327-40af-9729-b525352b79f1" providerId="ADAL" clId="{BF5F708D-3498-458F-BB69-039F3577A274}" dt="2023-06-02T01:20:25.502" v="2415"/>
          <ac:spMkLst>
            <pc:docMk/>
            <pc:sldMk cId="424745026" sldId="1748"/>
            <ac:spMk id="2" creationId="{479A1C20-EF55-5CB1-E34A-1CD47F7DF5F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6" creationId="{BCF65669-EDE5-8035-99F9-E6E68FA141B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7" creationId="{EEA5DF59-FD63-4A4C-F8DB-F98063956ACD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9" creationId="{AEF3747F-2640-E051-98BC-63EFC738301A}"/>
          </ac:spMkLst>
        </pc:spChg>
        <pc:spChg chg="add del mod">
          <ac:chgData name="塩谷 晃弘 / Akihiro Shiotani" userId="50aef054-9327-40af-9729-b525352b79f1" providerId="ADAL" clId="{BF5F708D-3498-458F-BB69-039F3577A274}" dt="2023-06-02T01:23:10.367" v="2447" actId="478"/>
          <ac:spMkLst>
            <pc:docMk/>
            <pc:sldMk cId="424745026" sldId="1748"/>
            <ac:spMk id="12" creationId="{9A545233-0CB4-5903-713B-1B6EFD163927}"/>
          </ac:spMkLst>
        </pc:spChg>
        <pc:spChg chg="add mod">
          <ac:chgData name="塩谷 晃弘 / Akihiro Shiotani" userId="50aef054-9327-40af-9729-b525352b79f1" providerId="ADAL" clId="{BF5F708D-3498-458F-BB69-039F3577A274}" dt="2023-06-02T01:19:50.589" v="2382" actId="207"/>
          <ac:spMkLst>
            <pc:docMk/>
            <pc:sldMk cId="424745026" sldId="1748"/>
            <ac:spMk id="13" creationId="{13E00217-657D-B1FF-5B08-0CA69C20A104}"/>
          </ac:spMkLst>
        </pc:spChg>
        <pc:spChg chg="add mod">
          <ac:chgData name="塩谷 晃弘 / Akihiro Shiotani" userId="50aef054-9327-40af-9729-b525352b79f1" providerId="ADAL" clId="{BF5F708D-3498-458F-BB69-039F3577A274}" dt="2023-06-02T01:19:31.102" v="2369"/>
          <ac:spMkLst>
            <pc:docMk/>
            <pc:sldMk cId="424745026" sldId="1748"/>
            <ac:spMk id="15" creationId="{0BB23C43-8DE6-7B4F-0AB1-B9BA57AD41E8}"/>
          </ac:spMkLst>
        </pc:spChg>
        <pc:spChg chg="add mod">
          <ac:chgData name="塩谷 晃弘 / Akihiro Shiotani" userId="50aef054-9327-40af-9729-b525352b79f1" providerId="ADAL" clId="{BF5F708D-3498-458F-BB69-039F3577A274}" dt="2023-06-02T01:23:10.613" v="2448"/>
          <ac:spMkLst>
            <pc:docMk/>
            <pc:sldMk cId="424745026" sldId="1748"/>
            <ac:spMk id="18" creationId="{EF97437E-C53B-0AB1-B6E8-4E40C798B810}"/>
          </ac:spMkLst>
        </pc:sp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4" creationId="{5316E249-A89F-EB16-16CC-F8143EBBE9EA}"/>
          </ac:picMkLst>
        </pc:pic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8" creationId="{CDBAB144-2581-A525-EC56-C97D3F4CEB3B}"/>
          </ac:picMkLst>
        </pc:picChg>
        <pc:picChg chg="add del mod">
          <ac:chgData name="塩谷 晃弘 / Akihiro Shiotani" userId="50aef054-9327-40af-9729-b525352b79f1" providerId="ADAL" clId="{BF5F708D-3498-458F-BB69-039F3577A274}" dt="2023-06-02T01:23:10.367" v="2447" actId="478"/>
          <ac:picMkLst>
            <pc:docMk/>
            <pc:sldMk cId="424745026" sldId="1748"/>
            <ac:picMk id="10" creationId="{5EFD808C-57BA-0E74-AA61-F74A89B1F46F}"/>
          </ac:picMkLst>
        </pc:picChg>
        <pc:picChg chg="add mod">
          <ac:chgData name="塩谷 晃弘 / Akihiro Shiotani" userId="50aef054-9327-40af-9729-b525352b79f1" providerId="ADAL" clId="{BF5F708D-3498-458F-BB69-039F3577A274}" dt="2023-06-02T01:19:31.102" v="2369"/>
          <ac:picMkLst>
            <pc:docMk/>
            <pc:sldMk cId="424745026" sldId="1748"/>
            <ac:picMk id="14" creationId="{97F57D9D-C440-E34B-7B5D-089659FA74F7}"/>
          </ac:picMkLst>
        </pc:picChg>
        <pc:picChg chg="add mod">
          <ac:chgData name="塩谷 晃弘 / Akihiro Shiotani" userId="50aef054-9327-40af-9729-b525352b79f1" providerId="ADAL" clId="{BF5F708D-3498-458F-BB69-039F3577A274}" dt="2023-06-02T01:23:10.613" v="2448"/>
          <ac:picMkLst>
            <pc:docMk/>
            <pc:sldMk cId="424745026" sldId="1748"/>
            <ac:picMk id="16" creationId="{C5043E74-055E-B213-7BDD-84A7B64112E7}"/>
          </ac:picMkLst>
        </pc:picChg>
        <pc:cxnChg chg="del">
          <ac:chgData name="塩谷 晃弘 / Akihiro Shiotani" userId="50aef054-9327-40af-9729-b525352b79f1" providerId="ADAL" clId="{BF5F708D-3498-458F-BB69-039F3577A274}" dt="2023-06-02T01:19:30.924" v="2368" actId="478"/>
          <ac:cxnSpMkLst>
            <pc:docMk/>
            <pc:sldMk cId="424745026" sldId="1748"/>
            <ac:cxnSpMk id="5" creationId="{20315CBD-89E4-E7F5-E61E-3A1526B7AF42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10.367" v="2447" actId="478"/>
          <ac:cxnSpMkLst>
            <pc:docMk/>
            <pc:sldMk cId="424745026" sldId="1748"/>
            <ac:cxnSpMk id="11" creationId="{C78A3DB2-B536-219D-1908-F4C7026EB52C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15.952" v="2458" actId="1038"/>
          <ac:cxnSpMkLst>
            <pc:docMk/>
            <pc:sldMk cId="424745026" sldId="1748"/>
            <ac:cxnSpMk id="17" creationId="{CA03E43C-2E44-5729-D41E-0189619C7B2B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23:52.957" v="2469" actId="1076"/>
        <pc:sldMkLst>
          <pc:docMk/>
          <pc:sldMk cId="2995212691" sldId="1749"/>
        </pc:sldMkLst>
        <pc:spChg chg="mod">
          <ac:chgData name="塩谷 晃弘 / Akihiro Shiotani" userId="50aef054-9327-40af-9729-b525352b79f1" providerId="ADAL" clId="{BF5F708D-3498-458F-BB69-039F3577A274}" dt="2023-06-02T01:20:34.485" v="2417"/>
          <ac:spMkLst>
            <pc:docMk/>
            <pc:sldMk cId="2995212691" sldId="1749"/>
            <ac:spMk id="2" creationId="{CFB6FBBA-2341-820C-B1EE-8E9F3B5128CC}"/>
          </ac:spMkLst>
        </pc:spChg>
        <pc:spChg chg="add del mod">
          <ac:chgData name="塩谷 晃弘 / Akihiro Shiotani" userId="50aef054-9327-40af-9729-b525352b79f1" providerId="ADAL" clId="{BF5F708D-3498-458F-BB69-039F3577A274}" dt="2023-06-02T01:23:24.140" v="2459" actId="478"/>
          <ac:spMkLst>
            <pc:docMk/>
            <pc:sldMk cId="2995212691" sldId="1749"/>
            <ac:spMk id="6" creationId="{793C9EA0-5CD7-1620-E0F3-E6330811CAF8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7" creationId="{4E4414A7-2C87-A5DC-57CA-D52E640F3D26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9" creationId="{C2C3F424-FBA1-D6DE-82F5-FBFC27D39AA5}"/>
          </ac:spMkLst>
        </pc:spChg>
        <pc:spChg chg="add mod">
          <ac:chgData name="塩谷 晃弘 / Akihiro Shiotani" userId="50aef054-9327-40af-9729-b525352b79f1" providerId="ADAL" clId="{BF5F708D-3498-458F-BB69-039F3577A274}" dt="2023-06-02T01:23:24.395" v="2460"/>
          <ac:spMkLst>
            <pc:docMk/>
            <pc:sldMk cId="2995212691" sldId="1749"/>
            <ac:spMk id="15" creationId="{D005E64B-E4ED-29EB-38E2-D45CA5B85187}"/>
          </ac:spMkLst>
        </pc:spChg>
        <pc:picChg chg="add del mod">
          <ac:chgData name="塩谷 晃弘 / Akihiro Shiotani" userId="50aef054-9327-40af-9729-b525352b79f1" providerId="ADAL" clId="{BF5F708D-3498-458F-BB69-039F3577A274}" dt="2023-06-02T01:23:24.140" v="2459" actId="478"/>
          <ac:picMkLst>
            <pc:docMk/>
            <pc:sldMk cId="2995212691" sldId="1749"/>
            <ac:picMk id="4" creationId="{47083AA7-9687-6C41-9032-5A0C705495AC}"/>
          </ac:picMkLst>
        </pc:picChg>
        <pc:picChg chg="add mod">
          <ac:chgData name="塩谷 晃弘 / Akihiro Shiotani" userId="50aef054-9327-40af-9729-b525352b79f1" providerId="ADAL" clId="{BF5F708D-3498-458F-BB69-039F3577A274}" dt="2023-06-02T01:20:02.573" v="2384"/>
          <ac:picMkLst>
            <pc:docMk/>
            <pc:sldMk cId="2995212691" sldId="1749"/>
            <ac:picMk id="8" creationId="{8513624C-06A1-1621-557D-D2BC6918F0E9}"/>
          </ac:picMkLst>
        </pc:picChg>
        <pc:picChg chg="add mod">
          <ac:chgData name="塩谷 晃弘 / Akihiro Shiotani" userId="50aef054-9327-40af-9729-b525352b79f1" providerId="ADAL" clId="{BF5F708D-3498-458F-BB69-039F3577A274}" dt="2023-06-02T01:23:24.395" v="2460"/>
          <ac:picMkLst>
            <pc:docMk/>
            <pc:sldMk cId="2995212691" sldId="1749"/>
            <ac:picMk id="13" creationId="{B2F134F1-7A77-B644-6573-0018BE818258}"/>
          </ac:picMkLst>
        </pc:pic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5" creationId="{E344BBB8-76B4-FEFE-36BC-C8BBAA747938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0" creationId="{533A1E53-45F2-52EB-D55A-A4FAF93F43D9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1" creationId="{F58A7A12-5FE6-33A7-4B8E-A87A8E7D357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2" creationId="{F0E5B16F-82A8-B200-C2D8-49DFED415D26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24.395" v="2460"/>
          <ac:cxnSpMkLst>
            <pc:docMk/>
            <pc:sldMk cId="2995212691" sldId="1749"/>
            <ac:cxnSpMk id="14" creationId="{53FB6C9A-4418-91E8-1A2A-E54EDD730195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31.609" v="2462" actId="1076"/>
          <ac:cxnSpMkLst>
            <pc:docMk/>
            <pc:sldMk cId="2995212691" sldId="1749"/>
            <ac:cxnSpMk id="16" creationId="{46393B40-099C-278B-4305-6FEF99152AC3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43.891" v="2467" actId="14100"/>
          <ac:cxnSpMkLst>
            <pc:docMk/>
            <pc:sldMk cId="2995212691" sldId="1749"/>
            <ac:cxnSpMk id="17" creationId="{49835B92-6098-CFCB-CDCF-07446C845351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52.957" v="2469" actId="1076"/>
          <ac:cxnSpMkLst>
            <pc:docMk/>
            <pc:sldMk cId="2995212691" sldId="1749"/>
            <ac:cxnSpMk id="21" creationId="{742BDAE8-4908-DB78-337A-E18EE1B46C20}"/>
          </ac:cxnSpMkLst>
        </pc:cxnChg>
      </pc:sldChg>
      <pc:sldChg chg="modSp add mod">
        <pc:chgData name="塩谷 晃弘 / Akihiro Shiotani" userId="50aef054-9327-40af-9729-b525352b79f1" providerId="ADAL" clId="{BF5F708D-3498-458F-BB69-039F3577A274}" dt="2023-06-02T01:21:10.336" v="2425" actId="20577"/>
        <pc:sldMkLst>
          <pc:docMk/>
          <pc:sldMk cId="302477241" sldId="1750"/>
        </pc:sldMkLst>
        <pc:spChg chg="mod">
          <ac:chgData name="塩谷 晃弘 / Akihiro Shiotani" userId="50aef054-9327-40af-9729-b525352b79f1" providerId="ADAL" clId="{BF5F708D-3498-458F-BB69-039F3577A274}" dt="2023-06-02T01:21:10.336" v="2425" actId="20577"/>
          <ac:spMkLst>
            <pc:docMk/>
            <pc:sldMk cId="302477241" sldId="1750"/>
            <ac:spMk id="2" creationId="{7BD51B88-DC74-7FE2-BFFC-23332E105554}"/>
          </ac:spMkLst>
        </pc:spChg>
      </pc:sldChg>
      <pc:sldChg chg="addSp delSp modSp add mod ord">
        <pc:chgData name="塩谷 晃弘 / Akihiro Shiotani" userId="50aef054-9327-40af-9729-b525352b79f1" providerId="ADAL" clId="{BF5F708D-3498-458F-BB69-039F3577A274}" dt="2023-06-02T02:54:51.270" v="3279"/>
        <pc:sldMkLst>
          <pc:docMk/>
          <pc:sldMk cId="3125200701" sldId="1751"/>
        </pc:sldMkLst>
        <pc:spChg chg="mod">
          <ac:chgData name="塩谷 晃弘 / Akihiro Shiotani" userId="50aef054-9327-40af-9729-b525352b79f1" providerId="ADAL" clId="{BF5F708D-3498-458F-BB69-039F3577A274}" dt="2023-06-02T01:48:42.831" v="2710" actId="20577"/>
          <ac:spMkLst>
            <pc:docMk/>
            <pc:sldMk cId="3125200701" sldId="1751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1:30.392" v="3232" actId="1076"/>
          <ac:spMkLst>
            <pc:docMk/>
            <pc:sldMk cId="3125200701" sldId="1751"/>
            <ac:spMk id="4" creationId="{EBE679B0-8660-5F43-7505-BFC24A4E8C5F}"/>
          </ac:spMkLst>
        </pc:spChg>
        <pc:spChg chg="add mod">
          <ac:chgData name="塩谷 晃弘 / Akihiro Shiotani" userId="50aef054-9327-40af-9729-b525352b79f1" providerId="ADAL" clId="{BF5F708D-3498-458F-BB69-039F3577A274}" dt="2023-06-02T02:51:32.889" v="3233" actId="1076"/>
          <ac:spMkLst>
            <pc:docMk/>
            <pc:sldMk cId="3125200701" sldId="1751"/>
            <ac:spMk id="5" creationId="{1BAC3D37-AFED-75C4-4214-8967F704FE13}"/>
          </ac:spMkLst>
        </pc:spChg>
        <pc:spChg chg="mod">
          <ac:chgData name="塩谷 晃弘 / Akihiro Shiotani" userId="50aef054-9327-40af-9729-b525352b79f1" providerId="ADAL" clId="{BF5F708D-3498-458F-BB69-039F3577A274}" dt="2023-06-02T02:51:23.952" v="3229" actId="1076"/>
          <ac:spMkLst>
            <pc:docMk/>
            <pc:sldMk cId="3125200701" sldId="1751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1:27.769" v="3231" actId="1076"/>
          <ac:spMkLst>
            <pc:docMk/>
            <pc:sldMk cId="3125200701" sldId="1751"/>
            <ac:spMk id="9" creationId="{8B347263-2D4C-931A-9558-51640CA39646}"/>
          </ac:spMkLst>
        </pc:spChg>
        <pc:spChg chg="mod">
          <ac:chgData name="塩谷 晃弘 / Akihiro Shiotani" userId="50aef054-9327-40af-9729-b525352b79f1" providerId="ADAL" clId="{BF5F708D-3498-458F-BB69-039F3577A274}" dt="2023-06-02T02:54:51.270" v="3279"/>
          <ac:spMkLst>
            <pc:docMk/>
            <pc:sldMk cId="3125200701" sldId="1751"/>
            <ac:spMk id="10" creationId="{C2BD92D4-C2C1-32FB-615A-665A96E05A6E}"/>
          </ac:spMkLst>
        </pc:spChg>
        <pc:picChg chg="del mod">
          <ac:chgData name="塩谷 晃弘 / Akihiro Shiotani" userId="50aef054-9327-40af-9729-b525352b79f1" providerId="ADAL" clId="{BF5F708D-3498-458F-BB69-039F3577A274}" dt="2023-06-02T01:50:07.525" v="2755" actId="478"/>
          <ac:picMkLst>
            <pc:docMk/>
            <pc:sldMk cId="3125200701" sldId="1751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0:56.812" v="3194" actId="14100"/>
          <ac:picMkLst>
            <pc:docMk/>
            <pc:sldMk cId="3125200701" sldId="1751"/>
            <ac:picMk id="6" creationId="{415107E7-E88A-FAB9-4AF0-D15B031FCA3D}"/>
          </ac:picMkLst>
        </pc:picChg>
        <pc:picChg chg="mod">
          <ac:chgData name="塩谷 晃弘 / Akihiro Shiotani" userId="50aef054-9327-40af-9729-b525352b79f1" providerId="ADAL" clId="{BF5F708D-3498-458F-BB69-039F3577A274}" dt="2023-06-02T02:50:53.812" v="3192" actId="14100"/>
          <ac:picMkLst>
            <pc:docMk/>
            <pc:sldMk cId="3125200701" sldId="1751"/>
            <ac:picMk id="8" creationId="{F1F17A6D-19B7-1209-1E13-D6294F83AB6B}"/>
          </ac:picMkLst>
        </pc:picChg>
      </pc:sldChg>
      <pc:sldChg chg="addSp modSp new mod modAnim">
        <pc:chgData name="塩谷 晃弘 / Akihiro Shiotani" userId="50aef054-9327-40af-9729-b525352b79f1" providerId="ADAL" clId="{BF5F708D-3498-458F-BB69-039F3577A274}" dt="2023-06-02T02:50:09.304" v="3184"/>
        <pc:sldMkLst>
          <pc:docMk/>
          <pc:sldMk cId="1625386931" sldId="1752"/>
        </pc:sldMkLst>
        <pc:spChg chg="mod">
          <ac:chgData name="塩谷 晃弘 / Akihiro Shiotani" userId="50aef054-9327-40af-9729-b525352b79f1" providerId="ADAL" clId="{BF5F708D-3498-458F-BB69-039F3577A274}" dt="2023-06-02T02:50:09.304" v="3184"/>
          <ac:spMkLst>
            <pc:docMk/>
            <pc:sldMk cId="1625386931" sldId="1752"/>
            <ac:spMk id="2" creationId="{631DB103-22A4-2DB8-ADA5-152266E2F432}"/>
          </ac:spMkLst>
        </pc:spChg>
        <pc:spChg chg="add mod">
          <ac:chgData name="塩谷 晃弘 / Akihiro Shiotani" userId="50aef054-9327-40af-9729-b525352b79f1" providerId="ADAL" clId="{BF5F708D-3498-458F-BB69-039F3577A274}" dt="2023-06-02T02:36:58.974" v="2889" actId="14100"/>
          <ac:spMkLst>
            <pc:docMk/>
            <pc:sldMk cId="1625386931" sldId="1752"/>
            <ac:spMk id="6" creationId="{55EFF0F0-2AEE-2AD7-177D-516529FEC066}"/>
          </ac:spMkLst>
        </pc:spChg>
        <pc:spChg chg="add mod">
          <ac:chgData name="塩谷 晃弘 / Akihiro Shiotani" userId="50aef054-9327-40af-9729-b525352b79f1" providerId="ADAL" clId="{BF5F708D-3498-458F-BB69-039F3577A274}" dt="2023-06-02T01:56:32.770" v="2864" actId="693"/>
          <ac:spMkLst>
            <pc:docMk/>
            <pc:sldMk cId="1625386931" sldId="1752"/>
            <ac:spMk id="12" creationId="{56D0CA8D-F9E1-483E-25A8-C3A580668036}"/>
          </ac:spMkLst>
        </pc:spChg>
        <pc:spChg chg="add mod">
          <ac:chgData name="塩谷 晃弘 / Akihiro Shiotani" userId="50aef054-9327-40af-9729-b525352b79f1" providerId="ADAL" clId="{BF5F708D-3498-458F-BB69-039F3577A274}" dt="2023-06-02T01:56:26.504" v="2863" actId="693"/>
          <ac:spMkLst>
            <pc:docMk/>
            <pc:sldMk cId="1625386931" sldId="1752"/>
            <ac:spMk id="13" creationId="{0EEB06D0-D072-51DB-CDE5-F7C8D345AA82}"/>
          </ac:spMkLst>
        </pc:spChg>
        <pc:spChg chg="add mod">
          <ac:chgData name="塩谷 晃弘 / Akihiro Shiotani" userId="50aef054-9327-40af-9729-b525352b79f1" providerId="ADAL" clId="{BF5F708D-3498-458F-BB69-039F3577A274}" dt="2023-06-02T02:37:08.535" v="2891" actId="1076"/>
          <ac:spMkLst>
            <pc:docMk/>
            <pc:sldMk cId="1625386931" sldId="1752"/>
            <ac:spMk id="14" creationId="{3D85BBEA-86E9-3024-4A03-1E85A34BFD30}"/>
          </ac:spMkLst>
        </pc:spChg>
        <pc:spChg chg="add mod">
          <ac:chgData name="塩谷 晃弘 / Akihiro Shiotani" userId="50aef054-9327-40af-9729-b525352b79f1" providerId="ADAL" clId="{BF5F708D-3498-458F-BB69-039F3577A274}" dt="2023-06-02T02:38:19.250" v="2903" actId="1582"/>
          <ac:spMkLst>
            <pc:docMk/>
            <pc:sldMk cId="1625386931" sldId="1752"/>
            <ac:spMk id="16" creationId="{799BAEFA-A056-3F43-8315-55B035534501}"/>
          </ac:spMkLst>
        </pc:spChg>
        <pc:spChg chg="add mod">
          <ac:chgData name="塩谷 晃弘 / Akihiro Shiotani" userId="50aef054-9327-40af-9729-b525352b79f1" providerId="ADAL" clId="{BF5F708D-3498-458F-BB69-039F3577A274}" dt="2023-06-02T02:38:27.538" v="2905" actId="1076"/>
          <ac:spMkLst>
            <pc:docMk/>
            <pc:sldMk cId="1625386931" sldId="1752"/>
            <ac:spMk id="17" creationId="{0F97D193-EE0E-6784-4D80-753CB62A7B94}"/>
          </ac:spMkLst>
        </pc:spChg>
        <pc:spChg chg="add mod">
          <ac:chgData name="塩谷 晃弘 / Akihiro Shiotani" userId="50aef054-9327-40af-9729-b525352b79f1" providerId="ADAL" clId="{BF5F708D-3498-458F-BB69-039F3577A274}" dt="2023-06-02T02:39:04.605" v="2914" actId="1076"/>
          <ac:spMkLst>
            <pc:docMk/>
            <pc:sldMk cId="1625386931" sldId="1752"/>
            <ac:spMk id="18" creationId="{BCAEE212-7CF0-6B1C-28E7-8197157DEB65}"/>
          </ac:spMkLst>
        </pc:spChg>
        <pc:spChg chg="add mod">
          <ac:chgData name="塩谷 晃弘 / Akihiro Shiotani" userId="50aef054-9327-40af-9729-b525352b79f1" providerId="ADAL" clId="{BF5F708D-3498-458F-BB69-039F3577A274}" dt="2023-06-02T02:38:48.803" v="2913" actId="1076"/>
          <ac:spMkLst>
            <pc:docMk/>
            <pc:sldMk cId="1625386931" sldId="1752"/>
            <ac:spMk id="19" creationId="{35B4A3A1-08FA-4054-8DD6-B915275270EA}"/>
          </ac:spMkLst>
        </pc:spChg>
        <pc:spChg chg="add mod">
          <ac:chgData name="塩谷 晃弘 / Akihiro Shiotani" userId="50aef054-9327-40af-9729-b525352b79f1" providerId="ADAL" clId="{BF5F708D-3498-458F-BB69-039F3577A274}" dt="2023-06-02T02:40:06.509" v="2961" actId="1076"/>
          <ac:spMkLst>
            <pc:docMk/>
            <pc:sldMk cId="1625386931" sldId="1752"/>
            <ac:spMk id="20" creationId="{1A6BCEA8-B7B1-4887-00C5-23E615D2A703}"/>
          </ac:spMkLst>
        </pc:spChg>
        <pc:spChg chg="add mod">
          <ac:chgData name="塩谷 晃弘 / Akihiro Shiotani" userId="50aef054-9327-40af-9729-b525352b79f1" providerId="ADAL" clId="{BF5F708D-3498-458F-BB69-039F3577A274}" dt="2023-06-02T02:40:03.701" v="2960" actId="1076"/>
          <ac:spMkLst>
            <pc:docMk/>
            <pc:sldMk cId="1625386931" sldId="1752"/>
            <ac:spMk id="21" creationId="{7E1DD4AF-939A-36D4-3BA6-DC60AD620107}"/>
          </ac:spMkLst>
        </pc:spChg>
        <pc:picChg chg="add mod">
          <ac:chgData name="塩谷 晃弘 / Akihiro Shiotani" userId="50aef054-9327-40af-9729-b525352b79f1" providerId="ADAL" clId="{BF5F708D-3498-458F-BB69-039F3577A274}" dt="2023-06-02T01:54:39.560" v="2840" actId="1076"/>
          <ac:picMkLst>
            <pc:docMk/>
            <pc:sldMk cId="1625386931" sldId="1752"/>
            <ac:picMk id="4" creationId="{97E75ECF-B379-3A03-4534-296B7BC94C6F}"/>
          </ac:picMkLst>
        </pc:picChg>
        <pc:picChg chg="add mod">
          <ac:chgData name="塩谷 晃弘 / Akihiro Shiotani" userId="50aef054-9327-40af-9729-b525352b79f1" providerId="ADAL" clId="{BF5F708D-3498-458F-BB69-039F3577A274}" dt="2023-06-02T02:39:31.971" v="2937" actId="1076"/>
          <ac:picMkLst>
            <pc:docMk/>
            <pc:sldMk cId="1625386931" sldId="1752"/>
            <ac:picMk id="5" creationId="{4E9E4687-8D21-3EF5-C79D-F2FAC04F5B75}"/>
          </ac:picMkLst>
        </pc:picChg>
        <pc:picChg chg="add mod">
          <ac:chgData name="塩谷 晃弘 / Akihiro Shiotani" userId="50aef054-9327-40af-9729-b525352b79f1" providerId="ADAL" clId="{BF5F708D-3498-458F-BB69-039F3577A274}" dt="2023-06-02T01:55:44.083" v="2856" actId="14100"/>
          <ac:picMkLst>
            <pc:docMk/>
            <pc:sldMk cId="1625386931" sldId="1752"/>
            <ac:picMk id="7" creationId="{239FB696-87FC-5AD8-D902-5533CBFF56C6}"/>
          </ac:picMkLst>
        </pc:picChg>
        <pc:picChg chg="add mod">
          <ac:chgData name="塩谷 晃弘 / Akihiro Shiotani" userId="50aef054-9327-40af-9729-b525352b79f1" providerId="ADAL" clId="{BF5F708D-3498-458F-BB69-039F3577A274}" dt="2023-06-02T02:37:19.479" v="2892" actId="1076"/>
          <ac:picMkLst>
            <pc:docMk/>
            <pc:sldMk cId="1625386931" sldId="1752"/>
            <ac:picMk id="8" creationId="{68BA459F-6A89-DF14-10D6-A7B9F2F1E56E}"/>
          </ac:picMkLst>
        </pc:picChg>
        <pc:picChg chg="add mod">
          <ac:chgData name="塩谷 晃弘 / Akihiro Shiotani" userId="50aef054-9327-40af-9729-b525352b79f1" providerId="ADAL" clId="{BF5F708D-3498-458F-BB69-039F3577A274}" dt="2023-06-02T01:55:52.939" v="2858" actId="14100"/>
          <ac:picMkLst>
            <pc:docMk/>
            <pc:sldMk cId="1625386931" sldId="1752"/>
            <ac:picMk id="9" creationId="{C4C3E382-1C1E-7D33-1E89-D939F2C81E97}"/>
          </ac:picMkLst>
        </pc:picChg>
        <pc:picChg chg="add mod">
          <ac:chgData name="塩谷 晃弘 / Akihiro Shiotani" userId="50aef054-9327-40af-9729-b525352b79f1" providerId="ADAL" clId="{BF5F708D-3498-458F-BB69-039F3577A274}" dt="2023-06-02T01:52:36.666" v="2801" actId="1076"/>
          <ac:picMkLst>
            <pc:docMk/>
            <pc:sldMk cId="1625386931" sldId="1752"/>
            <ac:picMk id="10" creationId="{15D25457-2EC5-E5E5-EE3E-2BA412AB4B58}"/>
          </ac:picMkLst>
        </pc:picChg>
        <pc:picChg chg="add mod">
          <ac:chgData name="塩谷 晃弘 / Akihiro Shiotani" userId="50aef054-9327-40af-9729-b525352b79f1" providerId="ADAL" clId="{BF5F708D-3498-458F-BB69-039F3577A274}" dt="2023-06-02T01:52:44.419" v="2809" actId="1076"/>
          <ac:picMkLst>
            <pc:docMk/>
            <pc:sldMk cId="1625386931" sldId="1752"/>
            <ac:picMk id="11" creationId="{A2312890-00CC-1CDB-1FF3-39333394B323}"/>
          </ac:picMkLst>
        </pc:picChg>
        <pc:picChg chg="add mod">
          <ac:chgData name="塩谷 晃弘 / Akihiro Shiotani" userId="50aef054-9327-40af-9729-b525352b79f1" providerId="ADAL" clId="{BF5F708D-3498-458F-BB69-039F3577A274}" dt="2023-06-02T02:37:29.121" v="2894" actId="1076"/>
          <ac:picMkLst>
            <pc:docMk/>
            <pc:sldMk cId="1625386931" sldId="1752"/>
            <ac:picMk id="15" creationId="{D9104E1B-8728-9AC5-4AA5-05F03FCD6814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5:10.020" v="3338" actId="20577"/>
        <pc:sldMkLst>
          <pc:docMk/>
          <pc:sldMk cId="1253320573" sldId="1753"/>
        </pc:sldMkLst>
        <pc:spChg chg="mod">
          <ac:chgData name="塩谷 晃弘 / Akihiro Shiotani" userId="50aef054-9327-40af-9729-b525352b79f1" providerId="ADAL" clId="{BF5F708D-3498-458F-BB69-039F3577A274}" dt="2023-06-02T02:54:20.186" v="3258" actId="20577"/>
          <ac:spMkLst>
            <pc:docMk/>
            <pc:sldMk cId="1253320573" sldId="1753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6" creationId="{59EC6BE2-FD3A-09D0-498C-D9E8B60A432A}"/>
          </ac:spMkLst>
        </pc:spChg>
        <pc:spChg chg="del">
          <ac:chgData name="塩谷 晃弘 / Akihiro Shiotani" userId="50aef054-9327-40af-9729-b525352b79f1" providerId="ADAL" clId="{BF5F708D-3498-458F-BB69-039F3577A274}" dt="2023-06-02T02:52:51.379" v="3241" actId="478"/>
          <ac:spMkLst>
            <pc:docMk/>
            <pc:sldMk cId="1253320573" sldId="1753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9" creationId="{68E54255-04DA-7F34-8C43-1C19E251A8E4}"/>
          </ac:spMkLst>
        </pc:spChg>
        <pc:spChg chg="del">
          <ac:chgData name="塩谷 晃弘 / Akihiro Shiotani" userId="50aef054-9327-40af-9729-b525352b79f1" providerId="ADAL" clId="{BF5F708D-3498-458F-BB69-039F3577A274}" dt="2023-06-02T02:54:14.390" v="3243" actId="478"/>
          <ac:spMkLst>
            <pc:docMk/>
            <pc:sldMk cId="1253320573" sldId="1753"/>
            <ac:spMk id="10" creationId="{C2BD92D4-C2C1-32FB-615A-665A96E05A6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1" creationId="{CCF7052A-3427-15F2-E07D-929A067431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2" creationId="{84243DB9-8390-0CE6-C7AC-3A67CCB35C4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5" creationId="{621586BB-042F-B9E1-D096-CA98C79E5A9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6" creationId="{0552AF57-984C-E7B7-726A-8E178B36875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7" creationId="{593752AC-39CB-5064-59CD-B017AADF33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8" creationId="{784DC580-0472-DC22-A3D5-1EA81F879787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9" creationId="{2A726AEE-82C6-5E6D-B24F-6EBD1599361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0" creationId="{6CC79953-FF3F-6744-79DF-1798AF0DAD2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1" creationId="{57DB63B7-CD2C-9D61-1C61-4EF8DAE13E1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2" creationId="{5E6F8DB2-8780-15A4-61FB-F6B33DE3566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3" creationId="{3A819221-50D0-42FC-14FB-EA1D350D6636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4" creationId="{EBE7796F-07AB-325F-B861-43D6674E57B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5" creationId="{C86C3268-A9A9-5A84-8AEF-BE14B434870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6" creationId="{72A0E8DD-C173-CB4A-C110-1F82C92C431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7" creationId="{D8B9069C-EC94-34FB-26AA-C2A811DE3C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8" creationId="{FC1FC440-A2E9-9BDB-9EA6-185F05E65AA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9" creationId="{3F18ED67-7760-E15E-65C7-9B7E1FD4990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0" creationId="{08051210-BBD1-4243-8677-84A71B34A03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1" creationId="{CFFD39EC-1A5D-6B08-4A95-0BEB66D1565F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2" creationId="{1F9A4F1A-537D-75D4-346B-1C8DB6F96D6D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3" creationId="{6701861C-A35F-0051-6B53-394659BACD8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4" creationId="{774100B2-74DA-C30A-00F3-724AE287087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5" creationId="{468E465A-F75F-CAB4-62F6-5F7D69529084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6" creationId="{1C65177F-9725-F2EF-22DD-7F6359EBAEBC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7" creationId="{7AA1ECDB-93F2-8021-9007-07858C08E6FF}"/>
          </ac:spMkLst>
        </pc:spChg>
        <pc:spChg chg="add mod">
          <ac:chgData name="塩谷 晃弘 / Akihiro Shiotani" userId="50aef054-9327-40af-9729-b525352b79f1" providerId="ADAL" clId="{BF5F708D-3498-458F-BB69-039F3577A274}" dt="2023-06-02T02:55:10.020" v="3338" actId="20577"/>
          <ac:spMkLst>
            <pc:docMk/>
            <pc:sldMk cId="1253320573" sldId="1753"/>
            <ac:spMk id="38" creationId="{5B21B4A0-1849-C7AA-21AA-B4FA5E41E423}"/>
          </ac:spMkLst>
        </pc:sp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4:08.360" v="3242"/>
          <ac:picMkLst>
            <pc:docMk/>
            <pc:sldMk cId="1253320573" sldId="1753"/>
            <ac:picMk id="5" creationId="{0F9A874F-39ED-B90B-215F-A5B3E503B6DF}"/>
          </ac:picMkLst>
        </pc:pic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8" creationId="{F1F17A6D-19B7-1209-1E13-D6294F83AB6B}"/>
          </ac:picMkLst>
        </pc:pic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3" creationId="{947B03C9-ADF0-2FD7-1E76-835CB6DBBEBB}"/>
          </ac:cxnSpMkLst>
        </pc:cxn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4" creationId="{8D3DBA82-D05E-F8B9-E522-0A31BAEB3404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4:35:17.121" v="4560" actId="478"/>
        <pc:sldMkLst>
          <pc:docMk/>
          <pc:sldMk cId="3447347649" sldId="1754"/>
        </pc:sldMkLst>
        <pc:spChg chg="mod">
          <ac:chgData name="塩谷 晃弘 / Akihiro Shiotani" userId="50aef054-9327-40af-9729-b525352b79f1" providerId="ADAL" clId="{BF5F708D-3498-458F-BB69-039F3577A274}" dt="2023-06-02T04:24:40.845" v="4045"/>
          <ac:spMkLst>
            <pc:docMk/>
            <pc:sldMk cId="3447347649" sldId="1754"/>
            <ac:spMk id="2" creationId="{6B7D84A7-B8EC-E5B1-28BC-68DD1FAC9AF0}"/>
          </ac:spMkLst>
        </pc:spChg>
        <pc:spChg chg="del mod">
          <ac:chgData name="塩谷 晃弘 / Akihiro Shiotani" userId="50aef054-9327-40af-9729-b525352b79f1" providerId="ADAL" clId="{BF5F708D-3498-458F-BB69-039F3577A274}" dt="2023-06-02T04:25:29.368" v="4093" actId="478"/>
          <ac:spMkLst>
            <pc:docMk/>
            <pc:sldMk cId="3447347649" sldId="1754"/>
            <ac:spMk id="5" creationId="{6B347CED-0BC5-4010-8414-BBB134CD8A2F}"/>
          </ac:spMkLst>
        </pc:spChg>
        <pc:spChg chg="mod">
          <ac:chgData name="塩谷 晃弘 / Akihiro Shiotani" userId="50aef054-9327-40af-9729-b525352b79f1" providerId="ADAL" clId="{BF5F708D-3498-458F-BB69-039F3577A274}" dt="2023-06-02T04:18:33.501" v="3886"/>
          <ac:spMkLst>
            <pc:docMk/>
            <pc:sldMk cId="3447347649" sldId="1754"/>
            <ac:spMk id="8" creationId="{3C5DAE0E-0278-691B-0D9E-3B4577CF10B3}"/>
          </ac:spMkLst>
        </pc:spChg>
        <pc:spChg chg="add mod">
          <ac:chgData name="塩谷 晃弘 / Akihiro Shiotani" userId="50aef054-9327-40af-9729-b525352b79f1" providerId="ADAL" clId="{BF5F708D-3498-458F-BB69-039F3577A274}" dt="2023-06-02T04:25:44.662" v="4153" actId="1036"/>
          <ac:spMkLst>
            <pc:docMk/>
            <pc:sldMk cId="3447347649" sldId="1754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35:17.121" v="4560" actId="478"/>
          <ac:spMkLst>
            <pc:docMk/>
            <pc:sldMk cId="3447347649" sldId="1754"/>
            <ac:spMk id="12" creationId="{09FA0FEF-5130-8657-8644-745D5348C0AE}"/>
          </ac:spMkLst>
        </pc:spChg>
        <pc:grpChg chg="add del mod">
          <ac:chgData name="塩谷 晃弘 / Akihiro Shiotani" userId="50aef054-9327-40af-9729-b525352b79f1" providerId="ADAL" clId="{BF5F708D-3498-458F-BB69-039F3577A274}" dt="2023-06-02T04:18:34.106" v="3887"/>
          <ac:grpSpMkLst>
            <pc:docMk/>
            <pc:sldMk cId="3447347649" sldId="1754"/>
            <ac:grpSpMk id="6" creationId="{2C423E26-6FBA-5460-B200-44B38D4BD2EF}"/>
          </ac:grpSpMkLst>
        </pc:grpChg>
        <pc:graphicFrameChg chg="add mod modGraphic">
          <ac:chgData name="塩谷 晃弘 / Akihiro Shiotani" userId="50aef054-9327-40af-9729-b525352b79f1" providerId="ADAL" clId="{BF5F708D-3498-458F-BB69-039F3577A274}" dt="2023-06-02T04:25:44.662" v="4153" actId="1036"/>
          <ac:graphicFrameMkLst>
            <pc:docMk/>
            <pc:sldMk cId="3447347649" sldId="1754"/>
            <ac:graphicFrameMk id="4" creationId="{78328A6B-7E16-5917-945C-118AC9EBB7E6}"/>
          </ac:graphicFrameMkLst>
        </pc:graphicFrameChg>
        <pc:picChg chg="mod">
          <ac:chgData name="塩谷 晃弘 / Akihiro Shiotani" userId="50aef054-9327-40af-9729-b525352b79f1" providerId="ADAL" clId="{BF5F708D-3498-458F-BB69-039F3577A274}" dt="2023-06-02T04:18:33.501" v="3886"/>
          <ac:picMkLst>
            <pc:docMk/>
            <pc:sldMk cId="3447347649" sldId="1754"/>
            <ac:picMk id="7" creationId="{7921312F-9EED-CF7F-03B6-A09E8D880A85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9" creationId="{E9CF527B-138B-F3D4-54FD-A9069FE15E6C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1" creationId="{BB71666E-1DD9-8AB9-9A05-83F8442FA996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3" creationId="{D7DED280-DB36-0A3C-8A98-E940A8EC919E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5" creationId="{578F18D2-2874-EF51-6C78-67AF862CEE44}"/>
          </ac:picMkLst>
        </pc:picChg>
      </pc:sldChg>
      <pc:sldChg chg="add">
        <pc:chgData name="塩谷 晃弘 / Akihiro Shiotani" userId="50aef054-9327-40af-9729-b525352b79f1" providerId="ADAL" clId="{BF5F708D-3498-458F-BB69-039F3577A274}" dt="2023-06-02T04:15:43.598" v="3726"/>
        <pc:sldMkLst>
          <pc:docMk/>
          <pc:sldMk cId="2422772937" sldId="1755"/>
        </pc:sldMkLst>
      </pc:sldChg>
      <pc:sldChg chg="addSp delSp modSp add mod">
        <pc:chgData name="塩谷 晃弘 / Akihiro Shiotani" userId="50aef054-9327-40af-9729-b525352b79f1" providerId="ADAL" clId="{BF5F708D-3498-458F-BB69-039F3577A274}" dt="2023-06-02T04:42:04.909" v="4991" actId="20577"/>
        <pc:sldMkLst>
          <pc:docMk/>
          <pc:sldMk cId="93512851" sldId="1756"/>
        </pc:sldMkLst>
        <pc:spChg chg="mod">
          <ac:chgData name="塩谷 晃弘 / Akihiro Shiotani" userId="50aef054-9327-40af-9729-b525352b79f1" providerId="ADAL" clId="{BF5F708D-3498-458F-BB69-039F3577A274}" dt="2023-06-02T04:29:28.556" v="4258" actId="20577"/>
          <ac:spMkLst>
            <pc:docMk/>
            <pc:sldMk cId="93512851" sldId="175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4:25:51.045" v="4155" actId="478"/>
          <ac:spMkLst>
            <pc:docMk/>
            <pc:sldMk cId="93512851" sldId="1756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29:42.981" v="4271" actId="478"/>
          <ac:spMkLst>
            <pc:docMk/>
            <pc:sldMk cId="93512851" sldId="1756"/>
            <ac:spMk id="11" creationId="{551A89C9-4265-05DD-5197-E4F224CFAC0D}"/>
          </ac:spMkLst>
        </pc:spChg>
        <pc:spChg chg="add mod">
          <ac:chgData name="塩谷 晃弘 / Akihiro Shiotani" userId="50aef054-9327-40af-9729-b525352b79f1" providerId="ADAL" clId="{BF5F708D-3498-458F-BB69-039F3577A274}" dt="2023-06-02T04:32:26.852" v="4343" actId="1037"/>
          <ac:spMkLst>
            <pc:docMk/>
            <pc:sldMk cId="93512851" sldId="1756"/>
            <ac:spMk id="14" creationId="{8F9C4097-C36E-6324-5615-957CC3B427E9}"/>
          </ac:spMkLst>
        </pc:spChg>
        <pc:spChg chg="add mod">
          <ac:chgData name="塩谷 晃弘 / Akihiro Shiotani" userId="50aef054-9327-40af-9729-b525352b79f1" providerId="ADAL" clId="{BF5F708D-3498-458F-BB69-039F3577A274}" dt="2023-06-02T04:32:29.540" v="4349" actId="1038"/>
          <ac:spMkLst>
            <pc:docMk/>
            <pc:sldMk cId="93512851" sldId="1756"/>
            <ac:spMk id="16" creationId="{79101ACC-7813-72CE-8B03-A0C15CC0EA05}"/>
          </ac:spMkLst>
        </pc:spChg>
        <pc:spChg chg="add mod">
          <ac:chgData name="塩谷 晃弘 / Akihiro Shiotani" userId="50aef054-9327-40af-9729-b525352b79f1" providerId="ADAL" clId="{BF5F708D-3498-458F-BB69-039F3577A274}" dt="2023-06-02T04:33:00.205" v="4371" actId="1076"/>
          <ac:spMkLst>
            <pc:docMk/>
            <pc:sldMk cId="93512851" sldId="1756"/>
            <ac:spMk id="18" creationId="{3A0C044B-F708-99C1-617D-0A07AF57E307}"/>
          </ac:spMkLst>
        </pc:spChg>
        <pc:spChg chg="add del mod">
          <ac:chgData name="塩谷 晃弘 / Akihiro Shiotani" userId="50aef054-9327-40af-9729-b525352b79f1" providerId="ADAL" clId="{BF5F708D-3498-458F-BB69-039F3577A274}" dt="2023-06-02T04:33:02.233" v="4372" actId="478"/>
          <ac:spMkLst>
            <pc:docMk/>
            <pc:sldMk cId="93512851" sldId="1756"/>
            <ac:spMk id="19" creationId="{6056FB1D-40C8-ED0A-253C-707D27DFFEAC}"/>
          </ac:spMkLst>
        </pc:spChg>
        <pc:spChg chg="add mod">
          <ac:chgData name="塩谷 晃弘 / Akihiro Shiotani" userId="50aef054-9327-40af-9729-b525352b79f1" providerId="ADAL" clId="{BF5F708D-3498-458F-BB69-039F3577A274}" dt="2023-06-02T04:33:13.191" v="4376" actId="20577"/>
          <ac:spMkLst>
            <pc:docMk/>
            <pc:sldMk cId="93512851" sldId="1756"/>
            <ac:spMk id="20" creationId="{E38FE1E1-A99E-ACA5-AE43-8BE6391BC78D}"/>
          </ac:spMkLst>
        </pc:spChg>
        <pc:spChg chg="add mod">
          <ac:chgData name="塩谷 晃弘 / Akihiro Shiotani" userId="50aef054-9327-40af-9729-b525352b79f1" providerId="ADAL" clId="{BF5F708D-3498-458F-BB69-039F3577A274}" dt="2023-06-02T04:42:04.909" v="4991" actId="20577"/>
          <ac:spMkLst>
            <pc:docMk/>
            <pc:sldMk cId="93512851" sldId="1756"/>
            <ac:spMk id="21" creationId="{81AB4E85-EFE0-A5F8-B17C-D34CF69C870A}"/>
          </ac:spMkLst>
        </pc:spChg>
        <pc:graphicFrameChg chg="del">
          <ac:chgData name="塩谷 晃弘 / Akihiro Shiotani" userId="50aef054-9327-40af-9729-b525352b79f1" providerId="ADAL" clId="{BF5F708D-3498-458F-BB69-039F3577A274}" dt="2023-06-02T04:25:51.045" v="4155" actId="478"/>
          <ac:graphicFrameMkLst>
            <pc:docMk/>
            <pc:sldMk cId="93512851" sldId="1756"/>
            <ac:graphicFrameMk id="4" creationId="{78328A6B-7E16-5917-945C-118AC9EBB7E6}"/>
          </ac:graphicFrameMkLst>
        </pc:graphicFrame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6" creationId="{5EC6A786-2CE5-951C-7A6C-6105348B415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4.420" v="4171" actId="478"/>
          <ac:picMkLst>
            <pc:docMk/>
            <pc:sldMk cId="93512851" sldId="1756"/>
            <ac:picMk id="8" creationId="{8E306506-708B-0891-BA64-4247FA35F568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9" creationId="{B24FF1FE-DDFD-AE5B-BABE-EF5D7F102D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2:20.944" v="4334" actId="478"/>
          <ac:picMkLst>
            <pc:docMk/>
            <pc:sldMk cId="93512851" sldId="1756"/>
            <ac:picMk id="12" creationId="{8D7732A9-0B58-C3D6-7812-D7E4893FA435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9.825" v="4333" actId="167"/>
          <ac:picMkLst>
            <pc:docMk/>
            <pc:sldMk cId="93512851" sldId="1756"/>
            <ac:picMk id="13" creationId="{4A483DDA-AD69-0448-C8A7-4CB5A0CC4482}"/>
          </ac:picMkLst>
        </pc:picChg>
        <pc:picChg chg="add mod">
          <ac:chgData name="塩谷 晃弘 / Akihiro Shiotani" userId="50aef054-9327-40af-9729-b525352b79f1" providerId="ADAL" clId="{BF5F708D-3498-458F-BB69-039F3577A274}" dt="2023-06-02T04:30:27.763" v="4292"/>
          <ac:picMkLst>
            <pc:docMk/>
            <pc:sldMk cId="93512851" sldId="1756"/>
            <ac:picMk id="15" creationId="{7B8B2D5E-FC8D-2745-63AC-382D77F7B46B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4.369" v="4331" actId="167"/>
          <ac:picMkLst>
            <pc:docMk/>
            <pc:sldMk cId="93512851" sldId="1756"/>
            <ac:picMk id="17" creationId="{B124A74E-B13C-3651-2A35-1DBDB33C4294}"/>
          </ac:picMkLst>
        </pc:picChg>
      </pc:sldChg>
      <pc:sldChg chg="addSp delSp modSp new mod">
        <pc:chgData name="塩谷 晃弘 / Akihiro Shiotani" userId="50aef054-9327-40af-9729-b525352b79f1" providerId="ADAL" clId="{BF5F708D-3498-458F-BB69-039F3577A274}" dt="2023-06-02T04:34:35.720" v="4517" actId="1076"/>
        <pc:sldMkLst>
          <pc:docMk/>
          <pc:sldMk cId="3820956835" sldId="1757"/>
        </pc:sldMkLst>
        <pc:spChg chg="mod">
          <ac:chgData name="塩谷 晃弘 / Akihiro Shiotani" userId="50aef054-9327-40af-9729-b525352b79f1" providerId="ADAL" clId="{BF5F708D-3498-458F-BB69-039F3577A274}" dt="2023-06-02T04:29:34.780" v="4270" actId="20577"/>
          <ac:spMkLst>
            <pc:docMk/>
            <pc:sldMk cId="3820956835" sldId="1757"/>
            <ac:spMk id="2" creationId="{147E3256-BAFF-E24E-91E1-7505B2001608}"/>
          </ac:spMkLst>
        </pc:spChg>
        <pc:spChg chg="add del mod">
          <ac:chgData name="塩谷 晃弘 / Akihiro Shiotani" userId="50aef054-9327-40af-9729-b525352b79f1" providerId="ADAL" clId="{BF5F708D-3498-458F-BB69-039F3577A274}" dt="2023-06-02T04:31:45.065" v="4321" actId="478"/>
          <ac:spMkLst>
            <pc:docMk/>
            <pc:sldMk cId="3820956835" sldId="1757"/>
            <ac:spMk id="13" creationId="{C8F0F4C8-2A1B-08C6-46C2-E4099A81E7BE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8" creationId="{78DE9150-F976-F685-FF81-4028934B366F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9" creationId="{A2163DFB-99A8-E6F4-C3D2-56DDE1611E76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0" creationId="{0F48BFE5-493D-212F-EF70-5760F6D01D5F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1" creationId="{7A887A67-E6CF-47A3-B110-D89AA90E1D2D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2" creationId="{7D1E9975-05CF-8F93-1D2E-3C1191D19B05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3" creationId="{31902D3A-DD84-4139-425C-EDBD69043014}"/>
          </ac:spMkLst>
        </pc:spChg>
        <pc:spChg chg="add mod">
          <ac:chgData name="塩谷 晃弘 / Akihiro Shiotani" userId="50aef054-9327-40af-9729-b525352b79f1" providerId="ADAL" clId="{BF5F708D-3498-458F-BB69-039F3577A274}" dt="2023-06-02T04:34:35.720" v="4517" actId="1076"/>
          <ac:spMkLst>
            <pc:docMk/>
            <pc:sldMk cId="3820956835" sldId="1757"/>
            <ac:spMk id="24" creationId="{E18003D0-01C9-6E9A-79CD-16534DF94ED7}"/>
          </ac:spMkLst>
        </pc:spChg>
        <pc:picChg chg="add del mod">
          <ac:chgData name="塩谷 晃弘 / Akihiro Shiotani" userId="50aef054-9327-40af-9729-b525352b79f1" providerId="ADAL" clId="{BF5F708D-3498-458F-BB69-039F3577A274}" dt="2023-06-02T04:26:59.326" v="4167" actId="478"/>
          <ac:picMkLst>
            <pc:docMk/>
            <pc:sldMk cId="3820956835" sldId="1757"/>
            <ac:picMk id="5" creationId="{B413288C-EC02-A964-88FD-BFC860F6FB9C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6:57.596" v="4166" actId="478"/>
          <ac:picMkLst>
            <pc:docMk/>
            <pc:sldMk cId="3820956835" sldId="1757"/>
            <ac:picMk id="7" creationId="{D81F9EE4-5805-1CCF-A473-475C20B8E4E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6.954" v="4172" actId="478"/>
          <ac:picMkLst>
            <pc:docMk/>
            <pc:sldMk cId="3820956835" sldId="1757"/>
            <ac:picMk id="9" creationId="{B4712C1B-AF63-9C04-219E-B88FBCDA3453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6.267" v="4276" actId="478"/>
          <ac:picMkLst>
            <pc:docMk/>
            <pc:sldMk cId="3820956835" sldId="1757"/>
            <ac:picMk id="11" creationId="{4FDE5E35-3ACA-8571-12BE-A11375D7368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4.161" v="4274" actId="478"/>
          <ac:picMkLst>
            <pc:docMk/>
            <pc:sldMk cId="3820956835" sldId="1757"/>
            <ac:picMk id="12" creationId="{0991B7B6-990A-5A3C-52C7-70FDF6E0F38C}"/>
          </ac:picMkLst>
        </pc:picChg>
        <pc:picChg chg="add mod">
          <ac:chgData name="塩谷 晃弘 / Akihiro Shiotani" userId="50aef054-9327-40af-9729-b525352b79f1" providerId="ADAL" clId="{BF5F708D-3498-458F-BB69-039F3577A274}" dt="2023-06-02T04:32:01.779" v="4326" actId="1076"/>
          <ac:picMkLst>
            <pc:docMk/>
            <pc:sldMk cId="3820956835" sldId="1757"/>
            <ac:picMk id="14" creationId="{F043B282-317E-06FA-E5C7-809335D0D68C}"/>
          </ac:picMkLst>
        </pc:picChg>
        <pc:picChg chg="add mod">
          <ac:chgData name="塩谷 晃弘 / Akihiro Shiotani" userId="50aef054-9327-40af-9729-b525352b79f1" providerId="ADAL" clId="{BF5F708D-3498-458F-BB69-039F3577A274}" dt="2023-06-02T04:31:32.570" v="4318" actId="14100"/>
          <ac:picMkLst>
            <pc:docMk/>
            <pc:sldMk cId="3820956835" sldId="1757"/>
            <ac:picMk id="15" creationId="{D839B994-5017-0048-16F1-F6E644839361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06.558" v="4310" actId="478"/>
          <ac:picMkLst>
            <pc:docMk/>
            <pc:sldMk cId="3820956835" sldId="1757"/>
            <ac:picMk id="16" creationId="{B7588014-0CB0-5052-3284-354436226B9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34.578" v="4319" actId="478"/>
          <ac:picMkLst>
            <pc:docMk/>
            <pc:sldMk cId="3820956835" sldId="1757"/>
            <ac:picMk id="17" creationId="{4D6367BD-8EE4-CC40-7110-2971011F7198}"/>
          </ac:picMkLst>
        </pc:picChg>
      </pc:sldChg>
      <pc:sldChg chg="modSp add mod ord">
        <pc:chgData name="塩谷 晃弘 / Akihiro Shiotani" userId="50aef054-9327-40af-9729-b525352b79f1" providerId="ADAL" clId="{BF5F708D-3498-458F-BB69-039F3577A274}" dt="2023-06-02T04:37:27.267" v="4832" actId="207"/>
        <pc:sldMkLst>
          <pc:docMk/>
          <pc:sldMk cId="2297104831" sldId="1758"/>
        </pc:sldMkLst>
        <pc:spChg chg="mod">
          <ac:chgData name="塩谷 晃弘 / Akihiro Shiotani" userId="50aef054-9327-40af-9729-b525352b79f1" providerId="ADAL" clId="{BF5F708D-3498-458F-BB69-039F3577A274}" dt="2023-06-02T04:37:27.267" v="4832" actId="207"/>
          <ac:spMkLst>
            <pc:docMk/>
            <pc:sldMk cId="2297104831" sldId="1758"/>
            <ac:spMk id="2" creationId="{21D26168-CB1E-E22B-3C6A-449F813E212F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0:31.997" v="4943" actId="207"/>
        <pc:sldMkLst>
          <pc:docMk/>
          <pc:sldMk cId="1099804744" sldId="1759"/>
        </pc:sldMkLst>
        <pc:spChg chg="mod">
          <ac:chgData name="塩谷 晃弘 / Akihiro Shiotani" userId="50aef054-9327-40af-9729-b525352b79f1" providerId="ADAL" clId="{BF5F708D-3498-458F-BB69-039F3577A274}" dt="2023-06-02T04:40:31.997" v="4943" actId="207"/>
          <ac:spMkLst>
            <pc:docMk/>
            <pc:sldMk cId="1099804744" sldId="1759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12.534" v="4954" actId="207"/>
        <pc:sldMkLst>
          <pc:docMk/>
          <pc:sldMk cId="3002500389" sldId="1760"/>
        </pc:sldMkLst>
        <pc:spChg chg="mod">
          <ac:chgData name="塩谷 晃弘 / Akihiro Shiotani" userId="50aef054-9327-40af-9729-b525352b79f1" providerId="ADAL" clId="{BF5F708D-3498-458F-BB69-039F3577A274}" dt="2023-06-02T04:41:12.534" v="4954" actId="207"/>
          <ac:spMkLst>
            <pc:docMk/>
            <pc:sldMk cId="3002500389" sldId="1760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2.605" v="4959" actId="207"/>
        <pc:sldMkLst>
          <pc:docMk/>
          <pc:sldMk cId="3730851994" sldId="1761"/>
        </pc:sldMkLst>
        <pc:spChg chg="mod">
          <ac:chgData name="塩谷 晃弘 / Akihiro Shiotani" userId="50aef054-9327-40af-9729-b525352b79f1" providerId="ADAL" clId="{BF5F708D-3498-458F-BB69-039F3577A274}" dt="2023-06-02T04:41:22.605" v="4959" actId="207"/>
          <ac:spMkLst>
            <pc:docMk/>
            <pc:sldMk cId="3730851994" sldId="1761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9.861" v="4964" actId="207"/>
        <pc:sldMkLst>
          <pc:docMk/>
          <pc:sldMk cId="502983450" sldId="1762"/>
        </pc:sldMkLst>
        <pc:spChg chg="mod">
          <ac:chgData name="塩谷 晃弘 / Akihiro Shiotani" userId="50aef054-9327-40af-9729-b525352b79f1" providerId="ADAL" clId="{BF5F708D-3498-458F-BB69-039F3577A274}" dt="2023-06-02T04:41:29.861" v="4964" actId="207"/>
          <ac:spMkLst>
            <pc:docMk/>
            <pc:sldMk cId="502983450" sldId="1762"/>
            <ac:spMk id="10" creationId="{C2BD92D4-C2C1-32FB-615A-665A96E05A6E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1:36.166" v="4966" actId="207"/>
        <pc:sldMkLst>
          <pc:docMk/>
          <pc:sldMk cId="2194151693" sldId="1763"/>
        </pc:sldMkLst>
        <pc:spChg chg="mod">
          <ac:chgData name="塩谷 晃弘 / Akihiro Shiotani" userId="50aef054-9327-40af-9729-b525352b79f1" providerId="ADAL" clId="{BF5F708D-3498-458F-BB69-039F3577A274}" dt="2023-06-02T04:41:36.166" v="4966" actId="207"/>
          <ac:spMkLst>
            <pc:docMk/>
            <pc:sldMk cId="2194151693" sldId="1763"/>
            <ac:spMk id="10" creationId="{C2BD92D4-C2C1-32FB-615A-665A96E05A6E}"/>
          </ac:spMkLst>
        </pc:spChg>
      </pc:sld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5B2BD65C-1053-4F2F-971F-4899B7E5E2CB}"/>
    <pc:docChg chg="undo redo custSel addSld delSld modSld sldOrd">
      <pc:chgData name="塩谷 晃弘 / Akihiro Shiotani" userId="50aef054-9327-40af-9729-b525352b79f1" providerId="ADAL" clId="{5B2BD65C-1053-4F2F-971F-4899B7E5E2CB}" dt="2023-04-26T07:42:59.489" v="4537"/>
      <pc:docMkLst>
        <pc:docMk/>
      </pc:docMkLst>
      <pc:sldChg chg="modSp mod">
        <pc:chgData name="塩谷 晃弘 / Akihiro Shiotani" userId="50aef054-9327-40af-9729-b525352b79f1" providerId="ADAL" clId="{5B2BD65C-1053-4F2F-971F-4899B7E5E2CB}" dt="2023-04-26T07:00:07.164" v="2279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B2BD65C-1053-4F2F-971F-4899B7E5E2CB}" dt="2023-04-26T07:00:07.164" v="2279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7:33:42.758" v="4028" actId="1036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5" creationId="{7D713785-BBDA-C45F-4A90-160C8A91E685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6" creationId="{38ABAA8E-57F9-AAC2-A5D4-51C54A469658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7" creationId="{DD51E1B0-ADEC-8FB0-8149-F8D977448233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8" creationId="{7145707A-36B8-5D19-DA6D-C2CAA04A62C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9" creationId="{2D6F37CF-6B25-CEC0-BF91-93F1B0391178}"/>
          </ac:spMkLst>
        </pc:spChg>
        <pc:spChg chg="del">
          <ac:chgData name="塩谷 晃弘 / Akihiro Shiotani" userId="50aef054-9327-40af-9729-b525352b79f1" providerId="ADAL" clId="{5B2BD65C-1053-4F2F-971F-4899B7E5E2CB}" dt="2023-04-25T23:39:30.113" v="315" actId="478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1" creationId="{0B232466-BA6D-0437-8690-275DBB96ED37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2" creationId="{13115DF3-1260-1335-B353-8461E4377CB7}"/>
          </ac:spMkLst>
        </pc:spChg>
        <pc:spChg chg="add mod">
          <ac:chgData name="塩谷 晃弘 / Akihiro Shiotani" userId="50aef054-9327-40af-9729-b525352b79f1" providerId="ADAL" clId="{5B2BD65C-1053-4F2F-971F-4899B7E5E2CB}" dt="2023-04-26T07:33:35.066" v="4014" actId="1035"/>
          <ac:spMkLst>
            <pc:docMk/>
            <pc:sldMk cId="3051654705" sldId="1539"/>
            <ac:spMk id="13" creationId="{D89CF920-AB0C-5E49-F69A-AEC68F947F82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4" creationId="{83E602F5-F5D6-05A7-BD30-EDCCD1C8C046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5" creationId="{223CAAE2-BEE8-724F-265E-D8CCA08F115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8" creationId="{C80B284F-4145-8CE6-7CC1-5561CC457205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19" creationId="{4B52C87B-9AFB-8E5A-D8DB-C2F574839009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20" creationId="{3CC19991-CE72-3078-4F57-28F3AC82DD4B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1" creationId="{C1F4C374-367F-FCBC-0C59-43D5BCB6147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2" creationId="{0E5AD8B2-FD77-A347-3B16-50C8F13E7BCE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5B2BD65C-1053-4F2F-971F-4899B7E5E2CB}" dt="2023-04-26T06:01:12.063" v="1876" actId="1076"/>
          <ac:spMkLst>
            <pc:docMk/>
            <pc:sldMk cId="3051654705" sldId="1539"/>
            <ac:spMk id="25" creationId="{C733767A-0AB9-F15B-E22B-E914E442873F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6" creationId="{7B51A40A-2407-B056-1F07-14C5ECE924D4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7" creationId="{44E489EC-C4E0-34D7-684B-ED0A92557FC1}"/>
          </ac:spMkLst>
        </pc:spChg>
        <pc:spChg chg="add mod">
          <ac:chgData name="塩谷 晃弘 / Akihiro Shiotani" userId="50aef054-9327-40af-9729-b525352b79f1" providerId="ADAL" clId="{5B2BD65C-1053-4F2F-971F-4899B7E5E2CB}" dt="2023-04-26T06:01:57.029" v="1948" actId="1037"/>
          <ac:spMkLst>
            <pc:docMk/>
            <pc:sldMk cId="3051654705" sldId="1539"/>
            <ac:spMk id="28" creationId="{9E64DC98-ED87-12CB-79B4-F7CC0C9FD7C7}"/>
          </ac:spMkLst>
        </pc:spChg>
        <pc:spChg chg="add mod">
          <ac:chgData name="塩谷 晃弘 / Akihiro Shiotani" userId="50aef054-9327-40af-9729-b525352b79f1" providerId="ADAL" clId="{5B2BD65C-1053-4F2F-971F-4899B7E5E2CB}" dt="2023-04-26T06:03:50.471" v="2055" actId="20577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5B2BD65C-1053-4F2F-971F-4899B7E5E2CB}" dt="2023-04-26T07:33:25.347" v="4012" actId="20577"/>
          <ac:spMkLst>
            <pc:docMk/>
            <pc:sldMk cId="3051654705" sldId="1539"/>
            <ac:spMk id="30" creationId="{B9EF6990-E5C0-CD05-5900-C91B8293B02C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5B2BD65C-1053-4F2F-971F-4899B7E5E2CB}" dt="2023-04-26T04:15:40.205" v="1660" actId="20577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5B2BD65C-1053-4F2F-971F-4899B7E5E2CB}" dt="2023-04-26T06:04:16.452" v="2056" actId="14100"/>
          <ac:spMkLst>
            <pc:docMk/>
            <pc:sldMk cId="3051654705" sldId="1539"/>
            <ac:spMk id="39" creationId="{89F17D04-F282-DE79-CDBA-0254221F6AD7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42" creationId="{FFC77F8D-1B2E-E472-1481-ADDD46C0BA7B}"/>
          </ac:spMkLst>
        </pc:spChg>
        <pc:graphicFrameChg chg="add del mod modGraphic">
          <ac:chgData name="塩谷 晃弘 / Akihiro Shiotani" userId="50aef054-9327-40af-9729-b525352b79f1" providerId="ADAL" clId="{5B2BD65C-1053-4F2F-971F-4899B7E5E2CB}" dt="2023-04-26T06:03:02.785" v="1959" actId="14734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B2BD65C-1053-4F2F-971F-4899B7E5E2CB}" dt="2023-04-26T07:42:05.077" v="4533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B2BD65C-1053-4F2F-971F-4899B7E5E2CB}" dt="2023-04-26T07:34:10.218" v="4059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5B2BD65C-1053-4F2F-971F-4899B7E5E2CB}" dt="2023-04-26T07:34:19.056" v="4060" actId="14100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5B2BD65C-1053-4F2F-971F-4899B7E5E2CB}" dt="2023-04-26T07:35:27.733" v="4129" actId="207"/>
          <ac:spMkLst>
            <pc:docMk/>
            <pc:sldMk cId="1950371818" sldId="1540"/>
            <ac:spMk id="24" creationId="{FD2040B3-3C95-43AC-FDEA-5A7D671285D3}"/>
          </ac:spMkLst>
        </pc:spChg>
        <pc:spChg chg="add mod">
          <ac:chgData name="塩谷 晃弘 / Akihiro Shiotani" userId="50aef054-9327-40af-9729-b525352b79f1" providerId="ADAL" clId="{5B2BD65C-1053-4F2F-971F-4899B7E5E2CB}" dt="2023-04-26T07:41:37.650" v="4512" actId="14100"/>
          <ac:spMkLst>
            <pc:docMk/>
            <pc:sldMk cId="1950371818" sldId="1540"/>
            <ac:spMk id="27" creationId="{A474F9FE-E00A-4CD5-3790-0021803FD78A}"/>
          </ac:spMkLst>
        </pc:spChg>
        <pc:spChg chg="add mod">
          <ac:chgData name="塩谷 晃弘 / Akihiro Shiotani" userId="50aef054-9327-40af-9729-b525352b79f1" providerId="ADAL" clId="{5B2BD65C-1053-4F2F-971F-4899B7E5E2CB}" dt="2023-04-26T07:42:05.077" v="4533" actId="20577"/>
          <ac:spMkLst>
            <pc:docMk/>
            <pc:sldMk cId="1950371818" sldId="1540"/>
            <ac:spMk id="28" creationId="{C78C0634-B42A-330A-9213-69E671230D1B}"/>
          </ac:spMkLst>
        </pc:spChg>
        <pc:cxnChg chg="mod">
          <ac:chgData name="塩谷 晃弘 / Akihiro Shiotani" userId="50aef054-9327-40af-9729-b525352b79f1" providerId="ADAL" clId="{5B2BD65C-1053-4F2F-971F-4899B7E5E2CB}" dt="2023-04-26T07:34:05.772" v="405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Sp delSp modSp add del mod">
        <pc:chgData name="塩谷 晃弘 / Akihiro Shiotani" userId="50aef054-9327-40af-9729-b525352b79f1" providerId="ADAL" clId="{5B2BD65C-1053-4F2F-971F-4899B7E5E2CB}" dt="2023-04-26T07:42:33.174" v="453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5B2BD65C-1053-4F2F-971F-4899B7E5E2CB}" dt="2023-04-26T07:03:39.561" v="2655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4" creationId="{DF7BBE03-7B0C-B46B-E928-26BFEBC0F234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5" creationId="{A0A5F223-7E9F-10C1-78D4-8920C23998F0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6" creationId="{C93ECE06-4305-B0FD-64DA-8FAAA35F002A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7" creationId="{CC345CCB-5496-664B-C73F-F8B46DC9960F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8" creationId="{77B45710-435B-26A8-9CD7-FE24803995E6}"/>
          </ac:spMkLst>
        </pc:spChg>
        <pc:spChg chg="add mod">
          <ac:chgData name="塩谷 晃弘 / Akihiro Shiotani" userId="50aef054-9327-40af-9729-b525352b79f1" providerId="ADAL" clId="{5B2BD65C-1053-4F2F-971F-4899B7E5E2CB}" dt="2023-04-26T07:42:33.174" v="4535" actId="20577"/>
          <ac:spMkLst>
            <pc:docMk/>
            <pc:sldMk cId="920733466" sldId="1557"/>
            <ac:spMk id="9" creationId="{3756806E-6FD6-7A2A-0BD9-9FC09C88819B}"/>
          </ac:spMkLst>
        </pc:spChg>
        <pc:spChg chg="add mod">
          <ac:chgData name="塩谷 晃弘 / Akihiro Shiotani" userId="50aef054-9327-40af-9729-b525352b79f1" providerId="ADAL" clId="{5B2BD65C-1053-4F2F-971F-4899B7E5E2CB}" dt="2023-04-26T06:07:52.934" v="2065"/>
          <ac:spMkLst>
            <pc:docMk/>
            <pc:sldMk cId="920733466" sldId="1557"/>
            <ac:spMk id="10" creationId="{9CA4B1DA-2DF2-226C-7BF4-A46F934A8763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1" creationId="{AE3C9A4A-6418-BBB1-063D-E4FD09A04DC1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2" creationId="{057EBE67-6701-37DA-A465-675946704C14}"/>
          </ac:spMkLst>
        </pc:spChg>
        <pc:spChg chg="del">
          <ac:chgData name="塩谷 晃弘 / Akihiro Shiotani" userId="50aef054-9327-40af-9729-b525352b79f1" providerId="ADAL" clId="{5B2BD65C-1053-4F2F-971F-4899B7E5E2CB}" dt="2023-04-26T06:07:52.684" v="2064" actId="478"/>
          <ac:spMkLst>
            <pc:docMk/>
            <pc:sldMk cId="920733466" sldId="1557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5" creationId="{1F64D39B-A657-B251-18AB-24CF516C943A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8" creationId="{5B7BA95F-8CC5-6305-659E-A42D166A5A07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20" creationId="{083085CF-56C2-232B-3B47-5F166D832CC4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1" creationId="{B381AD16-8A5E-2416-1A50-2A1814D49B86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2" creationId="{B8B5DAD2-044C-914D-FB06-66A8C4C90B83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3" creationId="{F38E8E14-CB75-2FC4-0435-EC9AB53B1C1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5" creationId="{2BFADFC2-6AE4-503A-3093-47C4BFF0D951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6" creationId="{620BB340-7AEE-8CB9-27A5-E443AFABA26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7" creationId="{950A2494-EA07-8E09-718F-9EDFC75E90C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8" creationId="{66D839C2-4BDB-95E7-33C9-BC728143B997}"/>
          </ac:spMkLst>
        </pc:sp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3" creationId="{EA92A5E6-B659-4202-B6FE-11D3D1FFEF6C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6" creationId="{A5F33F09-34FB-C6F4-7A2F-53DB915EEF98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7" creationId="{396E646F-B8B8-87F0-5FC3-4751CBD32B81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24" creationId="{62068224-03BD-07F5-4F9E-A432C350609B}"/>
          </ac:picMkLst>
        </pc:picChg>
      </pc:sldChg>
      <pc:sldChg chg="modSp mod">
        <pc:chgData name="塩谷 晃弘 / Akihiro Shiotani" userId="50aef054-9327-40af-9729-b525352b79f1" providerId="ADAL" clId="{5B2BD65C-1053-4F2F-971F-4899B7E5E2CB}" dt="2023-04-25T23:34:43.099" v="7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B2BD65C-1053-4F2F-971F-4899B7E5E2CB}" dt="2023-04-25T23:34:43.099" v="7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1:08.508" v="4470" actId="20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5B2BD65C-1053-4F2F-971F-4899B7E5E2CB}" dt="2023-04-26T07:41:08.508" v="4470" actId="207"/>
          <ac:spMkLst>
            <pc:docMk/>
            <pc:sldMk cId="2717860386" sldId="1617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4:18:50.359" v="185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5B2BD65C-1053-4F2F-971F-4899B7E5E2CB}" dt="2023-04-26T04:18:21.700" v="1766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4:18:50.359" v="185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0:57.146" v="4468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5B2BD65C-1053-4F2F-971F-4899B7E5E2CB}" dt="2023-04-26T07:40:57.146" v="4468"/>
          <ac:spMkLst>
            <pc:docMk/>
            <pc:sldMk cId="1226166692" sldId="1670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35.772" v="2287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5B2BD65C-1053-4F2F-971F-4899B7E5E2CB}" dt="2023-04-26T07:00:35.772" v="2287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41.094" v="2289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5B2BD65C-1053-4F2F-971F-4899B7E5E2CB}" dt="2023-04-26T07:00:41.094" v="2289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4:14:20.563" v="1590" actId="403"/>
        <pc:sldMkLst>
          <pc:docMk/>
          <pc:sldMk cId="1201283192" sldId="1673"/>
        </pc:sldMkLst>
        <pc:spChg chg="add mod">
          <ac:chgData name="塩谷 晃弘 / Akihiro Shiotani" userId="50aef054-9327-40af-9729-b525352b79f1" providerId="ADAL" clId="{5B2BD65C-1053-4F2F-971F-4899B7E5E2CB}" dt="2023-04-26T04:04:31.828" v="757" actId="20577"/>
          <ac:spMkLst>
            <pc:docMk/>
            <pc:sldMk cId="1201283192" sldId="1673"/>
            <ac:spMk id="4" creationId="{9C1BBF31-7A2A-8C15-1A1B-D882E26B0835}"/>
          </ac:spMkLst>
        </pc:spChg>
        <pc:spChg chg="add mod">
          <ac:chgData name="塩谷 晃弘 / Akihiro Shiotani" userId="50aef054-9327-40af-9729-b525352b79f1" providerId="ADAL" clId="{5B2BD65C-1053-4F2F-971F-4899B7E5E2CB}" dt="2023-04-26T04:10:44.687" v="1355" actId="1076"/>
          <ac:spMkLst>
            <pc:docMk/>
            <pc:sldMk cId="1201283192" sldId="1673"/>
            <ac:spMk id="5" creationId="{B58AB46D-B204-F433-1912-A268547098E7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6" creationId="{57731AA6-82EC-C09D-B300-580A977FBC02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7" creationId="{D7CCE202-31E3-91A4-D739-162935CAD174}"/>
          </ac:spMkLst>
        </pc:spChg>
        <pc:spChg chg="del">
          <ac:chgData name="塩谷 晃弘 / Akihiro Shiotani" userId="50aef054-9327-40af-9729-b525352b79f1" providerId="ADAL" clId="{5B2BD65C-1053-4F2F-971F-4899B7E5E2CB}" dt="2023-04-26T04:05:25.871" v="820" actId="478"/>
          <ac:spMkLst>
            <pc:docMk/>
            <pc:sldMk cId="1201283192" sldId="1673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5B2BD65C-1053-4F2F-971F-4899B7E5E2CB}" dt="2023-04-26T04:04:01.998" v="744" actId="478"/>
          <ac:spMkLst>
            <pc:docMk/>
            <pc:sldMk cId="1201283192" sldId="1673"/>
            <ac:spMk id="13" creationId="{B8D079E6-2B2C-B1B4-906B-08311DBAB610}"/>
          </ac:spMkLst>
        </pc:spChg>
        <pc:spChg chg="del">
          <ac:chgData name="塩谷 晃弘 / Akihiro Shiotani" userId="50aef054-9327-40af-9729-b525352b79f1" providerId="ADAL" clId="{5B2BD65C-1053-4F2F-971F-4899B7E5E2CB}" dt="2023-04-26T04:04:19.752" v="745" actId="478"/>
          <ac:spMkLst>
            <pc:docMk/>
            <pc:sldMk cId="1201283192" sldId="1673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5B2BD65C-1053-4F2F-971F-4899B7E5E2CB}" dt="2023-04-26T04:11:28.989" v="1404" actId="478"/>
          <ac:spMkLst>
            <pc:docMk/>
            <pc:sldMk cId="1201283192" sldId="1673"/>
            <ac:spMk id="15" creationId="{5B48397B-308D-ED9C-37F3-5B3B3A2112D8}"/>
          </ac:spMkLst>
        </pc:spChg>
        <pc:spChg chg="add del mod">
          <ac:chgData name="塩谷 晃弘 / Akihiro Shiotani" userId="50aef054-9327-40af-9729-b525352b79f1" providerId="ADAL" clId="{5B2BD65C-1053-4F2F-971F-4899B7E5E2CB}" dt="2023-04-26T04:12:46.528" v="1515" actId="478"/>
          <ac:spMkLst>
            <pc:docMk/>
            <pc:sldMk cId="1201283192" sldId="1673"/>
            <ac:spMk id="16" creationId="{E63BC9CD-FF9A-1C54-08AE-8D3EA99FB281}"/>
          </ac:spMkLst>
        </pc:spChg>
        <pc:spChg chg="add mod">
          <ac:chgData name="塩谷 晃弘 / Akihiro Shiotani" userId="50aef054-9327-40af-9729-b525352b79f1" providerId="ADAL" clId="{5B2BD65C-1053-4F2F-971F-4899B7E5E2CB}" dt="2023-04-26T04:13:00.275" v="1519" actId="1076"/>
          <ac:spMkLst>
            <pc:docMk/>
            <pc:sldMk cId="1201283192" sldId="1673"/>
            <ac:spMk id="19" creationId="{EE3C0C53-75AE-76C8-0194-582378FEA2ED}"/>
          </ac:spMkLst>
        </pc:spChg>
        <pc:spChg chg="add mod">
          <ac:chgData name="塩谷 晃弘 / Akihiro Shiotani" userId="50aef054-9327-40af-9729-b525352b79f1" providerId="ADAL" clId="{5B2BD65C-1053-4F2F-971F-4899B7E5E2CB}" dt="2023-04-26T04:14:20.563" v="1590" actId="403"/>
          <ac:spMkLst>
            <pc:docMk/>
            <pc:sldMk cId="1201283192" sldId="1673"/>
            <ac:spMk id="20" creationId="{04D03B60-741D-9E57-7B5D-64BEA0C3E19E}"/>
          </ac:spMkLst>
        </pc:spChg>
        <pc:spChg chg="add mod">
          <ac:chgData name="塩谷 晃弘 / Akihiro Shiotani" userId="50aef054-9327-40af-9729-b525352b79f1" providerId="ADAL" clId="{5B2BD65C-1053-4F2F-971F-4899B7E5E2CB}" dt="2023-04-26T04:14:17.475" v="1589" actId="403"/>
          <ac:spMkLst>
            <pc:docMk/>
            <pc:sldMk cId="1201283192" sldId="1673"/>
            <ac:spMk id="21" creationId="{5A7EBF76-576C-0AA5-0F35-ED28B13FC634}"/>
          </ac:spMkLst>
        </pc:spChg>
        <pc:graphicFrameChg chg="add del mod">
          <ac:chgData name="塩谷 晃弘 / Akihiro Shiotani" userId="50aef054-9327-40af-9729-b525352b79f1" providerId="ADAL" clId="{5B2BD65C-1053-4F2F-971F-4899B7E5E2CB}" dt="2023-04-26T04:10:33.616" v="1353" actId="478"/>
          <ac:graphicFrameMkLst>
            <pc:docMk/>
            <pc:sldMk cId="1201283192" sldId="1673"/>
            <ac:graphicFrameMk id="10" creationId="{F94950EA-B0B0-8A55-4FC7-FE73649CC113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52.236" v="1517" actId="1076"/>
          <ac:graphicFrameMkLst>
            <pc:docMk/>
            <pc:sldMk cId="1201283192" sldId="1673"/>
            <ac:graphicFrameMk id="17" creationId="{E79225E1-FAD1-5244-CFFC-6AB36D9C5F18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49.233" v="1516" actId="1076"/>
          <ac:graphicFrameMkLst>
            <pc:docMk/>
            <pc:sldMk cId="1201283192" sldId="1673"/>
            <ac:graphicFrameMk id="18" creationId="{BC8CBFB2-5AAB-DEF0-6107-C17ACA870BD6}"/>
          </ac:graphicFrameMkLst>
        </pc:graphicFrameChg>
        <pc:picChg chg="add del mod">
          <ac:chgData name="塩谷 晃弘 / Akihiro Shiotani" userId="50aef054-9327-40af-9729-b525352b79f1" providerId="ADAL" clId="{5B2BD65C-1053-4F2F-971F-4899B7E5E2CB}" dt="2023-04-26T04:10:13.315" v="1347" actId="478"/>
          <ac:picMkLst>
            <pc:docMk/>
            <pc:sldMk cId="1201283192" sldId="1673"/>
            <ac:picMk id="9" creationId="{CCF090C9-359C-78DE-0026-44E6BB2E91BB}"/>
          </ac:picMkLst>
        </pc:picChg>
        <pc:picChg chg="del">
          <ac:chgData name="塩谷 晃弘 / Akihiro Shiotani" userId="50aef054-9327-40af-9729-b525352b79f1" providerId="ADAL" clId="{5B2BD65C-1053-4F2F-971F-4899B7E5E2CB}" dt="2023-04-26T04:04:00.271" v="743" actId="478"/>
          <ac:picMkLst>
            <pc:docMk/>
            <pc:sldMk cId="1201283192" sldId="1673"/>
            <ac:picMk id="11" creationId="{E1DC892D-1ACD-4FF3-8AC8-D704C3FC1B8C}"/>
          </ac:picMkLst>
        </pc:picChg>
      </pc:sldChg>
      <pc:sldChg chg="del">
        <pc:chgData name="塩谷 晃弘 / Akihiro Shiotani" userId="50aef054-9327-40af-9729-b525352b79f1" providerId="ADAL" clId="{5B2BD65C-1053-4F2F-971F-4899B7E5E2CB}" dt="2023-04-26T04:17:37.755" v="1661" actId="47"/>
        <pc:sldMkLst>
          <pc:docMk/>
          <pc:sldMk cId="2899331631" sldId="1674"/>
        </pc:sldMkLst>
      </pc:sldChg>
      <pc:sldChg chg="del">
        <pc:chgData name="塩谷 晃弘 / Akihiro Shiotani" userId="50aef054-9327-40af-9729-b525352b79f1" providerId="ADAL" clId="{5B2BD65C-1053-4F2F-971F-4899B7E5E2CB}" dt="2023-04-26T04:17:38.361" v="1662" actId="47"/>
        <pc:sldMkLst>
          <pc:docMk/>
          <pc:sldMk cId="1744494145" sldId="1675"/>
        </pc:sldMkLst>
      </pc:sldChg>
      <pc:sldChg chg="del">
        <pc:chgData name="塩谷 晃弘 / Akihiro Shiotani" userId="50aef054-9327-40af-9729-b525352b79f1" providerId="ADAL" clId="{5B2BD65C-1053-4F2F-971F-4899B7E5E2CB}" dt="2023-04-26T04:17:38.824" v="1663" actId="47"/>
        <pc:sldMkLst>
          <pc:docMk/>
          <pc:sldMk cId="138576377" sldId="1679"/>
        </pc:sldMkLst>
      </pc:sldChg>
      <pc:sldChg chg="del">
        <pc:chgData name="塩谷 晃弘 / Akihiro Shiotani" userId="50aef054-9327-40af-9729-b525352b79f1" providerId="ADAL" clId="{5B2BD65C-1053-4F2F-971F-4899B7E5E2CB}" dt="2023-04-26T04:17:39.629" v="1664" actId="47"/>
        <pc:sldMkLst>
          <pc:docMk/>
          <pc:sldMk cId="3134576473" sldId="1680"/>
        </pc:sldMkLst>
      </pc:sldChg>
      <pc:sldChg chg="del">
        <pc:chgData name="塩谷 晃弘 / Akihiro Shiotani" userId="50aef054-9327-40af-9729-b525352b79f1" providerId="ADAL" clId="{5B2BD65C-1053-4F2F-971F-4899B7E5E2CB}" dt="2023-04-26T04:17:40.305" v="1665" actId="47"/>
        <pc:sldMkLst>
          <pc:docMk/>
          <pc:sldMk cId="2442297302" sldId="1681"/>
        </pc:sldMkLst>
      </pc:sldChg>
      <pc:sldChg chg="del">
        <pc:chgData name="塩谷 晃弘 / Akihiro Shiotani" userId="50aef054-9327-40af-9729-b525352b79f1" providerId="ADAL" clId="{5B2BD65C-1053-4F2F-971F-4899B7E5E2CB}" dt="2023-04-26T04:17:41.767" v="1666" actId="47"/>
        <pc:sldMkLst>
          <pc:docMk/>
          <pc:sldMk cId="4262396600" sldId="1682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4:13:44.683" v="1557" actId="1076"/>
        <pc:sldMkLst>
          <pc:docMk/>
          <pc:sldMk cId="3148549860" sldId="1683"/>
        </pc:sldMkLst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4" creationId="{9C1BBF31-7A2A-8C15-1A1B-D882E26B0835}"/>
          </ac:spMkLst>
        </pc:spChg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5" creationId="{B58AB46D-B204-F433-1912-A268547098E7}"/>
          </ac:spMkLst>
        </pc:spChg>
        <pc:spChg chg="add mod">
          <ac:chgData name="塩谷 晃弘 / Akihiro Shiotani" userId="50aef054-9327-40af-9729-b525352b79f1" providerId="ADAL" clId="{5B2BD65C-1053-4F2F-971F-4899B7E5E2CB}" dt="2023-04-26T04:08:37.063" v="1195" actId="1036"/>
          <ac:spMkLst>
            <pc:docMk/>
            <pc:sldMk cId="3148549860" sldId="1683"/>
            <ac:spMk id="6" creationId="{09DFA685-783F-DC90-5D11-B22B3752723D}"/>
          </ac:spMkLst>
        </pc:spChg>
        <pc:spChg chg="add mod">
          <ac:chgData name="塩谷 晃弘 / Akihiro Shiotani" userId="50aef054-9327-40af-9729-b525352b79f1" providerId="ADAL" clId="{5B2BD65C-1053-4F2F-971F-4899B7E5E2CB}" dt="2023-04-26T04:09:25.161" v="1257" actId="1076"/>
          <ac:spMkLst>
            <pc:docMk/>
            <pc:sldMk cId="3148549860" sldId="1683"/>
            <ac:spMk id="7" creationId="{8DD77B34-0219-62C6-D782-85A89E9E36ED}"/>
          </ac:spMkLst>
        </pc:spChg>
        <pc:spChg chg="add mod">
          <ac:chgData name="塩谷 晃弘 / Akihiro Shiotani" userId="50aef054-9327-40af-9729-b525352b79f1" providerId="ADAL" clId="{5B2BD65C-1053-4F2F-971F-4899B7E5E2CB}" dt="2023-04-26T04:13:44.683" v="1557" actId="1076"/>
          <ac:spMkLst>
            <pc:docMk/>
            <pc:sldMk cId="3148549860" sldId="1683"/>
            <ac:spMk id="8" creationId="{2270600D-1D50-584F-B98D-2655B9FA1A54}"/>
          </ac:spMkLst>
        </pc:spChg>
        <pc:spChg chg="add mod">
          <ac:chgData name="塩谷 晃弘 / Akihiro Shiotani" userId="50aef054-9327-40af-9729-b525352b79f1" providerId="ADAL" clId="{5B2BD65C-1053-4F2F-971F-4899B7E5E2CB}" dt="2023-04-26T04:13:12.124" v="1522" actId="1076"/>
          <ac:spMkLst>
            <pc:docMk/>
            <pc:sldMk cId="3148549860" sldId="1683"/>
            <ac:spMk id="10" creationId="{8F548C4A-F4EB-789A-B549-F10967E34A9F}"/>
          </ac:spMkLst>
        </pc:spChg>
        <pc:picChg chg="mod">
          <ac:chgData name="塩谷 晃弘 / Akihiro Shiotani" userId="50aef054-9327-40af-9729-b525352b79f1" providerId="ADAL" clId="{5B2BD65C-1053-4F2F-971F-4899B7E5E2CB}" dt="2023-04-26T04:08:37.063" v="1195" actId="1036"/>
          <ac:picMkLst>
            <pc:docMk/>
            <pc:sldMk cId="3148549860" sldId="1683"/>
            <ac:picMk id="9" creationId="{CCF090C9-359C-78DE-0026-44E6BB2E91BB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10:17.922" v="2770" actId="47"/>
        <pc:sldMkLst>
          <pc:docMk/>
          <pc:sldMk cId="1124176151" sldId="1684"/>
        </pc:sldMkLst>
        <pc:spChg chg="mod">
          <ac:chgData name="塩谷 晃弘 / Akihiro Shiotani" userId="50aef054-9327-40af-9729-b525352b79f1" providerId="ADAL" clId="{5B2BD65C-1053-4F2F-971F-4899B7E5E2CB}" dt="2023-04-26T07:03:48.992" v="2657"/>
          <ac:spMkLst>
            <pc:docMk/>
            <pc:sldMk cId="1124176151" sldId="168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5B2BD65C-1053-4F2F-971F-4899B7E5E2CB}" dt="2023-04-26T06:59:39.528" v="2232" actId="20577"/>
          <ac:spMkLst>
            <pc:docMk/>
            <pc:sldMk cId="1124176151" sldId="1684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20" creationId="{083085CF-56C2-232B-3B47-5F166D832CC4}"/>
          </ac:spMkLst>
        </pc:spChg>
        <pc:picChg chg="add mod">
          <ac:chgData name="塩谷 晃弘 / Akihiro Shiotani" userId="50aef054-9327-40af-9729-b525352b79f1" providerId="ADAL" clId="{5B2BD65C-1053-4F2F-971F-4899B7E5E2CB}" dt="2023-04-26T07:03:28.721" v="2634" actId="1076"/>
          <ac:picMkLst>
            <pc:docMk/>
            <pc:sldMk cId="1124176151" sldId="1684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8" creationId="{8523C73B-AA0A-4A7E-179C-69E4D4BC116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0" creationId="{C7834175-6542-D388-5653-428A64FB243F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2" creationId="{1D91D4CA-774E-CD9E-B6BB-4859A1EC90F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5" creationId="{6550E31C-E825-5404-1175-CB407A3DE0A9}"/>
          </ac:picMkLst>
        </pc:picChg>
        <pc:picChg chg="add del mod or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7" creationId="{385F27EF-B3BB-51D7-BD1E-8A7CD699ED63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1" creationId="{9A765A78-27F9-BF55-EA2F-DB874FE39D3D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3" creationId="{5CAEC7E6-EDD9-5C6E-0A7B-A3C7CE341E82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5" creationId="{A10ADC02-3894-22F9-81AD-5A281DE5CB5C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27" creationId="{3ACEE1D0-6902-E67B-2872-7FA0374D73BA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4.221" v="2128" actId="478"/>
          <ac:picMkLst>
            <pc:docMk/>
            <pc:sldMk cId="1124176151" sldId="1684"/>
            <ac:picMk id="29" creationId="{E12ABC3C-46F0-A6B1-8315-7AB2FB36A31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1" creationId="{87E4C786-4866-0B41-3DAE-A01DEF7A3B5B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3" creationId="{68B2762C-1955-0337-0706-26931AC5571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5" creationId="{33EA8BA7-5848-0484-BAF6-57EF6354C80E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6:32.263" v="2148" actId="478"/>
          <ac:picMkLst>
            <pc:docMk/>
            <pc:sldMk cId="1124176151" sldId="1684"/>
            <ac:picMk id="37" creationId="{00931499-F997-6B34-4556-EA5B8A77696F}"/>
          </ac:picMkLst>
        </pc:picChg>
        <pc:picChg chg="add mod ord">
          <ac:chgData name="塩谷 晃弘 / Akihiro Shiotani" userId="50aef054-9327-40af-9729-b525352b79f1" providerId="ADAL" clId="{5B2BD65C-1053-4F2F-971F-4899B7E5E2CB}" dt="2023-04-26T06:59:02.253" v="2186" actId="1076"/>
          <ac:picMkLst>
            <pc:docMk/>
            <pc:sldMk cId="1124176151" sldId="1684"/>
            <ac:picMk id="39" creationId="{7DF0F97D-A2DC-5796-55E9-5F947D520016}"/>
          </ac:picMkLst>
        </pc:picChg>
        <pc:picChg chg="add mod">
          <ac:chgData name="塩谷 晃弘 / Akihiro Shiotani" userId="50aef054-9327-40af-9729-b525352b79f1" providerId="ADAL" clId="{5B2BD65C-1053-4F2F-971F-4899B7E5E2CB}" dt="2023-04-26T06:59:17.974" v="2189" actId="1076"/>
          <ac:picMkLst>
            <pc:docMk/>
            <pc:sldMk cId="1124176151" sldId="1684"/>
            <ac:picMk id="41" creationId="{1607BD8D-1497-BD66-624B-57DD83C43911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3" creationId="{726777DA-CDE2-D59E-F51C-21CBB0AEBCA2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5" creationId="{1CFE9900-D686-498D-49FC-52A92BB5C976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7" creationId="{2789ACF2-E22F-4779-0FD8-CFB7540707A3}"/>
          </ac:picMkLst>
        </pc:picChg>
      </pc:sldChg>
      <pc:sldChg chg="modSp add mod">
        <pc:chgData name="塩谷 晃弘 / Akihiro Shiotani" userId="50aef054-9327-40af-9729-b525352b79f1" providerId="ADAL" clId="{5B2BD65C-1053-4F2F-971F-4899B7E5E2CB}" dt="2023-04-26T07:42:36.604" v="4536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5B2BD65C-1053-4F2F-971F-4899B7E5E2CB}" dt="2023-04-26T07:03:47.095" v="2656"/>
          <ac:spMkLst>
            <pc:docMk/>
            <pc:sldMk cId="3403814083" sldId="168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42:36.604" v="4536"/>
          <ac:spMkLst>
            <pc:docMk/>
            <pc:sldMk cId="3403814083" sldId="1685"/>
            <ac:spMk id="9" creationId="{3756806E-6FD6-7A2A-0BD9-9FC09C88819B}"/>
          </ac:spMkLst>
        </pc:spChg>
        <pc:spChg chg="mod">
          <ac:chgData name="塩谷 晃弘 / Akihiro Shiotani" userId="50aef054-9327-40af-9729-b525352b79f1" providerId="ADAL" clId="{5B2BD65C-1053-4F2F-971F-4899B7E5E2CB}" dt="2023-04-26T07:03:19.804" v="2631" actId="207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add del mod">
        <pc:chgData name="塩谷 晃弘 / Akihiro Shiotani" userId="50aef054-9327-40af-9729-b525352b79f1" providerId="ADAL" clId="{5B2BD65C-1053-4F2F-971F-4899B7E5E2CB}" dt="2023-04-26T07:13:00.364" v="2895" actId="47"/>
        <pc:sldMkLst>
          <pc:docMk/>
          <pc:sldMk cId="2069218385" sldId="1686"/>
        </pc:sldMkLst>
        <pc:spChg chg="add mod or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7" creationId="{8DA9CB62-1DAB-E6D4-3721-63C7FFAE9DE1}"/>
          </ac:spMkLst>
        </pc:spChg>
        <pc:spChg chg="add mod">
          <ac:chgData name="塩谷 晃弘 / Akihiro Shiotani" userId="50aef054-9327-40af-9729-b525352b79f1" providerId="ADAL" clId="{5B2BD65C-1053-4F2F-971F-4899B7E5E2CB}" dt="2023-04-26T07:11:20.930" v="2830" actId="1038"/>
          <ac:spMkLst>
            <pc:docMk/>
            <pc:sldMk cId="2069218385" sldId="1686"/>
            <ac:spMk id="8" creationId="{EAC2A1EF-D779-2D1F-749F-6A01AE646A2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1" creationId="{D631089E-87B5-A27F-7CC5-A669589EE038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2" creationId="{B8A0B148-5351-E35E-0BD5-0F78565C27D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3" creationId="{C904A693-D265-AF33-ECC0-65053BB576D8}"/>
          </ac:spMkLst>
        </pc:spChg>
        <pc:picChg chg="del">
          <ac:chgData name="塩谷 晃弘 / Akihiro Shiotani" userId="50aef054-9327-40af-9729-b525352b79f1" providerId="ADAL" clId="{5B2BD65C-1053-4F2F-971F-4899B7E5E2CB}" dt="2023-04-26T07:04:01.286" v="2660" actId="478"/>
          <ac:picMkLst>
            <pc:docMk/>
            <pc:sldMk cId="2069218385" sldId="1686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4:08.433" v="2662" actId="478"/>
          <ac:picMkLst>
            <pc:docMk/>
            <pc:sldMk cId="2069218385" sldId="1686"/>
            <ac:picMk id="6" creationId="{151FD27A-DEC1-1AD3-67F5-D6C9F853E55E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0" creationId="{DB3CB49D-7389-5E1C-CEF4-94B48B84A69C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6" creationId="{FF25CA33-1E37-E574-9E4B-850DD2E93123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7" creationId="{2789ACF2-E22F-4779-0FD8-CFB7540707A3}"/>
          </ac:picMkLst>
        </pc:picChg>
      </pc:sldChg>
      <pc:sldChg chg="addSp delSp modSp add mod">
        <pc:chgData name="塩谷 晃弘 / Akihiro Shiotani" userId="50aef054-9327-40af-9729-b525352b79f1" providerId="ADAL" clId="{5B2BD65C-1053-4F2F-971F-4899B7E5E2CB}" dt="2023-04-26T07:13:15.158" v="2897" actId="1076"/>
        <pc:sldMkLst>
          <pc:docMk/>
          <pc:sldMk cId="2461992321" sldId="1687"/>
        </pc:sldMkLst>
        <pc:spChg chg="add mod">
          <ac:chgData name="塩谷 晃弘 / Akihiro Shiotani" userId="50aef054-9327-40af-9729-b525352b79f1" providerId="ADAL" clId="{5B2BD65C-1053-4F2F-971F-4899B7E5E2CB}" dt="2023-04-26T07:12:40.806" v="2878" actId="20577"/>
          <ac:spMkLst>
            <pc:docMk/>
            <pc:sldMk cId="2461992321" sldId="1687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2:22.898" v="2858" actId="478"/>
          <ac:spMkLst>
            <pc:docMk/>
            <pc:sldMk cId="2461992321" sldId="1687"/>
            <ac:spMk id="7" creationId="{8DA9CB62-1DAB-E6D4-3721-63C7FFAE9DE1}"/>
          </ac:spMkLst>
        </pc:spChg>
        <pc:spChg chg="mod">
          <ac:chgData name="塩谷 晃弘 / Akihiro Shiotani" userId="50aef054-9327-40af-9729-b525352b79f1" providerId="ADAL" clId="{5B2BD65C-1053-4F2F-971F-4899B7E5E2CB}" dt="2023-04-26T07:12:45.669" v="2892" actId="1038"/>
          <ac:spMkLst>
            <pc:docMk/>
            <pc:sldMk cId="2461992321" sldId="1687"/>
            <ac:spMk id="8" creationId="{EAC2A1EF-D779-2D1F-749F-6A01AE646A23}"/>
          </ac:spMkLst>
        </pc:spChg>
        <pc:spChg chg="mod">
          <ac:chgData name="塩谷 晃弘 / Akihiro Shiotani" userId="50aef054-9327-40af-9729-b525352b79f1" providerId="ADAL" clId="{5B2BD65C-1053-4F2F-971F-4899B7E5E2CB}" dt="2023-04-26T07:13:15.158" v="2897" actId="1076"/>
          <ac:spMkLst>
            <pc:docMk/>
            <pc:sldMk cId="2461992321" sldId="1687"/>
            <ac:spMk id="11" creationId="{D631089E-87B5-A27F-7CC5-A669589EE038}"/>
          </ac:spMkLst>
        </pc:spChg>
        <pc:spChg chg="mod">
          <ac:chgData name="塩谷 晃弘 / Akihiro Shiotani" userId="50aef054-9327-40af-9729-b525352b79f1" providerId="ADAL" clId="{5B2BD65C-1053-4F2F-971F-4899B7E5E2CB}" dt="2023-04-26T07:12:48.978" v="2894" actId="1038"/>
          <ac:spMkLst>
            <pc:docMk/>
            <pc:sldMk cId="2461992321" sldId="1687"/>
            <ac:spMk id="13" creationId="{C904A693-D265-AF33-ECC0-65053BB576D8}"/>
          </ac:spMkLst>
        </pc:spChg>
        <pc:picChg chg="mod">
          <ac:chgData name="塩谷 晃弘 / Akihiro Shiotani" userId="50aef054-9327-40af-9729-b525352b79f1" providerId="ADAL" clId="{5B2BD65C-1053-4F2F-971F-4899B7E5E2CB}" dt="2023-04-26T07:12:30.234" v="2860" actId="1076"/>
          <ac:picMkLst>
            <pc:docMk/>
            <pc:sldMk cId="2461992321" sldId="1687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7" creationId="{2789ACF2-E22F-4779-0FD8-CFB7540707A3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24:36.993" v="3510" actId="20577"/>
        <pc:sldMkLst>
          <pc:docMk/>
          <pc:sldMk cId="927382826" sldId="1688"/>
        </pc:sldMkLst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5B2BD65C-1053-4F2F-971F-4899B7E5E2CB}" dt="2023-04-26T07:13:37.114" v="2928" actId="478"/>
          <ac:spMkLst>
            <pc:docMk/>
            <pc:sldMk cId="927382826" sldId="1688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3" creationId="{C904A693-D265-AF33-ECC0-65053BB576D8}"/>
          </ac:spMkLst>
        </pc:spChg>
        <pc:spChg chg="mod">
          <ac:chgData name="塩谷 晃弘 / Akihiro Shiotani" userId="50aef054-9327-40af-9729-b525352b79f1" providerId="ADAL" clId="{5B2BD65C-1053-4F2F-971F-4899B7E5E2CB}" dt="2023-04-26T07:24:36.993" v="3510" actId="20577"/>
          <ac:spMkLst>
            <pc:docMk/>
            <pc:sldMk cId="927382826" sldId="1688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7" creationId="{46A270FD-A6CA-10B8-26CF-FDA71D1367F8}"/>
          </ac:spMkLst>
        </pc:spChg>
        <pc:spChg chg="add mod">
          <ac:chgData name="塩谷 晃弘 / Akihiro Shiotani" userId="50aef054-9327-40af-9729-b525352b79f1" providerId="ADAL" clId="{5B2BD65C-1053-4F2F-971F-4899B7E5E2CB}" dt="2023-04-26T07:17:44.312" v="3139" actId="1076"/>
          <ac:spMkLst>
            <pc:docMk/>
            <pc:sldMk cId="927382826" sldId="1688"/>
            <ac:spMk id="18" creationId="{0A944EE0-BFB8-94C4-B348-3BD9228F8CC1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9" creationId="{4D032072-7F90-D1A1-4EF4-EEB23F9BAA2C}"/>
          </ac:spMkLst>
        </pc:spChg>
        <pc:spChg chg="add mod">
          <ac:chgData name="塩谷 晃弘 / Akihiro Shiotani" userId="50aef054-9327-40af-9729-b525352b79f1" providerId="ADAL" clId="{5B2BD65C-1053-4F2F-971F-4899B7E5E2CB}" dt="2023-04-26T07:19:58.636" v="3222" actId="1076"/>
          <ac:spMkLst>
            <pc:docMk/>
            <pc:sldMk cId="927382826" sldId="1688"/>
            <ac:spMk id="20" creationId="{2544B467-A147-E228-5203-EAFB543C205E}"/>
          </ac:spMkLst>
        </pc:spChg>
        <pc:spChg chg="add mod">
          <ac:chgData name="塩谷 晃弘 / Akihiro Shiotani" userId="50aef054-9327-40af-9729-b525352b79f1" providerId="ADAL" clId="{5B2BD65C-1053-4F2F-971F-4899B7E5E2CB}" dt="2023-04-26T07:18:16.497" v="3176" actId="1076"/>
          <ac:spMkLst>
            <pc:docMk/>
            <pc:sldMk cId="927382826" sldId="1688"/>
            <ac:spMk id="22" creationId="{4FD32AE6-ECF2-921B-CEB3-B1FA43CB95E8}"/>
          </ac:spMkLst>
        </pc:sp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7:41.752" v="3138" actId="1076"/>
          <ac:picMkLst>
            <pc:docMk/>
            <pc:sldMk cId="927382826" sldId="1688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5B2BD65C-1053-4F2F-971F-4899B7E5E2CB}" dt="2023-04-26T07:18:02.591" v="3145"/>
          <ac:picMkLst>
            <pc:docMk/>
            <pc:sldMk cId="927382826" sldId="1688"/>
            <ac:picMk id="21" creationId="{5E4D772A-9371-A6CA-0DED-329FC297F3D0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7" creationId="{2789ACF2-E22F-4779-0FD8-CFB7540707A3}"/>
          </ac:picMkLst>
        </pc:picChg>
        <pc:cxnChg chg="add mod">
          <ac:chgData name="塩谷 晃弘 / Akihiro Shiotani" userId="50aef054-9327-40af-9729-b525352b79f1" providerId="ADAL" clId="{5B2BD65C-1053-4F2F-971F-4899B7E5E2CB}" dt="2023-04-26T07:14:22.180" v="2938" actId="1582"/>
          <ac:cxnSpMkLst>
            <pc:docMk/>
            <pc:sldMk cId="927382826" sldId="1688"/>
            <ac:cxnSpMk id="6" creationId="{B58A50F7-6880-E26D-1411-EE7106F0EF04}"/>
          </ac:cxnSpMkLst>
        </pc:cxnChg>
      </pc:sldChg>
      <pc:sldChg chg="addSp modSp add del mod">
        <pc:chgData name="塩谷 晃弘 / Akihiro Shiotani" userId="50aef054-9327-40af-9729-b525352b79f1" providerId="ADAL" clId="{5B2BD65C-1053-4F2F-971F-4899B7E5E2CB}" dt="2023-04-26T07:23:21.055" v="3390" actId="47"/>
        <pc:sldMkLst>
          <pc:docMk/>
          <pc:sldMk cId="2748770947" sldId="1689"/>
        </pc:sldMkLst>
        <pc:spChg chg="mod">
          <ac:chgData name="塩谷 晃弘 / Akihiro Shiotani" userId="50aef054-9327-40af-9729-b525352b79f1" providerId="ADAL" clId="{5B2BD65C-1053-4F2F-971F-4899B7E5E2CB}" dt="2023-04-26T07:17:32.973" v="3135" actId="20577"/>
          <ac:spMkLst>
            <pc:docMk/>
            <pc:sldMk cId="2748770947" sldId="1689"/>
            <ac:spMk id="17" creationId="{46A270FD-A6CA-10B8-26CF-FDA71D1367F8}"/>
          </ac:spMkLst>
        </pc:spChg>
        <pc:picChg chg="add mod">
          <ac:chgData name="塩谷 晃弘 / Akihiro Shiotani" userId="50aef054-9327-40af-9729-b525352b79f1" providerId="ADAL" clId="{5B2BD65C-1053-4F2F-971F-4899B7E5E2CB}" dt="2023-04-26T07:17:29.368" v="3128" actId="1076"/>
          <ac:picMkLst>
            <pc:docMk/>
            <pc:sldMk cId="2748770947" sldId="1689"/>
            <ac:picMk id="1026" creationId="{712D87A6-151B-AF08-50AE-F235F4E0BEC2}"/>
          </ac:picMkLst>
        </pc:picChg>
      </pc:sldChg>
      <pc:sldChg chg="add del">
        <pc:chgData name="塩谷 晃弘 / Akihiro Shiotani" userId="50aef054-9327-40af-9729-b525352b79f1" providerId="ADAL" clId="{5B2BD65C-1053-4F2F-971F-4899B7E5E2CB}" dt="2023-04-26T07:14:45.835" v="2940"/>
        <pc:sldMkLst>
          <pc:docMk/>
          <pc:sldMk cId="3635711277" sldId="1689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7:24:40.494" v="3512" actId="20577"/>
        <pc:sldMkLst>
          <pc:docMk/>
          <pc:sldMk cId="1830049804" sldId="1690"/>
        </pc:sldMkLst>
        <pc:spChg chg="add del mod">
          <ac:chgData name="塩谷 晃弘 / Akihiro Shiotani" userId="50aef054-9327-40af-9729-b525352b79f1" providerId="ADAL" clId="{5B2BD65C-1053-4F2F-971F-4899B7E5E2CB}" dt="2023-04-26T07:21:02.365" v="3265" actId="478"/>
          <ac:spMkLst>
            <pc:docMk/>
            <pc:sldMk cId="1830049804" sldId="1690"/>
            <ac:spMk id="4" creationId="{E29E8929-ADBE-A6AD-8163-C58826DDF04F}"/>
          </ac:spMkLst>
        </pc:spChg>
        <pc:spChg chg="mod">
          <ac:chgData name="塩谷 晃弘 / Akihiro Shiotani" userId="50aef054-9327-40af-9729-b525352b79f1" providerId="ADAL" clId="{5B2BD65C-1053-4F2F-971F-4899B7E5E2CB}" dt="2023-04-26T07:24:40.494" v="3512" actId="20577"/>
          <ac:spMkLst>
            <pc:docMk/>
            <pc:sldMk cId="1830049804" sldId="1690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2:49.506" v="3388" actId="1076"/>
          <ac:spMkLst>
            <pc:docMk/>
            <pc:sldMk cId="1830049804" sldId="1690"/>
            <ac:spMk id="20" creationId="{2544B467-A147-E228-5203-EAFB543C205E}"/>
          </ac:spMkLst>
        </pc:spChg>
        <pc:cxnChg chg="mod">
          <ac:chgData name="塩谷 晃弘 / Akihiro Shiotani" userId="50aef054-9327-40af-9729-b525352b79f1" providerId="ADAL" clId="{5B2BD65C-1053-4F2F-971F-4899B7E5E2CB}" dt="2023-04-26T07:22:04.190" v="3367" actId="1038"/>
          <ac:cxnSpMkLst>
            <pc:docMk/>
            <pc:sldMk cId="1830049804" sldId="1690"/>
            <ac:cxnSpMk id="6" creationId="{B58A50F7-6880-E26D-1411-EE7106F0EF04}"/>
          </ac:cxnSpMkLst>
        </pc:cxnChg>
      </pc:sldChg>
      <pc:sldChg chg="addSp modSp add mod">
        <pc:chgData name="塩谷 晃弘 / Akihiro Shiotani" userId="50aef054-9327-40af-9729-b525352b79f1" providerId="ADAL" clId="{5B2BD65C-1053-4F2F-971F-4899B7E5E2CB}" dt="2023-04-26T07:24:43.865" v="3514" actId="20577"/>
        <pc:sldMkLst>
          <pc:docMk/>
          <pc:sldMk cId="3679626610" sldId="1691"/>
        </pc:sldMkLst>
        <pc:spChg chg="mod">
          <ac:chgData name="塩谷 晃弘 / Akihiro Shiotani" userId="50aef054-9327-40af-9729-b525352b79f1" providerId="ADAL" clId="{5B2BD65C-1053-4F2F-971F-4899B7E5E2CB}" dt="2023-04-26T07:24:43.865" v="3514" actId="20577"/>
          <ac:spMkLst>
            <pc:docMk/>
            <pc:sldMk cId="3679626610" sldId="1691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4:22.218" v="3508" actId="20577"/>
          <ac:spMkLst>
            <pc:docMk/>
            <pc:sldMk cId="3679626610" sldId="1691"/>
            <ac:spMk id="20" creationId="{2544B467-A147-E228-5203-EAFB543C205E}"/>
          </ac:spMkLst>
        </pc:spChg>
        <pc:cxnChg chg="add mod">
          <ac:chgData name="塩谷 晃弘 / Akihiro Shiotani" userId="50aef054-9327-40af-9729-b525352b79f1" providerId="ADAL" clId="{5B2BD65C-1053-4F2F-971F-4899B7E5E2CB}" dt="2023-04-26T07:23:28.138" v="3392" actId="1076"/>
          <ac:cxnSpMkLst>
            <pc:docMk/>
            <pc:sldMk cId="3679626610" sldId="1691"/>
            <ac:cxnSpMk id="4" creationId="{F33ADE54-B1FE-6967-2326-6DEA88D8C2A8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39.566" v="3396" actId="14100"/>
          <ac:cxnSpMkLst>
            <pc:docMk/>
            <pc:sldMk cId="3679626610" sldId="1691"/>
            <ac:cxnSpMk id="5" creationId="{5717E059-D9F5-BB88-F918-D563CCB5979E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49.799" v="3413" actId="1035"/>
          <ac:cxnSpMkLst>
            <pc:docMk/>
            <pc:sldMk cId="3679626610" sldId="1691"/>
            <ac:cxnSpMk id="9" creationId="{1C010F8D-00BE-86DF-AD8E-1B362AEB4388}"/>
          </ac:cxnSpMkLst>
        </pc:cxnChg>
      </pc:sldChg>
      <pc:sldChg chg="addSp delSp modSp add mod">
        <pc:chgData name="塩谷 晃弘 / Akihiro Shiotani" userId="50aef054-9327-40af-9729-b525352b79f1" providerId="ADAL" clId="{5B2BD65C-1053-4F2F-971F-4899B7E5E2CB}" dt="2023-04-26T07:30:56.475" v="3940" actId="1076"/>
        <pc:sldMkLst>
          <pc:docMk/>
          <pc:sldMk cId="933075795" sldId="1692"/>
        </pc:sldMkLst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8" creationId="{E4E1AC43-1B7B-569F-CDFB-CA01B0F9140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0" creationId="{80B3089F-6CE9-D930-AB38-DBF73D334DA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1" creationId="{AE16C624-90BD-8F14-1CE6-560F11F5DD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2" creationId="{E67FE926-26F1-1572-19D0-9112FB581FC9}"/>
          </ac:spMkLst>
        </pc:spChg>
        <pc:spChg chg="mod">
          <ac:chgData name="塩谷 晃弘 / Akihiro Shiotani" userId="50aef054-9327-40af-9729-b525352b79f1" providerId="ADAL" clId="{5B2BD65C-1053-4F2F-971F-4899B7E5E2CB}" dt="2023-04-26T07:25:29.880" v="3532" actId="20577"/>
          <ac:spMkLst>
            <pc:docMk/>
            <pc:sldMk cId="933075795" sldId="1692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18" creationId="{0A944EE0-BFB8-94C4-B348-3BD9228F8CC1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0" creationId="{2544B467-A147-E228-5203-EAFB543C205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2" creationId="{4FD32AE6-ECF2-921B-CEB3-B1FA43CB95E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5" creationId="{54D0E6BC-B0E7-2D85-CFDE-B647072FC80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6" creationId="{78A50B54-F0A8-A728-6411-A2355EAE5511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9.025" v="3592"/>
          <ac:spMkLst>
            <pc:docMk/>
            <pc:sldMk cId="933075795" sldId="1692"/>
            <ac:spMk id="27" creationId="{EACF3E21-F249-2B19-9CA1-862E03F03323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8.131" v="3590"/>
          <ac:spMkLst>
            <pc:docMk/>
            <pc:sldMk cId="933075795" sldId="1692"/>
            <ac:spMk id="28" creationId="{AEBE42F4-650D-638F-F979-5EED624C60E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9" creationId="{FEBF3016-8B49-F9F7-EEDF-A3DD750E2D0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0" creationId="{3512774B-698C-A90E-8269-1F0F8E9AD34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1" creationId="{833F73E1-221E-D832-CEFB-79324291D60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2" creationId="{1748258A-29E9-B2AE-1F10-CACC510A2220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3" creationId="{3586D302-EADC-1446-7455-D98DA69CAAB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4" creationId="{E574338C-E9CB-C627-209B-3CD89BECAE8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5" creationId="{8745ACCF-2157-A32C-1714-9B668620282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6" creationId="{A81DACA9-95D7-6481-9E12-ABCF36AF2ED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7" creationId="{C95186DB-CC09-4231-DFAA-ED3975F1B33A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8" creationId="{53A226EE-9CDC-87C5-5C2E-D31C6A63EEA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9" creationId="{D9EA9E62-434F-E36B-D669-394E4A9FDFF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0" creationId="{086C9C6F-614A-F4FE-E40B-0B5819F4A18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1" creationId="{77A75BFB-D9B0-1E1C-ED34-F2E8D5FC9F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2" creationId="{20AA3D4D-1DC8-AA18-EA72-3BBC540A24E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3" creationId="{4F15A536-47AD-9EAE-241B-296A58CB0A6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4" creationId="{7BE4380B-7614-2277-BC9A-C96E39A9D40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5" creationId="{69C6748B-BD9F-C7D7-71C6-EE1209170BF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6" creationId="{1192DA08-2D2A-DD66-83DB-5C517AF3BEC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7" creationId="{FB222007-9391-B142-B8D8-2899C62212D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8" creationId="{52DB2FE7-A7CF-711F-2CF3-5FA2ECDCFA05}"/>
          </ac:spMkLst>
        </pc:spChg>
        <pc:spChg chg="add mod">
          <ac:chgData name="塩谷 晃弘 / Akihiro Shiotani" userId="50aef054-9327-40af-9729-b525352b79f1" providerId="ADAL" clId="{5B2BD65C-1053-4F2F-971F-4899B7E5E2CB}" dt="2023-04-26T07:30:56.475" v="3940" actId="1076"/>
          <ac:spMkLst>
            <pc:docMk/>
            <pc:sldMk cId="933075795" sldId="1692"/>
            <ac:spMk id="49" creationId="{85E77BBD-A3AE-E9F6-93D4-C79F065FD8CC}"/>
          </ac:spMkLst>
        </pc:spChg>
        <pc:picChg chg="add mod">
          <ac:chgData name="塩谷 晃弘 / Akihiro Shiotani" userId="50aef054-9327-40af-9729-b525352b79f1" providerId="ADAL" clId="{5B2BD65C-1053-4F2F-971F-4899B7E5E2CB}" dt="2023-04-26T07:29:36.589" v="3725" actId="1036"/>
          <ac:picMkLst>
            <pc:docMk/>
            <pc:sldMk cId="933075795" sldId="1692"/>
            <ac:picMk id="7" creationId="{C7A9B266-D821-CC19-5326-1FDA82F3CAB0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21" creationId="{5E4D772A-9371-A6CA-0DED-329FC297F3D0}"/>
          </ac:picMkLst>
        </pc:pic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4" creationId="{F33ADE54-B1FE-6967-2326-6DEA88D8C2A8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5" creationId="{5717E059-D9F5-BB88-F918-D563CCB5979E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6" creationId="{B58A50F7-6880-E26D-1411-EE7106F0EF04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9" creationId="{1C010F8D-00BE-86DF-AD8E-1B362AEB4388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15" creationId="{B1C6A9B3-B9AA-4749-ED7E-0673D195E2E1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23" creationId="{D3257A3D-0199-4DB6-FFE2-CD702CF19BB5}"/>
          </ac:cxnSpMkLst>
        </pc:cxnChg>
      </pc:sldChg>
      <pc:sldChg chg="modSp add mod ord">
        <pc:chgData name="塩谷 晃弘 / Akihiro Shiotani" userId="50aef054-9327-40af-9729-b525352b79f1" providerId="ADAL" clId="{5B2BD65C-1053-4F2F-971F-4899B7E5E2CB}" dt="2023-04-26T07:42:59.489" v="4537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5B2BD65C-1053-4F2F-971F-4899B7E5E2CB}" dt="2023-04-26T07:42:59.489" v="453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38:51.371" v="4263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7:40:23.958" v="4467" actId="20577"/>
          <ac:spMkLst>
            <pc:docMk/>
            <pc:sldMk cId="2479363139" sldId="1693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4A37110F-C60E-4B4F-8860-66E3BC01CA3B}"/>
    <pc:docChg chg="undo custSel addSld delSld modSld sldOrd">
      <pc:chgData name="塩谷 晃弘 / Akihiro Shiotani" userId="50aef054-9327-40af-9729-b525352b79f1" providerId="ADAL" clId="{4A37110F-C60E-4B4F-8860-66E3BC01CA3B}" dt="2023-06-14T08:21:04.645" v="830" actId="47"/>
      <pc:docMkLst>
        <pc:docMk/>
      </pc:docMkLst>
      <pc:sldChg chg="modSp mod">
        <pc:chgData name="塩谷 晃弘 / Akihiro Shiotani" userId="50aef054-9327-40af-9729-b525352b79f1" providerId="ADAL" clId="{4A37110F-C60E-4B4F-8860-66E3BC01CA3B}" dt="2023-06-14T08:15:57.443" v="478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4A37110F-C60E-4B4F-8860-66E3BC01CA3B}" dt="2023-06-14T08:15:57.443" v="478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759741863" sldId="1464"/>
        </pc:sldMkLst>
      </pc:sldChg>
      <pc:sldChg chg="modSp mod">
        <pc:chgData name="塩谷 晃弘 / Akihiro Shiotani" userId="50aef054-9327-40af-9729-b525352b79f1" providerId="ADAL" clId="{4A37110F-C60E-4B4F-8860-66E3BC01CA3B}" dt="2023-06-14T08:16:10.614" v="480" actId="14100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4A37110F-C60E-4B4F-8860-66E3BC01CA3B}" dt="2023-06-14T08:16:10.614" v="480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4A37110F-C60E-4B4F-8860-66E3BC01CA3B}" dt="2023-06-14T08:16:06.150" v="479" actId="14100"/>
          <ac:spMkLst>
            <pc:docMk/>
            <pc:sldMk cId="3051654705" sldId="1539"/>
            <ac:spMk id="39" creationId="{F0E24589-5272-0EE6-F8AB-C0790A715B19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5:51.857" v="462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4A37110F-C60E-4B4F-8860-66E3BC01CA3B}" dt="2023-06-14T08:08:58.095" v="2" actId="47"/>
        <pc:sldMkLst>
          <pc:docMk/>
          <pc:sldMk cId="2717860386" sldId="1617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4A37110F-C60E-4B4F-8860-66E3BC01CA3B}" dt="2023-06-14T08:08:57.197" v="1" actId="47"/>
        <pc:sldMkLst>
          <pc:docMk/>
          <pc:sldMk cId="1226166692" sldId="167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79363139" sldId="169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194872367" sldId="1696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3112666676" sldId="170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95030241" sldId="1705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620850924" sldId="172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1835286542" sldId="1723"/>
        </pc:sldMkLst>
      </pc:sldChg>
      <pc:sldChg chg="add del">
        <pc:chgData name="塩谷 晃弘 / Akihiro Shiotani" userId="50aef054-9327-40af-9729-b525352b79f1" providerId="ADAL" clId="{4A37110F-C60E-4B4F-8860-66E3BC01CA3B}" dt="2023-06-14T08:09:19.602" v="4" actId="47"/>
        <pc:sldMkLst>
          <pc:docMk/>
          <pc:sldMk cId="4135241999" sldId="1725"/>
        </pc:sldMkLst>
      </pc:sldChg>
      <pc:sldChg chg="add del">
        <pc:chgData name="塩谷 晃弘 / Akihiro Shiotani" userId="50aef054-9327-40af-9729-b525352b79f1" providerId="ADAL" clId="{4A37110F-C60E-4B4F-8860-66E3BC01CA3B}" dt="2023-06-14T08:09:27.829" v="5" actId="47"/>
        <pc:sldMkLst>
          <pc:docMk/>
          <pc:sldMk cId="1872772690" sldId="1726"/>
        </pc:sldMkLst>
      </pc:sldChg>
      <pc:sldChg chg="add del">
        <pc:chgData name="塩谷 晃弘 / Akihiro Shiotani" userId="50aef054-9327-40af-9729-b525352b79f1" providerId="ADAL" clId="{4A37110F-C60E-4B4F-8860-66E3BC01CA3B}" dt="2023-06-14T08:10:29.651" v="62" actId="47"/>
        <pc:sldMkLst>
          <pc:docMk/>
          <pc:sldMk cId="645599025" sldId="1727"/>
        </pc:sldMkLst>
      </pc:sldChg>
      <pc:sldChg chg="add del">
        <pc:chgData name="塩谷 晃弘 / Akihiro Shiotani" userId="50aef054-9327-40af-9729-b525352b79f1" providerId="ADAL" clId="{4A37110F-C60E-4B4F-8860-66E3BC01CA3B}" dt="2023-06-14T08:09:13.717" v="3" actId="47"/>
        <pc:sldMkLst>
          <pc:docMk/>
          <pc:sldMk cId="2610979538" sldId="1728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9093582" sldId="1730"/>
        </pc:sldMkLst>
      </pc:sldChg>
      <pc:sldChg chg="add del">
        <pc:chgData name="塩谷 晃弘 / Akihiro Shiotani" userId="50aef054-9327-40af-9729-b525352b79f1" providerId="ADAL" clId="{4A37110F-C60E-4B4F-8860-66E3BC01CA3B}" dt="2023-06-14T08:10:36.453" v="63" actId="47"/>
        <pc:sldMkLst>
          <pc:docMk/>
          <pc:sldMk cId="1945399728" sldId="1731"/>
        </pc:sldMkLst>
      </pc:sldChg>
      <pc:sldChg chg="modSp add mod">
        <pc:chgData name="塩谷 晃弘 / Akihiro Shiotani" userId="50aef054-9327-40af-9729-b525352b79f1" providerId="ADAL" clId="{4A37110F-C60E-4B4F-8860-66E3BC01CA3B}" dt="2023-06-14T08:10:22.444" v="61" actId="1076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4A37110F-C60E-4B4F-8860-66E3BC01CA3B}" dt="2023-06-14T08:10:22.444" v="61" actId="1076"/>
          <ac:spMkLst>
            <pc:docMk/>
            <pc:sldMk cId="3663925030" sldId="1732"/>
            <ac:spMk id="10" creationId="{D0049C91-2805-09A3-6E21-B4FC4B8C5176}"/>
          </ac:spMkLst>
        </pc:sp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577812584" sldId="1733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110316025" sldId="1734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86573804" sldId="173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886204380" sldId="173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368595190" sldId="173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737070830" sldId="173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994710643" sldId="174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69371831" sldId="174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39786791" sldId="174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2078544" sldId="1743"/>
        </pc:sldMkLst>
      </pc:sldChg>
      <pc:sldChg chg="addSp delSp modSp add del mod">
        <pc:chgData name="塩谷 晃弘 / Akihiro Shiotani" userId="50aef054-9327-40af-9729-b525352b79f1" providerId="ADAL" clId="{4A37110F-C60E-4B4F-8860-66E3BC01CA3B}" dt="2023-06-14T08:13:32.766" v="240" actId="20577"/>
        <pc:sldMkLst>
          <pc:docMk/>
          <pc:sldMk cId="3291325449" sldId="1744"/>
        </pc:sldMkLst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4" creationId="{2A5145DF-CE37-24F5-C446-C456AAD07249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5" creationId="{858486C7-5DD5-0A4F-6C20-28AB4383D664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6" creationId="{C6A9C30C-BD53-D9EC-1A41-E8621C76AC3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9" creationId="{42977A08-6B13-40AB-D265-9D350FDC69D5}"/>
          </ac:spMkLst>
        </pc:spChg>
        <pc:spChg chg="add mod">
          <ac:chgData name="塩谷 晃弘 / Akihiro Shiotani" userId="50aef054-9327-40af-9729-b525352b79f1" providerId="ADAL" clId="{4A37110F-C60E-4B4F-8860-66E3BC01CA3B}" dt="2023-06-14T08:13:03.331" v="201" actId="1036"/>
          <ac:spMkLst>
            <pc:docMk/>
            <pc:sldMk cId="3291325449" sldId="1744"/>
            <ac:spMk id="10" creationId="{C1694315-0662-9990-94F5-3E6DD1C2B6AC}"/>
          </ac:spMkLst>
        </pc:spChg>
        <pc:spChg chg="add mod">
          <ac:chgData name="塩谷 晃弘 / Akihiro Shiotani" userId="50aef054-9327-40af-9729-b525352b79f1" providerId="ADAL" clId="{4A37110F-C60E-4B4F-8860-66E3BC01CA3B}" dt="2023-06-14T08:13:32.766" v="240" actId="20577"/>
          <ac:spMkLst>
            <pc:docMk/>
            <pc:sldMk cId="3291325449" sldId="1744"/>
            <ac:spMk id="11" creationId="{A0BC237F-F343-12C4-232F-A50C98DAD5C5}"/>
          </ac:spMkLst>
        </pc:spChg>
        <pc:spChg chg="mod">
          <ac:chgData name="塩谷 晃弘 / Akihiro Shiotani" userId="50aef054-9327-40af-9729-b525352b79f1" providerId="ADAL" clId="{4A37110F-C60E-4B4F-8860-66E3BC01CA3B}" dt="2023-06-14T08:12:03.298" v="139" actId="20577"/>
          <ac:spMkLst>
            <pc:docMk/>
            <pc:sldMk cId="3291325449" sldId="1744"/>
            <ac:spMk id="12" creationId="{2490A6D4-AA60-2B55-B659-F222860B7488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6" creationId="{D90CD42D-7C3A-0B8D-46CB-A12E0F4AD5DE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7" creationId="{5C0C3A8D-FCCC-4EFC-43BF-7B5B971AE82B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2" creationId="{38CFDB7C-FCF5-CE33-1AB6-AED4106E38B4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6" creationId="{EB1BD891-9EC7-7CF4-5E69-49C14F6845D8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7" creationId="{13C2F24D-859A-8AE6-D22F-18D1E41D3189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8" creationId="{631F56D5-5B26-099F-4B02-084273B83D6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9" creationId="{1982AAFC-F44E-188C-76E1-C67197073BBE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0" creationId="{5075C3A3-5059-C4D2-24E1-3ABB4E21780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3" creationId="{7444ABF7-0F13-AED8-C395-683E2FE68C8B}"/>
          </ac:spMkLst>
        </pc:spChg>
        <pc:grpChg chg="add 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7" creationId="{9313108F-9AAF-143B-BB89-24DCE86CD137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20" creationId="{DDEC9B95-FD5A-79DA-3CD2-BACEFB64109B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31" creationId="{3DF75E30-CACC-DD23-89EB-F82A908CF7A7}"/>
          </ac:grpSpMkLst>
        </pc:grpChg>
        <pc:grpChg chg="del">
          <ac:chgData name="塩谷 晃弘 / Akihiro Shiotani" userId="50aef054-9327-40af-9729-b525352b79f1" providerId="ADAL" clId="{4A37110F-C60E-4B4F-8860-66E3BC01CA3B}" dt="2023-06-14T08:12:10.524" v="140" actId="478"/>
          <ac:grpSpMkLst>
            <pc:docMk/>
            <pc:sldMk cId="3291325449" sldId="1744"/>
            <ac:grpSpMk id="34" creationId="{25AABB1B-6176-3782-38B2-B0D16C21D778}"/>
          </ac:grpSpMkLst>
        </pc:grp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8" creationId="{D4AAD6D9-EA3A-3EE9-2613-1A5E4A44D533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21" creationId="{DE7B8245-FA8D-B63D-F94F-8874F6F50B1C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32" creationId="{34CD7692-5736-FDCE-128B-FD3B8A582D18}"/>
          </ac:picMkLst>
        </pc:pic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87030502" sldId="174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14063461" sldId="174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424745026" sldId="174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995212691" sldId="174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2477241" sldId="175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125200701" sldId="175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625386931" sldId="175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253320573" sldId="175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47347649" sldId="1754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22772937" sldId="175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93512851" sldId="175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20956835" sldId="175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99804744" sldId="175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02500389" sldId="176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730851994" sldId="176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502983450" sldId="176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194151693" sldId="1763"/>
        </pc:sldMkLst>
      </pc:sldChg>
      <pc:sldChg chg="modSp add mod ord">
        <pc:chgData name="塩谷 晃弘 / Akihiro Shiotani" userId="50aef054-9327-40af-9729-b525352b79f1" providerId="ADAL" clId="{4A37110F-C60E-4B4F-8860-66E3BC01CA3B}" dt="2023-06-14T08:10:03.594" v="60" actId="207"/>
        <pc:sldMkLst>
          <pc:docMk/>
          <pc:sldMk cId="3908855379" sldId="1764"/>
        </pc:sldMkLst>
        <pc:spChg chg="mod">
          <ac:chgData name="塩谷 晃弘 / Akihiro Shiotani" userId="50aef054-9327-40af-9729-b525352b79f1" providerId="ADAL" clId="{4A37110F-C60E-4B4F-8860-66E3BC01CA3B}" dt="2023-06-14T08:09:56.370" v="59" actId="1038"/>
          <ac:spMkLst>
            <pc:docMk/>
            <pc:sldMk cId="3908855379" sldId="1764"/>
            <ac:spMk id="11" creationId="{6413E411-7F58-F353-3995-D7FA2D74944C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0:03.594" v="60" actId="207"/>
          <ac:graphicFrameMkLst>
            <pc:docMk/>
            <pc:sldMk cId="3908855379" sldId="1764"/>
            <ac:graphicFrameMk id="31" creationId="{2031DDAE-20A6-2F8F-815E-E6AFDBB36031}"/>
          </ac:graphicFrameMkLst>
        </pc:graphicFrameChg>
        <pc:cxnChg chg="mod">
          <ac:chgData name="塩谷 晃弘 / Akihiro Shiotani" userId="50aef054-9327-40af-9729-b525352b79f1" providerId="ADAL" clId="{4A37110F-C60E-4B4F-8860-66E3BC01CA3B}" dt="2023-06-14T08:09:49.073" v="30" actId="1037"/>
          <ac:cxnSpMkLst>
            <pc:docMk/>
            <pc:sldMk cId="3908855379" sldId="1764"/>
            <ac:cxnSpMk id="9" creationId="{99DB5A42-51B5-FE94-3FEF-00BF7B401F9D}"/>
          </ac:cxnSpMkLst>
        </pc:cxn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26098353" sldId="1765"/>
        </pc:sldMkLst>
      </pc:sldChg>
      <pc:sldChg chg="modSp add mod ord">
        <pc:chgData name="塩谷 晃弘 / Akihiro Shiotani" userId="50aef054-9327-40af-9729-b525352b79f1" providerId="ADAL" clId="{4A37110F-C60E-4B4F-8860-66E3BC01CA3B}" dt="2023-06-14T08:10:45.849" v="100" actId="20577"/>
        <pc:sldMkLst>
          <pc:docMk/>
          <pc:sldMk cId="2441942590" sldId="1766"/>
        </pc:sldMkLst>
        <pc:spChg chg="mod">
          <ac:chgData name="塩谷 晃弘 / Akihiro Shiotani" userId="50aef054-9327-40af-9729-b525352b79f1" providerId="ADAL" clId="{4A37110F-C60E-4B4F-8860-66E3BC01CA3B}" dt="2023-06-14T08:10:45.849" v="100" actId="20577"/>
          <ac:spMkLst>
            <pc:docMk/>
            <pc:sldMk cId="2441942590" sldId="1766"/>
            <ac:spMk id="2" creationId="{4D843678-4AA9-F716-34EA-FA6CDF1ABD72}"/>
          </ac:spMkLst>
        </pc:spChg>
      </pc:sldChg>
      <pc:sldChg chg="modSp add del mod ord">
        <pc:chgData name="塩谷 晃弘 / Akihiro Shiotani" userId="50aef054-9327-40af-9729-b525352b79f1" providerId="ADAL" clId="{4A37110F-C60E-4B4F-8860-66E3BC01CA3B}" dt="2023-06-14T08:13:41.675" v="241" actId="47"/>
        <pc:sldMkLst>
          <pc:docMk/>
          <pc:sldMk cId="1675819059" sldId="1767"/>
        </pc:sldMkLst>
        <pc:spChg chg="mod">
          <ac:chgData name="塩谷 晃弘 / Akihiro Shiotani" userId="50aef054-9327-40af-9729-b525352b79f1" providerId="ADAL" clId="{4A37110F-C60E-4B4F-8860-66E3BC01CA3B}" dt="2023-06-14T08:11:48.750" v="126" actId="20577"/>
          <ac:spMkLst>
            <pc:docMk/>
            <pc:sldMk cId="1675819059" sldId="1767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4A37110F-C60E-4B4F-8860-66E3BC01CA3B}" dt="2023-06-14T08:11:48.461" v="125" actId="20577"/>
          <ac:spMkLst>
            <pc:docMk/>
            <pc:sldMk cId="1675819059" sldId="1767"/>
            <ac:spMk id="13" creationId="{4E35A758-B302-7FCF-4802-C09E7EE36DCC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3926008399" sldId="1768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623147162" sldId="1769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2922902862" sldId="1770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230476084" sldId="1771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466981361" sldId="1772"/>
        </pc:sldMkLst>
      </pc:sldChg>
      <pc:sldChg chg="modSp add mod">
        <pc:chgData name="塩谷 晃弘 / Akihiro Shiotani" userId="50aef054-9327-40af-9729-b525352b79f1" providerId="ADAL" clId="{4A37110F-C60E-4B4F-8860-66E3BC01CA3B}" dt="2023-06-14T08:14:07.792" v="268" actId="207"/>
        <pc:sldMkLst>
          <pc:docMk/>
          <pc:sldMk cId="401891521" sldId="1773"/>
        </pc:sldMkLst>
        <pc:spChg chg="mod">
          <ac:chgData name="塩谷 晃弘 / Akihiro Shiotani" userId="50aef054-9327-40af-9729-b525352b79f1" providerId="ADAL" clId="{4A37110F-C60E-4B4F-8860-66E3BC01CA3B}" dt="2023-06-14T08:14:07.792" v="268" actId="207"/>
          <ac:spMkLst>
            <pc:docMk/>
            <pc:sldMk cId="401891521" sldId="1773"/>
            <ac:spMk id="13" creationId="{F1BE3314-76D5-3318-1E98-0BEEA4BBAC83}"/>
          </ac:spMkLst>
        </pc:spChg>
      </pc:sldChg>
      <pc:sldChg chg="addSp modSp add mod">
        <pc:chgData name="塩谷 晃弘 / Akihiro Shiotani" userId="50aef054-9327-40af-9729-b525352b79f1" providerId="ADAL" clId="{4A37110F-C60E-4B4F-8860-66E3BC01CA3B}" dt="2023-06-14T08:20:54.272" v="829" actId="20577"/>
        <pc:sldMkLst>
          <pc:docMk/>
          <pc:sldMk cId="4263601909" sldId="1774"/>
        </pc:sldMkLst>
        <pc:spChg chg="mod">
          <ac:chgData name="塩谷 晃弘 / Akihiro Shiotani" userId="50aef054-9327-40af-9729-b525352b79f1" providerId="ADAL" clId="{4A37110F-C60E-4B4F-8860-66E3BC01CA3B}" dt="2023-06-14T08:20:54.272" v="829" actId="20577"/>
          <ac:spMkLst>
            <pc:docMk/>
            <pc:sldMk cId="4263601909" sldId="1774"/>
            <ac:spMk id="2" creationId="{DD034B0F-D4E6-736F-7B4A-B11994475814}"/>
          </ac:spMkLst>
        </pc:spChg>
        <pc:spChg chg="add mod">
          <ac:chgData name="塩谷 晃弘 / Akihiro Shiotani" userId="50aef054-9327-40af-9729-b525352b79f1" providerId="ADAL" clId="{4A37110F-C60E-4B4F-8860-66E3BC01CA3B}" dt="2023-06-14T08:18:13.022" v="671" actId="1076"/>
          <ac:spMkLst>
            <pc:docMk/>
            <pc:sldMk cId="4263601909" sldId="1774"/>
            <ac:spMk id="4" creationId="{916D0C5A-3635-84A0-B2E9-472C3F522AE6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5" creationId="{03F35D39-4803-A4A2-4306-4A958FFD9B7E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6" creationId="{53A5CEC2-B3AE-7E2F-1F45-DAC6172807E7}"/>
          </ac:spMkLst>
        </pc:spChg>
        <pc:spChg chg="mod">
          <ac:chgData name="塩谷 晃弘 / Akihiro Shiotani" userId="50aef054-9327-40af-9729-b525352b79f1" providerId="ADAL" clId="{4A37110F-C60E-4B4F-8860-66E3BC01CA3B}" dt="2023-06-14T08:19:56.370" v="814" actId="20577"/>
          <ac:spMkLst>
            <pc:docMk/>
            <pc:sldMk cId="4263601909" sldId="1774"/>
            <ac:spMk id="10" creationId="{368D2756-98CF-1B3A-414D-DEB3A7CB0518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5" creationId="{2EE4F10C-30C2-CD6E-2F57-C8D1C7770BF6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8" creationId="{6A1FFF1C-43AE-7FBA-8B6A-DF66B7D69924}"/>
          </ac:spMkLst>
        </pc:spChg>
        <pc:spChg chg="mod">
          <ac:chgData name="塩谷 晃弘 / Akihiro Shiotani" userId="50aef054-9327-40af-9729-b525352b79f1" providerId="ADAL" clId="{4A37110F-C60E-4B4F-8860-66E3BC01CA3B}" dt="2023-06-14T08:19:01.545" v="720" actId="1076"/>
          <ac:spMkLst>
            <pc:docMk/>
            <pc:sldMk cId="4263601909" sldId="1774"/>
            <ac:spMk id="19" creationId="{E0EED68E-4F96-58CC-BF27-1D7F8C1D3694}"/>
          </ac:spMkLst>
        </pc:spChg>
      </pc:sldChg>
      <pc:sldChg chg="modSp add mod ord">
        <pc:chgData name="塩谷 晃弘 / Akihiro Shiotani" userId="50aef054-9327-40af-9729-b525352b79f1" providerId="ADAL" clId="{4A37110F-C60E-4B4F-8860-66E3BC01CA3B}" dt="2023-06-14T08:16:34.329" v="487" actId="20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4A37110F-C60E-4B4F-8860-66E3BC01CA3B}" dt="2023-06-14T08:16:34.329" v="487" actId="207"/>
          <ac:spMkLst>
            <pc:docMk/>
            <pc:sldMk cId="3696394257" sldId="1775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24.658" v="485" actId="20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4A37110F-C60E-4B4F-8860-66E3BC01CA3B}" dt="2023-06-14T08:16:24.658" v="485" actId="20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49.734" v="490" actId="207"/>
        <pc:sldMkLst>
          <pc:docMk/>
          <pc:sldMk cId="3340954695" sldId="1777"/>
        </pc:sldMkLst>
        <pc:spChg chg="mod">
          <ac:chgData name="塩谷 晃弘 / Akihiro Shiotani" userId="50aef054-9327-40af-9729-b525352b79f1" providerId="ADAL" clId="{4A37110F-C60E-4B4F-8860-66E3BC01CA3B}" dt="2023-06-14T08:16:49.734" v="490" actId="207"/>
          <ac:spMkLst>
            <pc:docMk/>
            <pc:sldMk cId="3340954695" sldId="177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4A37110F-C60E-4B4F-8860-66E3BC01CA3B}" dt="2023-06-14T08:16:56.210" v="492"/>
        <pc:sldMkLst>
          <pc:docMk/>
          <pc:sldMk cId="864470947" sldId="1778"/>
        </pc:sldMkLst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033B2324-0F69-458E-A975-F49E9DC63374}"/>
    <pc:docChg chg="undo custSel addSld modSld">
      <pc:chgData name="塩谷 晃弘 / Akihiro Shiotani" userId="50aef054-9327-40af-9729-b525352b79f1" providerId="ADAL" clId="{033B2324-0F69-458E-A975-F49E9DC63374}" dt="2023-05-29T04:57:21.320" v="291" actId="15"/>
      <pc:docMkLst>
        <pc:docMk/>
      </pc:docMkLst>
      <pc:sldChg chg="modSp mod">
        <pc:chgData name="塩谷 晃弘 / Akihiro Shiotani" userId="50aef054-9327-40af-9729-b525352b79f1" providerId="ADAL" clId="{033B2324-0F69-458E-A975-F49E9DC63374}" dt="2023-05-29T04:42:33.280" v="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033B2324-0F69-458E-A975-F49E9DC63374}" dt="2023-05-29T04:42:33.280" v="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033B2324-0F69-458E-A975-F49E9DC63374}" dt="2023-05-29T04:52:29.125" v="216" actId="1076"/>
        <pc:sldMkLst>
          <pc:docMk/>
          <pc:sldMk cId="2779546387" sldId="1694"/>
        </pc:sldMkLst>
        <pc:spChg chg="add del mod">
          <ac:chgData name="塩谷 晃弘 / Akihiro Shiotani" userId="50aef054-9327-40af-9729-b525352b79f1" providerId="ADAL" clId="{033B2324-0F69-458E-A975-F49E9DC63374}" dt="2023-05-29T04:52:19.368" v="211" actId="478"/>
          <ac:spMkLst>
            <pc:docMk/>
            <pc:sldMk cId="2779546387" sldId="1694"/>
            <ac:spMk id="12" creationId="{6059F66E-AC41-8960-0A90-BCFD2AB257CA}"/>
          </ac:spMkLst>
        </pc:spChg>
        <pc:spChg chg="add mod">
          <ac:chgData name="塩谷 晃弘 / Akihiro Shiotani" userId="50aef054-9327-40af-9729-b525352b79f1" providerId="ADAL" clId="{033B2324-0F69-458E-A975-F49E9DC63374}" dt="2023-05-29T04:52:24.157" v="214" actId="1076"/>
          <ac:spMkLst>
            <pc:docMk/>
            <pc:sldMk cId="2779546387" sldId="1694"/>
            <ac:spMk id="13" creationId="{21CDA7F6-8420-9728-D1C8-F9EE1126B5BF}"/>
          </ac:spMkLst>
        </pc:spChg>
        <pc:spChg chg="add del mod">
          <ac:chgData name="塩谷 晃弘 / Akihiro Shiotani" userId="50aef054-9327-40af-9729-b525352b79f1" providerId="ADAL" clId="{033B2324-0F69-458E-A975-F49E9DC63374}" dt="2023-05-29T04:52:19.400" v="213"/>
          <ac:spMkLst>
            <pc:docMk/>
            <pc:sldMk cId="2779546387" sldId="1694"/>
            <ac:spMk id="14" creationId="{14D9C2B4-9A71-74A1-58C5-3E5AE916F59F}"/>
          </ac:spMkLst>
        </pc:spChg>
        <pc:spChg chg="add mod">
          <ac:chgData name="塩谷 晃弘 / Akihiro Shiotani" userId="50aef054-9327-40af-9729-b525352b79f1" providerId="ADAL" clId="{033B2324-0F69-458E-A975-F49E9DC63374}" dt="2023-05-29T04:52:29.125" v="216" actId="1076"/>
          <ac:spMkLst>
            <pc:docMk/>
            <pc:sldMk cId="2779546387" sldId="1694"/>
            <ac:spMk id="15" creationId="{43321581-951C-8DB1-EFFD-878AFB132D75}"/>
          </ac:spMkLst>
        </pc:sp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5" creationId="{571AB166-247C-36D8-478C-79D2615ACFB8}"/>
          </ac:picMkLst>
        </pc:pic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7" creationId="{8B90ACF8-1C72-D8A8-8679-A54F06326330}"/>
          </ac:picMkLst>
        </pc:picChg>
        <pc:picChg chg="add del mod">
          <ac:chgData name="塩谷 晃弘 / Akihiro Shiotani" userId="50aef054-9327-40af-9729-b525352b79f1" providerId="ADAL" clId="{033B2324-0F69-458E-A975-F49E9DC63374}" dt="2023-05-29T04:48:52.721" v="43"/>
          <ac:picMkLst>
            <pc:docMk/>
            <pc:sldMk cId="2779546387" sldId="1694"/>
            <ac:picMk id="9" creationId="{B6C62F2C-9A28-A932-F8FB-06F93F8F48AB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0" creationId="{66D0D645-94B6-F40D-D04F-2CA2937CDE63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1" creationId="{8A5F4A9C-F9E5-A5FE-DF11-FD0E46ED4FEA}"/>
          </ac:picMkLst>
        </pc:picChg>
        <pc:picChg chg="del">
          <ac:chgData name="塩谷 晃弘 / Akihiro Shiotani" userId="50aef054-9327-40af-9729-b525352b79f1" providerId="ADAL" clId="{033B2324-0F69-458E-A975-F49E9DC63374}" dt="2023-05-29T04:43:57.211" v="7" actId="478"/>
          <ac:picMkLst>
            <pc:docMk/>
            <pc:sldMk cId="2779546387" sldId="1694"/>
            <ac:picMk id="19" creationId="{3388E2B9-22E7-92F9-8B33-2D57D2EFE6FF}"/>
          </ac:picMkLst>
        </pc:picChg>
      </pc:sldChg>
      <pc:sldChg chg="addSp delSp modSp mod">
        <pc:chgData name="塩谷 晃弘 / Akihiro Shiotani" userId="50aef054-9327-40af-9729-b525352b79f1" providerId="ADAL" clId="{033B2324-0F69-458E-A975-F49E9DC63374}" dt="2023-05-29T04:57:21.320" v="291" actId="15"/>
        <pc:sldMkLst>
          <pc:docMk/>
          <pc:sldMk cId="1194872367" sldId="1696"/>
        </pc:sldMkLst>
        <pc:spChg chg="add mod">
          <ac:chgData name="塩谷 晃弘 / Akihiro Shiotani" userId="50aef054-9327-40af-9729-b525352b79f1" providerId="ADAL" clId="{033B2324-0F69-458E-A975-F49E9DC63374}" dt="2023-05-29T04:57:12.073" v="288" actId="1076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033B2324-0F69-458E-A975-F49E9DC63374}" dt="2023-05-29T04:57:21.320" v="291" actId="15"/>
          <ac:spMkLst>
            <pc:docMk/>
            <pc:sldMk cId="1194872367" sldId="1696"/>
            <ac:spMk id="6" creationId="{3AFAA03A-2267-B5A0-48C9-B058EFC54D01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10" creationId="{E6D837E2-3241-E1FC-0DC6-4204E415AAF7}"/>
          </ac:spMkLst>
        </pc:sp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7" creationId="{982D5313-1540-6ACD-8687-949D143DB804}"/>
          </ac:picMkLst>
        </pc:picChg>
      </pc:sldChg>
      <pc:sldChg chg="addSp delSp modSp add mod">
        <pc:chgData name="塩谷 晃弘 / Akihiro Shiotani" userId="50aef054-9327-40af-9729-b525352b79f1" providerId="ADAL" clId="{033B2324-0F69-458E-A975-F49E9DC63374}" dt="2023-05-29T04:47:31.544" v="36" actId="1076"/>
        <pc:sldMkLst>
          <pc:docMk/>
          <pc:sldMk cId="2348499707" sldId="1732"/>
        </pc:sldMkLst>
        <pc:picChg chg="add mod">
          <ac:chgData name="塩谷 晃弘 / Akihiro Shiotani" userId="50aef054-9327-40af-9729-b525352b79f1" providerId="ADAL" clId="{033B2324-0F69-458E-A975-F49E9DC63374}" dt="2023-05-29T04:46:05.350" v="24"/>
          <ac:picMkLst>
            <pc:docMk/>
            <pc:sldMk cId="2348499707" sldId="1732"/>
            <ac:picMk id="4" creationId="{BE630DCD-DE3A-5400-A36D-5DB74E23875B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5" creationId="{571AB166-247C-36D8-478C-79D2615ACFB8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7" creationId="{8B90ACF8-1C72-D8A8-8679-A54F06326330}"/>
          </ac:picMkLst>
        </pc:picChg>
        <pc:picChg chg="mod">
          <ac:chgData name="塩谷 晃弘 / Akihiro Shiotani" userId="50aef054-9327-40af-9729-b525352b79f1" providerId="ADAL" clId="{033B2324-0F69-458E-A975-F49E9DC63374}" dt="2023-05-29T04:47:26.193" v="34" actId="1076"/>
          <ac:picMkLst>
            <pc:docMk/>
            <pc:sldMk cId="2348499707" sldId="1732"/>
            <ac:picMk id="8" creationId="{DA1F4C90-AB82-B768-1071-24225177ECF0}"/>
          </ac:picMkLst>
        </pc:picChg>
        <pc:picChg chg="mod">
          <ac:chgData name="塩谷 晃弘 / Akihiro Shiotani" userId="50aef054-9327-40af-9729-b525352b79f1" providerId="ADAL" clId="{033B2324-0F69-458E-A975-F49E9DC63374}" dt="2023-05-29T04:47:31.544" v="36" actId="1076"/>
          <ac:picMkLst>
            <pc:docMk/>
            <pc:sldMk cId="2348499707" sldId="1732"/>
            <ac:picMk id="10" creationId="{8680DC41-F3E2-6D8E-26F8-B2310E542206}"/>
          </ac:picMkLst>
        </pc:picChg>
      </pc:sldChg>
    </pc:docChg>
  </pc:docChgLst>
  <pc:docChgLst>
    <pc:chgData name="塩谷 晃弘 / Akihiro Shiotani" userId="50aef054-9327-40af-9729-b525352b79f1" providerId="ADAL" clId="{9EC40D32-B23A-43AE-A07F-90951A712039}"/>
    <pc:docChg chg="undo custSel addSld delSld modSld sldOrd">
      <pc:chgData name="塩谷 晃弘 / Akihiro Shiotani" userId="50aef054-9327-40af-9729-b525352b79f1" providerId="ADAL" clId="{9EC40D32-B23A-43AE-A07F-90951A712039}" dt="2023-05-18T04:42:23.756" v="4806" actId="1076"/>
      <pc:docMkLst>
        <pc:docMk/>
      </pc:docMkLst>
      <pc:sldChg chg="modSp mod">
        <pc:chgData name="塩谷 晃弘 / Akihiro Shiotani" userId="50aef054-9327-40af-9729-b525352b79f1" providerId="ADAL" clId="{9EC40D32-B23A-43AE-A07F-90951A712039}" dt="2023-05-17T07:10:10.311" v="2841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9EC40D32-B23A-43AE-A07F-90951A712039}" dt="2023-05-17T07:10:10.311" v="2841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27:10.361" v="3671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EC40D32-B23A-43AE-A07F-90951A712039}" dt="2023-05-17T01:02:54.877" v="44" actId="1076"/>
          <ac:spMkLst>
            <pc:docMk/>
            <pc:sldMk cId="3051654705" sldId="1539"/>
            <ac:spMk id="3" creationId="{18AD60CC-9221-81CE-8B72-9B378D66B2A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5" creationId="{7D713785-BBDA-C45F-4A90-160C8A91E685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6" creationId="{38ABAA8E-57F9-AAC2-A5D4-51C54A469658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7" creationId="{DD51E1B0-ADEC-8FB0-8149-F8D977448233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8" creationId="{7145707A-36B8-5D19-DA6D-C2CAA04A62C1}"/>
          </ac:spMkLst>
        </pc:spChg>
        <pc:spChg chg="mod">
          <ac:chgData name="塩谷 晃弘 / Akihiro Shiotani" userId="50aef054-9327-40af-9729-b525352b79f1" providerId="ADAL" clId="{9EC40D32-B23A-43AE-A07F-90951A712039}" dt="2023-05-17T01:06:55.022" v="233" actId="20577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9EC40D32-B23A-43AE-A07F-90951A712039}" dt="2023-05-17T01:06:51.817" v="223" actId="1037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2" creationId="{13115DF3-1260-1335-B353-8461E4377CB7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3" creationId="{D89CF920-AB0C-5E49-F69A-AEC68F947F82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4" creationId="{83E602F5-F5D6-05A7-BD30-EDCCD1C8C046}"/>
          </ac:spMkLst>
        </pc:spChg>
        <pc:spChg chg="mod">
          <ac:chgData name="塩谷 晃弘 / Akihiro Shiotani" userId="50aef054-9327-40af-9729-b525352b79f1" providerId="ADAL" clId="{9EC40D32-B23A-43AE-A07F-90951A712039}" dt="2023-05-17T01:07:11.567" v="246" actId="20577"/>
          <ac:spMkLst>
            <pc:docMk/>
            <pc:sldMk cId="3051654705" sldId="1539"/>
            <ac:spMk id="15" creationId="{223CAAE2-BEE8-724F-265E-D8CCA08F1159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6" creationId="{AD98A81F-388F-CE21-76CF-EF3F0F09CA2E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7" creationId="{22F75A5E-5B97-E0C5-52F5-11AF994FCD2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8" creationId="{C80B284F-4145-8CE6-7CC1-5561CC457205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9EC40D32-B23A-43AE-A07F-90951A712039}" dt="2023-05-17T01:07:06.079" v="234" actId="1076"/>
          <ac:spMkLst>
            <pc:docMk/>
            <pc:sldMk cId="3051654705" sldId="1539"/>
            <ac:spMk id="21" creationId="{C1F4C374-367F-FCBC-0C59-43D5BCB61479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2" creationId="{0E5AD8B2-FD77-A347-3B16-50C8F13E7BCE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3" creationId="{ACEFAD11-32DE-A327-4E8F-F36562F0B078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9EC40D32-B23A-43AE-A07F-90951A712039}" dt="2023-05-17T01:09:57.015" v="475" actId="478"/>
          <ac:spMkLst>
            <pc:docMk/>
            <pc:sldMk cId="3051654705" sldId="1539"/>
            <ac:spMk id="25" creationId="{C733767A-0AB9-F15B-E22B-E914E442873F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6" creationId="{42FDF74E-C47C-133E-E572-AA4B9F244E1E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27" creationId="{BC72A7BA-E417-CAA6-BC99-5526C1E487A4}"/>
          </ac:spMkLst>
        </pc:spChg>
        <pc:spChg chg="mod">
          <ac:chgData name="塩谷 晃弘 / Akihiro Shiotani" userId="50aef054-9327-40af-9729-b525352b79f1" providerId="ADAL" clId="{9EC40D32-B23A-43AE-A07F-90951A712039}" dt="2023-05-17T01:18:14.483" v="530" actId="14100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9" creationId="{BD7736C1-941D-CA2E-1EB4-28C238CF773C}"/>
          </ac:spMkLst>
        </pc:spChg>
        <pc:spChg chg="del">
          <ac:chgData name="塩谷 晃弘 / Akihiro Shiotani" userId="50aef054-9327-40af-9729-b525352b79f1" providerId="ADAL" clId="{9EC40D32-B23A-43AE-A07F-90951A712039}" dt="2023-05-17T01:04:17.638" v="51" actId="478"/>
          <ac:spMkLst>
            <pc:docMk/>
            <pc:sldMk cId="3051654705" sldId="1539"/>
            <ac:spMk id="30" creationId="{B9EF6990-E5C0-CD05-5900-C91B8293B02C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31" creationId="{BE872DEA-8158-8776-20F4-7F75056A54FF}"/>
          </ac:spMkLst>
        </pc:spChg>
        <pc:spChg chg="add mod">
          <ac:chgData name="塩谷 晃弘 / Akihiro Shiotani" userId="50aef054-9327-40af-9729-b525352b79f1" providerId="ADAL" clId="{9EC40D32-B23A-43AE-A07F-90951A712039}" dt="2023-05-17T01:08:07.366" v="287" actId="20577"/>
          <ac:spMkLst>
            <pc:docMk/>
            <pc:sldMk cId="3051654705" sldId="1539"/>
            <ac:spMk id="32" creationId="{A1B9F504-D191-2F71-C386-89F6FAE0E7CA}"/>
          </ac:spMkLst>
        </pc:spChg>
        <pc:spChg chg="add mod">
          <ac:chgData name="塩谷 晃弘 / Akihiro Shiotani" userId="50aef054-9327-40af-9729-b525352b79f1" providerId="ADAL" clId="{9EC40D32-B23A-43AE-A07F-90951A712039}" dt="2023-05-17T01:08:02.480" v="268" actId="1076"/>
          <ac:spMkLst>
            <pc:docMk/>
            <pc:sldMk cId="3051654705" sldId="1539"/>
            <ac:spMk id="33" creationId="{1989A699-FAF0-238D-3863-6B99384C1011}"/>
          </ac:spMkLst>
        </pc:spChg>
        <pc:spChg chg="add mod">
          <ac:chgData name="塩谷 晃弘 / Akihiro Shiotani" userId="50aef054-9327-40af-9729-b525352b79f1" providerId="ADAL" clId="{9EC40D32-B23A-43AE-A07F-90951A712039}" dt="2023-05-17T01:08:22.676" v="323" actId="20577"/>
          <ac:spMkLst>
            <pc:docMk/>
            <pc:sldMk cId="3051654705" sldId="1539"/>
            <ac:spMk id="34" creationId="{1CCF9BB8-40DE-45AD-FD25-906732288DBD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5" creationId="{6B9AFAA0-466A-5071-EB86-4649DAB1757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9EC40D32-B23A-43AE-A07F-90951A712039}" dt="2023-05-17T01:08:12.199" v="289" actId="1076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9EC40D32-B23A-43AE-A07F-90951A712039}" dt="2023-05-17T01:17:58.867" v="526" actId="20577"/>
          <ac:spMkLst>
            <pc:docMk/>
            <pc:sldMk cId="3051654705" sldId="1539"/>
            <ac:spMk id="38" creationId="{2BB9DB97-8538-AAED-B922-D68461DD65FB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9EC40D32-B23A-43AE-A07F-90951A712039}" dt="2023-05-17T01:08:35.486" v="334" actId="20577"/>
          <ac:spMkLst>
            <pc:docMk/>
            <pc:sldMk cId="3051654705" sldId="1539"/>
            <ac:spMk id="40" creationId="{BEF1045D-B03F-E39D-C17B-B66C25A1D6A7}"/>
          </ac:spMkLst>
        </pc:spChg>
        <pc:spChg chg="add mod">
          <ac:chgData name="塩谷 晃弘 / Akihiro Shiotani" userId="50aef054-9327-40af-9729-b525352b79f1" providerId="ADAL" clId="{9EC40D32-B23A-43AE-A07F-90951A712039}" dt="2023-05-17T01:08:32.355" v="325" actId="1076"/>
          <ac:spMkLst>
            <pc:docMk/>
            <pc:sldMk cId="3051654705" sldId="1539"/>
            <ac:spMk id="41" creationId="{1EA4CEC2-B5EE-0C20-C3D7-1C074018A613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9EC40D32-B23A-43AE-A07F-90951A712039}" dt="2023-05-17T01:18:19.676" v="549" actId="20577"/>
          <ac:spMkLst>
            <pc:docMk/>
            <pc:sldMk cId="3051654705" sldId="1539"/>
            <ac:spMk id="43" creationId="{3DDE893A-3DBA-BCDB-C193-A5B9857BA5C5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7:10.361" v="3671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9EC40D32-B23A-43AE-A07F-90951A712039}" dt="2023-05-17T07:26:58.529" v="3659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7" creationId="{7AEE8D0E-8D35-D2B2-57E3-5E22044C1387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8" creationId="{02F1FA65-B62C-9AC0-FA6D-2E24BE3F53D2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9" creationId="{806EA0BB-828A-9158-8044-5E11BD5C2AD0}"/>
          </ac:spMkLst>
        </pc:spChg>
        <pc:spChg chg="del mod">
          <ac:chgData name="塩谷 晃弘 / Akihiro Shiotani" userId="50aef054-9327-40af-9729-b525352b79f1" providerId="ADAL" clId="{9EC40D32-B23A-43AE-A07F-90951A712039}" dt="2023-05-17T07:16:23.642" v="3036" actId="478"/>
          <ac:spMkLst>
            <pc:docMk/>
            <pc:sldMk cId="1950371818" sldId="1540"/>
            <ac:spMk id="10" creationId="{369AC2C9-FA15-B9D5-BF7C-E57C1EB9061A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2" creationId="{F55B1EDC-A7C6-9124-B435-7A1E4837296E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4" creationId="{55593752-4BE5-B539-21E7-1EAD5929EFCF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5" creationId="{D4B64F52-81C4-26AC-A9E9-3B56D8B1AD12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9EC40D32-B23A-43AE-A07F-90951A712039}" dt="2023-05-17T07:25:20.046" v="3567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9EC40D32-B23A-43AE-A07F-90951A712039}" dt="2023-05-17T07:19:03.441" v="3265" actId="103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9EC40D32-B23A-43AE-A07F-90951A712039}" dt="2023-05-17T07:19:08.499" v="3269" actId="1038"/>
          <ac:spMkLst>
            <pc:docMk/>
            <pc:sldMk cId="1950371818" sldId="1540"/>
            <ac:spMk id="19" creationId="{D11F84EB-A56E-3DAF-86F6-6B49B7072C14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20" creationId="{9F2BEFC4-808B-B1D2-13C9-80A1BF852F9F}"/>
          </ac:spMkLst>
        </pc:spChg>
        <pc:spChg chg="del mod">
          <ac:chgData name="塩谷 晃弘 / Akihiro Shiotani" userId="50aef054-9327-40af-9729-b525352b79f1" providerId="ADAL" clId="{9EC40D32-B23A-43AE-A07F-90951A712039}" dt="2023-05-17T07:20:03.564" v="3326" actId="478"/>
          <ac:spMkLst>
            <pc:docMk/>
            <pc:sldMk cId="1950371818" sldId="1540"/>
            <ac:spMk id="21" creationId="{786A4410-A3F5-A3E9-3CD6-C50B3E72CAAB}"/>
          </ac:spMkLst>
        </pc:spChg>
        <pc:spChg chg="mod">
          <ac:chgData name="塩谷 晃弘 / Akihiro Shiotani" userId="50aef054-9327-40af-9729-b525352b79f1" providerId="ADAL" clId="{9EC40D32-B23A-43AE-A07F-90951A712039}" dt="2023-05-17T07:20:37.792" v="3353" actId="2057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3" creationId="{0642FF44-2845-93D1-9932-59A42A18E54E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4" creationId="{FD2040B3-3C95-43AC-FDEA-5A7D671285D3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9EC40D32-B23A-43AE-A07F-90951A712039}" dt="2023-05-17T07:21:44.837" v="3422" actId="1076"/>
          <ac:spMkLst>
            <pc:docMk/>
            <pc:sldMk cId="1950371818" sldId="1540"/>
            <ac:spMk id="28" creationId="{C78C0634-B42A-330A-9213-69E671230D1B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9" creationId="{5BEDAC51-D977-5A18-0601-01BDC28D6085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30" creationId="{17593110-7220-CE28-0BFD-2CC47D03F6CE}"/>
          </ac:spMkLst>
        </pc:spChg>
        <pc:spChg chg="add mod">
          <ac:chgData name="塩谷 晃弘 / Akihiro Shiotani" userId="50aef054-9327-40af-9729-b525352b79f1" providerId="ADAL" clId="{9EC40D32-B23A-43AE-A07F-90951A712039}" dt="2023-05-17T07:21:00.207" v="3374" actId="14100"/>
          <ac:spMkLst>
            <pc:docMk/>
            <pc:sldMk cId="1950371818" sldId="1540"/>
            <ac:spMk id="32" creationId="{C42BC355-06F8-6DBB-C799-561280F38359}"/>
          </ac:spMkLst>
        </pc:spChg>
        <pc:spChg chg="add mod">
          <ac:chgData name="塩谷 晃弘 / Akihiro Shiotani" userId="50aef054-9327-40af-9729-b525352b79f1" providerId="ADAL" clId="{9EC40D32-B23A-43AE-A07F-90951A712039}" dt="2023-05-17T07:25:53.739" v="3606" actId="14100"/>
          <ac:spMkLst>
            <pc:docMk/>
            <pc:sldMk cId="1950371818" sldId="1540"/>
            <ac:spMk id="33" creationId="{A2D9F0FE-12BA-00CB-09BE-CD5F4733F4E4}"/>
          </ac:spMkLst>
        </pc:spChg>
        <pc:spChg chg="add mod">
          <ac:chgData name="塩谷 晃弘 / Akihiro Shiotani" userId="50aef054-9327-40af-9729-b525352b79f1" providerId="ADAL" clId="{9EC40D32-B23A-43AE-A07F-90951A712039}" dt="2023-05-17T07:24:45.483" v="3566" actId="14100"/>
          <ac:spMkLst>
            <pc:docMk/>
            <pc:sldMk cId="1950371818" sldId="1540"/>
            <ac:spMk id="34" creationId="{626075F5-05CA-D615-361F-15E9436577F8}"/>
          </ac:spMkLst>
        </pc:spChg>
        <pc:spChg chg="add del mod">
          <ac:chgData name="塩谷 晃弘 / Akihiro Shiotani" userId="50aef054-9327-40af-9729-b525352b79f1" providerId="ADAL" clId="{9EC40D32-B23A-43AE-A07F-90951A712039}" dt="2023-05-17T07:22:55.352" v="3437" actId="478"/>
          <ac:spMkLst>
            <pc:docMk/>
            <pc:sldMk cId="1950371818" sldId="1540"/>
            <ac:spMk id="36" creationId="{6396E089-5776-059D-AAC7-5888CC0A2B81}"/>
          </ac:spMkLst>
        </pc:spChg>
        <pc:spChg chg="add del mod">
          <ac:chgData name="塩谷 晃弘 / Akihiro Shiotani" userId="50aef054-9327-40af-9729-b525352b79f1" providerId="ADAL" clId="{9EC40D32-B23A-43AE-A07F-90951A712039}" dt="2023-05-17T07:22:21.035" v="3434"/>
          <ac:spMkLst>
            <pc:docMk/>
            <pc:sldMk cId="1950371818" sldId="1540"/>
            <ac:spMk id="37" creationId="{6AA6C9E4-726A-BBCD-49EC-E810106D5BCF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8" creationId="{035092EB-A794-D12B-5489-248FFC78FBEB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9" creationId="{60165C13-ADB0-E1D1-F778-BD5C05FC2702}"/>
          </ac:spMkLst>
        </pc:spChg>
        <pc:spChg chg="add mod">
          <ac:chgData name="塩谷 晃弘 / Akihiro Shiotani" userId="50aef054-9327-40af-9729-b525352b79f1" providerId="ADAL" clId="{9EC40D32-B23A-43AE-A07F-90951A712039}" dt="2023-05-17T07:23:29.890" v="3490" actId="20577"/>
          <ac:spMkLst>
            <pc:docMk/>
            <pc:sldMk cId="1950371818" sldId="1540"/>
            <ac:spMk id="40" creationId="{12C75FAC-C078-70A7-7E44-87E24B5D1433}"/>
          </ac:spMkLst>
        </pc:spChg>
        <pc:spChg chg="add mod">
          <ac:chgData name="塩谷 晃弘 / Akihiro Shiotani" userId="50aef054-9327-40af-9729-b525352b79f1" providerId="ADAL" clId="{9EC40D32-B23A-43AE-A07F-90951A712039}" dt="2023-05-17T07:24:04.213" v="3515" actId="14100"/>
          <ac:spMkLst>
            <pc:docMk/>
            <pc:sldMk cId="1950371818" sldId="1540"/>
            <ac:spMk id="41" creationId="{BFCDBC57-E734-AD0F-A3A2-3F2E2E3F1704}"/>
          </ac:spMkLst>
        </pc:spChg>
        <pc:spChg chg="add mod">
          <ac:chgData name="塩谷 晃弘 / Akihiro Shiotani" userId="50aef054-9327-40af-9729-b525352b79f1" providerId="ADAL" clId="{9EC40D32-B23A-43AE-A07F-90951A712039}" dt="2023-05-17T07:24:19.447" v="3562" actId="20577"/>
          <ac:spMkLst>
            <pc:docMk/>
            <pc:sldMk cId="1950371818" sldId="1540"/>
            <ac:spMk id="42" creationId="{653FEB2C-B0BF-9ABC-94A3-04DF3DC45F1A}"/>
          </ac:spMkLst>
        </pc:spChg>
        <pc:spChg chg="add mod">
          <ac:chgData name="塩谷 晃弘 / Akihiro Shiotani" userId="50aef054-9327-40af-9729-b525352b79f1" providerId="ADAL" clId="{9EC40D32-B23A-43AE-A07F-90951A712039}" dt="2023-05-17T07:25:48.051" v="3605" actId="14100"/>
          <ac:spMkLst>
            <pc:docMk/>
            <pc:sldMk cId="1950371818" sldId="1540"/>
            <ac:spMk id="43" creationId="{DB311B42-F86E-1844-7AFD-FD6C7720ED87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4" creationId="{CB08AA29-9A58-4E52-CF72-14EF64DAD674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5" creationId="{12553638-1DD0-6C41-D1F0-3D7832AB6064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2" creationId="{091754C3-9C64-D8EF-356B-7AC47F4335FE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3" creationId="{5BECD338-4D39-1FC0-F91A-EF8E48903089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8" creationId="{335E798D-42B4-1CE7-FDEC-23D409B4AAD6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9" creationId="{2AEBF42C-027A-6F89-A300-CC1DB53B9A7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2" creationId="{2590B777-8C2E-0258-0459-744F9CCA709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3" creationId="{4228C14F-82DF-48C9-73B6-12B1653C8FE8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67" creationId="{EF417A7E-C7A7-FBDD-2498-464DC09E0102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6:58.529" v="365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del mod">
          <ac:chgData name="塩谷 晃弘 / Akihiro Shiotani" userId="50aef054-9327-40af-9729-b525352b79f1" providerId="ADAL" clId="{9EC40D32-B23A-43AE-A07F-90951A712039}" dt="2023-05-17T07:17:02.177" v="3075" actId="47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9EC40D32-B23A-43AE-A07F-90951A712039}" dt="2023-05-17T07:19:20.601" v="3303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4198976056" sldId="1548"/>
        </pc:sldMkLst>
      </pc:sldChg>
      <pc:sldChg chg="addSp delSp modSp del mod">
        <pc:chgData name="塩谷 晃弘 / Akihiro Shiotani" userId="50aef054-9327-40af-9729-b525352b79f1" providerId="ADAL" clId="{9EC40D32-B23A-43AE-A07F-90951A712039}" dt="2023-05-18T04:22:20.742" v="4179" actId="4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9EC40D32-B23A-43AE-A07F-90951A712039}" dt="2023-05-17T04:25:24.734" v="2344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1.345" v="2851"/>
          <ac:spMkLst>
            <pc:docMk/>
            <pc:sldMk cId="920733466" sldId="1557"/>
            <ac:spMk id="4" creationId="{8082DFA9-E45B-9D5E-EE17-B77817734961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5.494" v="2853"/>
          <ac:spMkLst>
            <pc:docMk/>
            <pc:sldMk cId="920733466" sldId="1557"/>
            <ac:spMk id="5" creationId="{88A3A661-8901-E65D-A627-5046491F1927}"/>
          </ac:spMkLst>
        </pc:spChg>
        <pc:spChg chg="mod">
          <ac:chgData name="塩谷 晃弘 / Akihiro Shiotani" userId="50aef054-9327-40af-9729-b525352b79f1" providerId="ADAL" clId="{9EC40D32-B23A-43AE-A07F-90951A712039}" dt="2023-05-18T04:21:48.244" v="4134" actId="207"/>
          <ac:spMkLst>
            <pc:docMk/>
            <pc:sldMk cId="920733466" sldId="1557"/>
            <ac:spMk id="12" creationId="{057EBE67-6701-37DA-A465-675946704C14}"/>
          </ac:spMkLst>
        </pc:spChg>
      </pc:sldChg>
      <pc:sldChg chg="modSp mod">
        <pc:chgData name="塩谷 晃弘 / Akihiro Shiotani" userId="50aef054-9327-40af-9729-b525352b79f1" providerId="ADAL" clId="{9EC40D32-B23A-43AE-A07F-90951A712039}" dt="2023-05-17T00:31:54.511" v="7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9EC40D32-B23A-43AE-A07F-90951A712039}" dt="2023-05-17T00:31:54.511" v="7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10:19.291" v="2844" actId="207"/>
        <pc:sldMkLst>
          <pc:docMk/>
          <pc:sldMk cId="2717860386" sldId="1617"/>
        </pc:sldMkLst>
        <pc:spChg chg="del">
          <ac:chgData name="塩谷 晃弘 / Akihiro Shiotani" userId="50aef054-9327-40af-9729-b525352b79f1" providerId="ADAL" clId="{9EC40D32-B23A-43AE-A07F-90951A712039}" dt="2023-05-17T07:10:15.623" v="2842" actId="478"/>
          <ac:spMkLst>
            <pc:docMk/>
            <pc:sldMk cId="2717860386" sldId="1617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19.291" v="2844" actId="207"/>
          <ac:spMkLst>
            <pc:docMk/>
            <pc:sldMk cId="2717860386" sldId="1617"/>
            <ac:spMk id="3" creationId="{466F7E7A-08EC-2D1D-451F-4FF109A15FFA}"/>
          </ac:spMkLst>
        </pc:spChg>
      </pc:sldChg>
      <pc:sldChg chg="addSp delSp modSp del mod">
        <pc:chgData name="塩谷 晃弘 / Akihiro Shiotani" userId="50aef054-9327-40af-9729-b525352b79f1" providerId="ADAL" clId="{9EC40D32-B23A-43AE-A07F-90951A712039}" dt="2023-05-18T04:07:57.370" v="3673" actId="4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9EC40D32-B23A-43AE-A07F-90951A712039}" dt="2023-05-17T07:09:11.842" v="27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1" creationId="{14B1C8DD-2A9E-938C-354C-A003E7E60C9A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2" creationId="{217363B9-143B-83E7-8CEF-41F4E6ABA1E5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3" creationId="{89D3BC1A-0D77-5EC6-AC0F-373C38C6A1E6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4" creationId="{F48F2E00-92ED-C721-9751-4C5B5E9D1C9F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5" creationId="{7421994B-1C9F-B806-87E9-E58EC97AB1DD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9" creationId="{88C4E3A2-1E2E-AF13-04AA-62055EB4650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5" creationId="{6F5DBD72-A452-93B1-67F3-19BD9CB1838B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6" creationId="{39A655F5-E7E3-B129-2CA5-788D80C48214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7" creationId="{0C1C78A2-B356-93C1-C279-2823BB1235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7" creationId="{D2C04D94-4F61-21DA-8225-E8319DC74332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6" creationId="{7DEC5334-3709-D4CE-D03E-2719F0BCEBF9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7" creationId="{E640418E-6448-7490-4215-BEC85D2F0CF6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8" creationId="{35F8872B-96D7-B0C9-FED6-6FC8850AC30C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21" creationId="{056630B1-A021-FF20-8DBD-3C7CEB256711}"/>
          </ac:picMkLst>
        </pc:pic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8" creationId="{D7883FCC-22C6-AF87-97F8-FD7BB064FFC5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9" creationId="{394C3BBD-65D5-DB5C-41B1-E47321365D02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30" creationId="{1C25212C-C1E3-EB76-B4E7-77FF78708ECA}"/>
          </ac:cxnSpMkLst>
        </pc:cxnChg>
      </pc:sldChg>
      <pc:sldChg chg="del">
        <pc:chgData name="塩谷 晃弘 / Akihiro Shiotani" userId="50aef054-9327-40af-9729-b525352b79f1" providerId="ADAL" clId="{9EC40D32-B23A-43AE-A07F-90951A712039}" dt="2023-05-17T07:09:01.866" v="2688" actId="47"/>
        <pc:sldMkLst>
          <pc:docMk/>
          <pc:sldMk cId="2212034368" sldId="1669"/>
        </pc:sldMkLst>
      </pc:sldChg>
      <pc:sldChg chg="addSp delSp modSp mod">
        <pc:chgData name="塩谷 晃弘 / Akihiro Shiotani" userId="50aef054-9327-40af-9729-b525352b79f1" providerId="ADAL" clId="{9EC40D32-B23A-43AE-A07F-90951A712039}" dt="2023-05-17T07:10:34.817" v="2848" actId="207"/>
        <pc:sldMkLst>
          <pc:docMk/>
          <pc:sldMk cId="1226166692" sldId="1670"/>
        </pc:sldMkLst>
        <pc:spChg chg="del">
          <ac:chgData name="塩谷 晃弘 / Akihiro Shiotani" userId="50aef054-9327-40af-9729-b525352b79f1" providerId="ADAL" clId="{9EC40D32-B23A-43AE-A07F-90951A712039}" dt="2023-05-17T07:10:30.151" v="2845" actId="478"/>
          <ac:spMkLst>
            <pc:docMk/>
            <pc:sldMk cId="1226166692" sldId="1670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34.817" v="2848" actId="207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9EC40D32-B23A-43AE-A07F-90951A712039}" dt="2023-05-17T07:10:40.044" v="2849" actId="47"/>
        <pc:sldMkLst>
          <pc:docMk/>
          <pc:sldMk cId="849312220" sldId="1671"/>
        </pc:sldMkLst>
      </pc:sldChg>
      <pc:sldChg chg="del">
        <pc:chgData name="塩谷 晃弘 / Akihiro Shiotani" userId="50aef054-9327-40af-9729-b525352b79f1" providerId="ADAL" clId="{9EC40D32-B23A-43AE-A07F-90951A712039}" dt="2023-05-17T07:11:06.521" v="2860" actId="47"/>
        <pc:sldMkLst>
          <pc:docMk/>
          <pc:sldMk cId="258083440" sldId="1672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1201283192" sldId="1673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3148549860" sldId="1683"/>
        </pc:sldMkLst>
      </pc:sldChg>
      <pc:sldChg chg="modSp del mod">
        <pc:chgData name="塩谷 晃弘 / Akihiro Shiotani" userId="50aef054-9327-40af-9729-b525352b79f1" providerId="ADAL" clId="{9EC40D32-B23A-43AE-A07F-90951A712039}" dt="2023-05-17T04:32:45.295" v="2536" actId="47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9EC40D32-B23A-43AE-A07F-90951A712039}" dt="2023-05-17T01:43:34.622" v="1260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mod ord">
        <pc:chgData name="塩谷 晃弘 / Akihiro Shiotani" userId="50aef054-9327-40af-9729-b525352b79f1" providerId="ADAL" clId="{9EC40D32-B23A-43AE-A07F-90951A712039}" dt="2023-05-17T04:27:22.611" v="2532" actId="1076"/>
        <pc:sldMkLst>
          <pc:docMk/>
          <pc:sldMk cId="2461992321" sldId="1687"/>
        </pc:sldMkLst>
        <pc:spChg chg="mod">
          <ac:chgData name="塩谷 晃弘 / Akihiro Shiotani" userId="50aef054-9327-40af-9729-b525352b79f1" providerId="ADAL" clId="{9EC40D32-B23A-43AE-A07F-90951A712039}" dt="2023-05-17T04:26:14.829" v="2397" actId="20577"/>
          <ac:spMkLst>
            <pc:docMk/>
            <pc:sldMk cId="2461992321" sldId="1687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4" creationId="{5D5C0180-B99A-AF86-5821-DFDD731A59A1}"/>
          </ac:spMkLst>
        </pc:spChg>
        <pc:spChg chg="add mod">
          <ac:chgData name="塩谷 晃弘 / Akihiro Shiotani" userId="50aef054-9327-40af-9729-b525352b79f1" providerId="ADAL" clId="{9EC40D32-B23A-43AE-A07F-90951A712039}" dt="2023-05-17T04:27:22.611" v="2532" actId="1076"/>
          <ac:spMkLst>
            <pc:docMk/>
            <pc:sldMk cId="2461992321" sldId="1687"/>
            <ac:spMk id="6" creationId="{5C49F924-6FC3-F3DA-A101-F2E983021C2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26:26.238" v="2400" actId="478"/>
          <ac:spMkLst>
            <pc:docMk/>
            <pc:sldMk cId="2461992321" sldId="1687"/>
            <ac:spMk id="14" creationId="{6D9EDE50-6562-F061-516E-57DEE7FD87EE}"/>
          </ac:spMkLst>
        </pc:spChg>
        <pc:graphicFrameChg chg="add mod modGraphic">
          <ac:chgData name="塩谷 晃弘 / Akihiro Shiotani" userId="50aef054-9327-40af-9729-b525352b79f1" providerId="ADAL" clId="{9EC40D32-B23A-43AE-A07F-90951A712039}" dt="2023-05-17T04:26:42.568" v="2444" actId="1035"/>
          <ac:graphicFrameMkLst>
            <pc:docMk/>
            <pc:sldMk cId="2461992321" sldId="1687"/>
            <ac:graphicFrameMk id="5" creationId="{2B5B6AE2-FC62-B503-2003-562209D7D7AC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0" creationId="{DB3CB49D-7389-5E1C-CEF4-94B48B84A69C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7" creationId="{2789ACF2-E22F-4779-0FD8-CFB7540707A3}"/>
          </ac:picMkLst>
        </pc:picChg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27382826" sldId="1688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1830049804" sldId="1690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3679626610" sldId="1691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33075795" sldId="1692"/>
        </pc:sldMkLst>
      </pc:sldChg>
      <pc:sldChg chg="addSp modSp mod">
        <pc:chgData name="塩谷 晃弘 / Akihiro Shiotani" userId="50aef054-9327-40af-9729-b525352b79f1" providerId="ADAL" clId="{9EC40D32-B23A-43AE-A07F-90951A712039}" dt="2023-05-18T04:42:23.756" v="4806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9EC40D32-B23A-43AE-A07F-90951A712039}" dt="2023-05-18T04:18:37.828" v="4006" actId="2057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9EC40D32-B23A-43AE-A07F-90951A712039}" dt="2023-05-18T04:42:10.808" v="4788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9EC40D32-B23A-43AE-A07F-90951A712039}" dt="2023-05-18T04:42:23.756" v="4806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20" creationId="{083085CF-56C2-232B-3B47-5F166D832CC4}"/>
          </ac:spMkLst>
        </pc:spChg>
        <pc:grpChg chg="add mod">
          <ac:chgData name="塩谷 晃弘 / Akihiro Shiotani" userId="50aef054-9327-40af-9729-b525352b79f1" providerId="ADAL" clId="{9EC40D32-B23A-43AE-A07F-90951A712039}" dt="2023-05-18T04:42:23.756" v="4806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9EC40D32-B23A-43AE-A07F-90951A712039}" dt="2023-05-18T04:42:23.756" v="4806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addSp delSp modSp add mod">
        <pc:chgData name="塩谷 晃弘 / Akihiro Shiotani" userId="50aef054-9327-40af-9729-b525352b79f1" providerId="ADAL" clId="{9EC40D32-B23A-43AE-A07F-90951A712039}" dt="2023-05-17T04:33:11.285" v="2544" actId="1076"/>
        <pc:sldMkLst>
          <pc:docMk/>
          <pc:sldMk cId="2779546387" sldId="1694"/>
        </pc:sldMkLst>
        <pc:spChg chg="mod">
          <ac:chgData name="塩谷 晃弘 / Akihiro Shiotani" userId="50aef054-9327-40af-9729-b525352b79f1" providerId="ADAL" clId="{9EC40D32-B23A-43AE-A07F-90951A712039}" dt="2023-05-17T04:33:02.176" v="2541"/>
          <ac:spMkLst>
            <pc:docMk/>
            <pc:sldMk cId="2779546387" sldId="169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4" creationId="{5D5C0180-B99A-AF86-5821-DFDD731A59A1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7" creationId="{C355D0E7-A263-572F-11EA-CDB02E099FDB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8" creationId="{EAC2A1EF-D779-2D1F-749F-6A01AE646A23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9" creationId="{5162887A-FDB3-0159-36A9-6ED8C9933526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33:05.996" v="2542" actId="478"/>
          <ac:spMkLst>
            <pc:docMk/>
            <pc:sldMk cId="2779546387" sldId="1694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7" creationId="{66A4D787-5232-583F-0DA3-89F5A2F01045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8" creationId="{3051B209-859A-12F2-4CC1-76D2D424E6E8}"/>
          </ac:spMkLst>
        </pc:spChg>
        <pc:picChg chg="add del mod">
          <ac:chgData name="塩谷 晃弘 / Akihiro Shiotani" userId="50aef054-9327-40af-9729-b525352b79f1" providerId="ADAL" clId="{9EC40D32-B23A-43AE-A07F-90951A712039}" dt="2023-05-17T01:45:31.360" v="1278" actId="478"/>
          <ac:picMkLst>
            <pc:docMk/>
            <pc:sldMk cId="2779546387" sldId="1694"/>
            <ac:picMk id="6" creationId="{E45FA1B1-4595-168C-EABC-47BE839358B3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0" creationId="{DB3CB49D-7389-5E1C-CEF4-94B48B84A69C}"/>
          </ac:picMkLst>
        </pc:picChg>
        <pc:picChg chg="add del mod">
          <ac:chgData name="塩谷 晃弘 / Akihiro Shiotani" userId="50aef054-9327-40af-9729-b525352b79f1" providerId="ADAL" clId="{9EC40D32-B23A-43AE-A07F-90951A712039}" dt="2023-05-17T01:45:27.351" v="1275"/>
          <ac:picMkLst>
            <pc:docMk/>
            <pc:sldMk cId="2779546387" sldId="1694"/>
            <ac:picMk id="15" creationId="{78163006-03E7-A9E8-CC7F-8E30466FB738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9EC40D32-B23A-43AE-A07F-90951A712039}" dt="2023-05-17T04:33:11.285" v="2544" actId="1076"/>
          <ac:picMkLst>
            <pc:docMk/>
            <pc:sldMk cId="2779546387" sldId="1694"/>
            <ac:picMk id="19" creationId="{3388E2B9-22E7-92F9-8B33-2D57D2EFE6FF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7" creationId="{2789ACF2-E22F-4779-0FD8-CFB7540707A3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2866126702" sldId="1695"/>
        </pc:sldMkLst>
      </pc:sldChg>
      <pc:sldChg chg="addSp delSp modSp add mod">
        <pc:chgData name="塩谷 晃弘 / Akihiro Shiotani" userId="50aef054-9327-40af-9729-b525352b79f1" providerId="ADAL" clId="{9EC40D32-B23A-43AE-A07F-90951A712039}" dt="2023-05-17T04:35:16.392" v="2603" actId="207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9EC40D32-B23A-43AE-A07F-90951A712039}" dt="2023-05-17T04:33:27.606" v="2560" actId="27636"/>
          <ac:spMkLst>
            <pc:docMk/>
            <pc:sldMk cId="1194872367" sldId="1696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7T04:34:13.622" v="2589" actId="1076"/>
          <ac:spMkLst>
            <pc:docMk/>
            <pc:sldMk cId="1194872367" sldId="1696"/>
            <ac:spMk id="8" creationId="{5E221FBD-68B9-27E4-7CBB-449B8D0E70FA}"/>
          </ac:spMkLst>
        </pc:spChg>
        <pc:spChg chg="add mod">
          <ac:chgData name="塩谷 晃弘 / Akihiro Shiotani" userId="50aef054-9327-40af-9729-b525352b79f1" providerId="ADAL" clId="{9EC40D32-B23A-43AE-A07F-90951A712039}" dt="2023-05-17T04:33:47.915" v="2584" actId="1076"/>
          <ac:spMkLst>
            <pc:docMk/>
            <pc:sldMk cId="1194872367" sldId="1696"/>
            <ac:spMk id="9" creationId="{260A5A2F-ED8E-E482-CCB9-5651245137D6}"/>
          </ac:spMkLst>
        </pc:spChg>
        <pc:spChg chg="add mod">
          <ac:chgData name="塩谷 晃弘 / Akihiro Shiotani" userId="50aef054-9327-40af-9729-b525352b79f1" providerId="ADAL" clId="{9EC40D32-B23A-43AE-A07F-90951A712039}" dt="2023-05-17T04:35:16.392" v="2603" actId="207"/>
          <ac:spMkLst>
            <pc:docMk/>
            <pc:sldMk cId="1194872367" sldId="1696"/>
            <ac:spMk id="10" creationId="{E6D837E2-3241-E1FC-0DC6-4204E415AAF7}"/>
          </ac:spMkLst>
        </pc:spChg>
        <pc:spChg chg="del mod">
          <ac:chgData name="塩谷 晃弘 / Akihiro Shiotani" userId="50aef054-9327-40af-9729-b525352b79f1" providerId="ADAL" clId="{9EC40D32-B23A-43AE-A07F-90951A712039}" dt="2023-05-17T04:33:29.902" v="2561" actId="478"/>
          <ac:spMkLst>
            <pc:docMk/>
            <pc:sldMk cId="1194872367" sldId="1696"/>
            <ac:spMk id="14" creationId="{6D9EDE50-6562-F061-516E-57DEE7FD87EE}"/>
          </ac:spMkLst>
        </pc:spChg>
        <pc:picChg chg="add mod">
          <ac:chgData name="塩谷 晃弘 / Akihiro Shiotani" userId="50aef054-9327-40af-9729-b525352b79f1" providerId="ADAL" clId="{9EC40D32-B23A-43AE-A07F-90951A712039}" dt="2023-05-17T04:34:11.630" v="2588" actId="1076"/>
          <ac:picMkLst>
            <pc:docMk/>
            <pc:sldMk cId="1194872367" sldId="1696"/>
            <ac:picMk id="5" creationId="{8068FC2A-2E9A-6289-C08F-CEDAFF37FEF9}"/>
          </ac:picMkLst>
        </pc:picChg>
        <pc:picChg chg="add mod">
          <ac:chgData name="塩谷 晃弘 / Akihiro Shiotani" userId="50aef054-9327-40af-9729-b525352b79f1" providerId="ADAL" clId="{9EC40D32-B23A-43AE-A07F-90951A712039}" dt="2023-05-17T04:33:52.491" v="2586" actId="1076"/>
          <ac:picMkLst>
            <pc:docMk/>
            <pc:sldMk cId="1194872367" sldId="1696"/>
            <ac:picMk id="7" creationId="{982D5313-1540-6ACD-8687-949D143DB804}"/>
          </ac:picMkLst>
        </pc:picChg>
        <pc:picChg chg="del">
          <ac:chgData name="塩谷 晃弘 / Akihiro Shiotani" userId="50aef054-9327-40af-9729-b525352b79f1" providerId="ADAL" clId="{9EC40D32-B23A-43AE-A07F-90951A712039}" dt="2023-05-17T01:47:07.518" v="1324" actId="478"/>
          <ac:picMkLst>
            <pc:docMk/>
            <pc:sldMk cId="1194872367" sldId="1696"/>
            <ac:picMk id="19" creationId="{3388E2B9-22E7-92F9-8B33-2D57D2EFE6FF}"/>
          </ac:picMkLst>
        </pc:picChg>
      </pc:sldChg>
      <pc:sldChg chg="addSp delSp modSp add mod ord">
        <pc:chgData name="塩谷 晃弘 / Akihiro Shiotani" userId="50aef054-9327-40af-9729-b525352b79f1" providerId="ADAL" clId="{9EC40D32-B23A-43AE-A07F-90951A712039}" dt="2023-05-18T04:23:42.140" v="4208" actId="14861"/>
        <pc:sldMkLst>
          <pc:docMk/>
          <pc:sldMk cId="3103256662" sldId="1697"/>
        </pc:sldMkLst>
        <pc:spChg chg="mod">
          <ac:chgData name="塩谷 晃弘 / Akihiro Shiotani" userId="50aef054-9327-40af-9729-b525352b79f1" providerId="ADAL" clId="{9EC40D32-B23A-43AE-A07F-90951A712039}" dt="2023-05-17T04:26:19.567" v="2399" actId="20577"/>
          <ac:spMkLst>
            <pc:docMk/>
            <pc:sldMk cId="3103256662" sldId="169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8T04:23:42.140" v="4208" actId="14861"/>
          <ac:spMkLst>
            <pc:docMk/>
            <pc:sldMk cId="3103256662" sldId="1697"/>
            <ac:spMk id="4" creationId="{28C78E5A-00F4-45EC-9640-DB34C695A3A6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9" creationId="{260A5A2F-ED8E-E482-CCB9-5651245137D6}"/>
          </ac:spMkLst>
        </pc:spChg>
        <pc:spChg chg="add del mod">
          <ac:chgData name="塩谷 晃弘 / Akihiro Shiotani" userId="50aef054-9327-40af-9729-b525352b79f1" providerId="ADAL" clId="{9EC40D32-B23A-43AE-A07F-90951A712039}" dt="2023-05-17T04:04:37.179" v="1736" actId="478"/>
          <ac:spMkLst>
            <pc:docMk/>
            <pc:sldMk cId="3103256662" sldId="1697"/>
            <ac:spMk id="10" creationId="{1D4F7321-E7F7-58D3-2D49-919752C6DDC4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1" creationId="{C10112E6-08A2-DFC0-C8B6-22A9DC9A32EE}"/>
          </ac:spMkLst>
        </pc:spChg>
        <pc:spChg chg="add mod">
          <ac:chgData name="塩谷 晃弘 / Akihiro Shiotani" userId="50aef054-9327-40af-9729-b525352b79f1" providerId="ADAL" clId="{9EC40D32-B23A-43AE-A07F-90951A712039}" dt="2023-05-17T04:56:46.781" v="2606" actId="1076"/>
          <ac:spMkLst>
            <pc:docMk/>
            <pc:sldMk cId="3103256662" sldId="1697"/>
            <ac:spMk id="12" creationId="{3B75A71D-46B8-9CA8-299A-D738BDDFDE21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3" creationId="{96E4733A-1E7D-1AB3-76B2-F4BE85630302}"/>
          </ac:spMkLst>
        </pc:spChg>
        <pc:spChg chg="add del mod">
          <ac:chgData name="塩谷 晃弘 / Akihiro Shiotani" userId="50aef054-9327-40af-9729-b525352b79f1" providerId="ADAL" clId="{9EC40D32-B23A-43AE-A07F-90951A712039}" dt="2023-05-17T04:22:36.031" v="2087" actId="478"/>
          <ac:spMkLst>
            <pc:docMk/>
            <pc:sldMk cId="3103256662" sldId="169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5" creationId="{D6ED6E55-6E0C-CB0A-9E61-294F24241485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6" creationId="{4C5B6980-3F1B-C5AB-58AC-A61DF8FD5749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7" creationId="{2BD9EA97-6A54-AE9F-FE6C-187309C3F84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8" creationId="{EB8CB67F-AF3F-B44E-B0CD-F028B0D4E1DF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9" creationId="{42459A7D-3C87-7B2C-11FB-70CE61D1AD4C}"/>
          </ac:spMkLst>
        </pc:spChg>
        <pc:spChg chg="add mod">
          <ac:chgData name="塩谷 晃弘 / Akihiro Shiotani" userId="50aef054-9327-40af-9729-b525352b79f1" providerId="ADAL" clId="{9EC40D32-B23A-43AE-A07F-90951A712039}" dt="2023-05-17T04:24:38.661" v="2220" actId="1038"/>
          <ac:spMkLst>
            <pc:docMk/>
            <pc:sldMk cId="3103256662" sldId="1697"/>
            <ac:spMk id="27" creationId="{CBF0A4C8-56E9-F935-C782-A6BEFE55E85F}"/>
          </ac:spMkLst>
        </pc:spChg>
        <pc:spChg chg="add mod">
          <ac:chgData name="塩谷 晃弘 / Akihiro Shiotani" userId="50aef054-9327-40af-9729-b525352b79f1" providerId="ADAL" clId="{9EC40D32-B23A-43AE-A07F-90951A712039}" dt="2023-05-17T04:24:31.160" v="2206" actId="1038"/>
          <ac:spMkLst>
            <pc:docMk/>
            <pc:sldMk cId="3103256662" sldId="1697"/>
            <ac:spMk id="28" creationId="{902A0CEB-81CB-94D3-C3EF-AE59A1C29106}"/>
          </ac:spMkLst>
        </pc:s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0" creationId="{A7F13310-D2AA-84CB-91E9-E67BE4279BDB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1" creationId="{712E8C63-9A55-243F-1A70-12A27418D6D7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2" creationId="{A561C4E3-CA2E-D59C-DD58-60BE25004C06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3" creationId="{3E525656-8D67-3F15-32FF-8DB89E7F1022}"/>
          </ac:grpSpMkLst>
        </pc:grpChg>
        <pc:picChg chg="add del mod">
          <ac:chgData name="塩谷 晃弘 / Akihiro Shiotani" userId="50aef054-9327-40af-9729-b525352b79f1" providerId="ADAL" clId="{9EC40D32-B23A-43AE-A07F-90951A712039}" dt="2023-05-17T04:04:02.500" v="1728" actId="478"/>
          <ac:picMkLst>
            <pc:docMk/>
            <pc:sldMk cId="3103256662" sldId="1697"/>
            <ac:picMk id="4" creationId="{696D5ABF-6678-B0D0-3DC5-7E94C635B903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5" creationId="{8068FC2A-2E9A-6289-C08F-CEDAFF37FEF9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6" creationId="{6CDFD9C9-8530-C4BB-0ECE-0AFFBAF6794F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7" creationId="{982D5313-1540-6ACD-8687-949D143DB804}"/>
          </ac:picMkLst>
        </pc:picChg>
        <pc:picChg chg="add mod">
          <ac:chgData name="塩谷 晃弘 / Akihiro Shiotani" userId="50aef054-9327-40af-9729-b525352b79f1" providerId="ADAL" clId="{9EC40D32-B23A-43AE-A07F-90951A712039}" dt="2023-05-17T07:12:52.526" v="2873" actId="1076"/>
          <ac:picMkLst>
            <pc:docMk/>
            <pc:sldMk cId="3103256662" sldId="1697"/>
            <ac:picMk id="24" creationId="{49348A27-84C7-6B9E-359A-B39D3C8456BD}"/>
          </ac:picMkLst>
        </pc:picChg>
        <pc:picChg chg="add mod">
          <ac:chgData name="塩谷 晃弘 / Akihiro Shiotani" userId="50aef054-9327-40af-9729-b525352b79f1" providerId="ADAL" clId="{9EC40D32-B23A-43AE-A07F-90951A712039}" dt="2023-05-17T04:24:31.160" v="2206" actId="1038"/>
          <ac:picMkLst>
            <pc:docMk/>
            <pc:sldMk cId="3103256662" sldId="1697"/>
            <ac:picMk id="25" creationId="{64EC8F2F-DFE2-00F0-FCE0-B977AB6E5578}"/>
          </ac:picMkLst>
        </pc:picChg>
        <pc:picChg chg="add mod">
          <ac:chgData name="塩谷 晃弘 / Akihiro Shiotani" userId="50aef054-9327-40af-9729-b525352b79f1" providerId="ADAL" clId="{9EC40D32-B23A-43AE-A07F-90951A712039}" dt="2023-05-17T04:24:38.661" v="2220" actId="1038"/>
          <ac:picMkLst>
            <pc:docMk/>
            <pc:sldMk cId="3103256662" sldId="1697"/>
            <ac:picMk id="26" creationId="{EE01B475-0CB9-EE86-066B-A6B773347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26" creationId="{D96E5C4F-FCCA-423D-CB56-86D39AC7D7D3}"/>
          </ac:picMkLst>
        </pc:picChg>
        <pc:picChg chg="add del">
          <ac:chgData name="塩谷 晃弘 / Akihiro Shiotani" userId="50aef054-9327-40af-9729-b525352b79f1" providerId="ADAL" clId="{9EC40D32-B23A-43AE-A07F-90951A712039}" dt="2023-05-17T04:03:07.129" v="1708"/>
          <ac:picMkLst>
            <pc:docMk/>
            <pc:sldMk cId="3103256662" sldId="1697"/>
            <ac:picMk id="1028" creationId="{532B097F-2C39-B95E-5106-12A8A9BBF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30" creationId="{384FBA15-57C9-E04C-748B-089A8D6BE118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2" creationId="{59A3F0F2-FC3C-A665-37EA-F971966E1440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4" creationId="{DE1CDA8E-47B5-534B-3DEE-DD503E37F31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4:39.725" v="1940" actId="478"/>
          <ac:picMkLst>
            <pc:docMk/>
            <pc:sldMk cId="3103256662" sldId="1697"/>
            <ac:picMk id="1036" creationId="{64A391CD-E46C-7A5D-8B0A-4258BBDF7917}"/>
          </ac:picMkLst>
        </pc:picChg>
        <pc:picChg chg="add del">
          <ac:chgData name="塩谷 晃弘 / Akihiro Shiotani" userId="50aef054-9327-40af-9729-b525352b79f1" providerId="ADAL" clId="{9EC40D32-B23A-43AE-A07F-90951A712039}" dt="2023-05-17T04:14:37.530" v="1937"/>
          <ac:picMkLst>
            <pc:docMk/>
            <pc:sldMk cId="3103256662" sldId="1697"/>
            <ac:picMk id="1038" creationId="{6B8ABA50-0C32-F259-E6BE-4F7ED8EEF6C8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5:34.415" v="1946" actId="478"/>
          <ac:picMkLst>
            <pc:docMk/>
            <pc:sldMk cId="3103256662" sldId="1697"/>
            <ac:picMk id="1040" creationId="{EA6A8FFB-F552-236B-A358-5BC2EA6932D6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2" creationId="{E19AC662-47DA-46B0-AC2C-38AFB0C6C8BF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4" creationId="{6C1B82FA-6DE8-049B-210F-9460BDFA2CF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6:39.570" v="1952" actId="478"/>
          <ac:picMkLst>
            <pc:docMk/>
            <pc:sldMk cId="3103256662" sldId="1697"/>
            <ac:picMk id="1046" creationId="{B9064D02-D8F6-5AAE-AC12-68B856581666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34:59.106" v="2598" actId="47"/>
        <pc:sldMkLst>
          <pc:docMk/>
          <pc:sldMk cId="1930527638" sldId="1698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2386728451" sldId="1698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22:11.966" v="4178" actId="1035"/>
        <pc:sldMkLst>
          <pc:docMk/>
          <pc:sldMk cId="83456572" sldId="1699"/>
        </pc:sldMkLst>
        <pc:spChg chg="add del mod">
          <ac:chgData name="塩谷 晃弘 / Akihiro Shiotani" userId="50aef054-9327-40af-9729-b525352b79f1" providerId="ADAL" clId="{9EC40D32-B23A-43AE-A07F-90951A712039}" dt="2023-05-18T04:22:06.537" v="4135" actId="478"/>
          <ac:spMkLst>
            <pc:docMk/>
            <pc:sldMk cId="83456572" sldId="1699"/>
            <ac:spMk id="4" creationId="{07900B1C-302F-823A-566C-97D144F87E34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7" creationId="{9B19895B-9DFA-760F-E0AB-184C9F1988C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8" creationId="{D21E1BB3-0DAD-48FC-6469-E4AAC92CDFD8}"/>
          </ac:spMkLst>
        </pc:spChg>
        <pc:spChg chg="del">
          <ac:chgData name="塩谷 晃弘 / Akihiro Shiotani" userId="50aef054-9327-40af-9729-b525352b79f1" providerId="ADAL" clId="{9EC40D32-B23A-43AE-A07F-90951A712039}" dt="2023-05-17T04:32:41.724" v="2534" actId="478"/>
          <ac:spMkLst>
            <pc:docMk/>
            <pc:sldMk cId="83456572" sldId="1699"/>
            <ac:spMk id="12" creationId="{057EBE67-6701-37DA-A465-675946704C1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2" creationId="{23A4263B-3FC5-B7DB-5983-6C1FFE1E2C8A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3" creationId="{93EC7427-D2DE-EEA3-76A9-8D4FEA5AC223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4" creationId="{DCA92D7F-DD75-153D-B749-AA1EC8B15246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7" creationId="{60AF746E-A00F-7780-028D-1A833096482A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0" creationId="{5EC92265-FDBD-614A-7EFC-DF9F4BC1BB5D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3" creationId="{FB64A78E-AD0C-86BF-7EBE-33E70128CE96}"/>
          </ac:spMkLst>
        </pc:s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5" creationId="{D40A3C5B-5AA5-8E73-3725-DE00DCDA5529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5" creationId="{AFC803B5-497E-1780-146B-924FAFA92188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8" creationId="{CA58B632-E047-4DE4-04D2-E05934E87820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21" creationId="{D572463C-2010-BAB1-7272-3F1F6EA345BB}"/>
          </ac:grpSpMkLst>
        </pc:grp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6" creationId="{B391AE82-43B3-04F6-CFD9-D5F5DAA6B291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6" creationId="{BFC6994E-B44D-002F-0E10-AEE8AE7073D6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9" creationId="{B5BC45E3-56C1-09A1-7358-864483CAE25C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22" creationId="{F82E9701-6399-967C-CEDF-70A8553974C5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263429241" sldId="1700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203924314" sldId="1701"/>
        </pc:sldMkLst>
      </pc:sldChg>
      <pc:sldChg chg="add">
        <pc:chgData name="塩谷 晃弘 / Akihiro Shiotani" userId="50aef054-9327-40af-9729-b525352b79f1" providerId="ADAL" clId="{9EC40D32-B23A-43AE-A07F-90951A712039}" dt="2023-05-17T07:08:15.249" v="2609"/>
        <pc:sldMkLst>
          <pc:docMk/>
          <pc:sldMk cId="3112666676" sldId="170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619941281" sldId="1703"/>
        </pc:sldMkLst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2495030241" sldId="1705"/>
        </pc:sldMkLst>
      </pc:sldChg>
      <pc:sldChg chg="add ord">
        <pc:chgData name="塩谷 晃弘 / Akihiro Shiotani" userId="50aef054-9327-40af-9729-b525352b79f1" providerId="ADAL" clId="{9EC40D32-B23A-43AE-A07F-90951A712039}" dt="2023-05-17T07:08:20.701" v="2612"/>
        <pc:sldMkLst>
          <pc:docMk/>
          <pc:sldMk cId="2620850924" sldId="172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703346928" sldId="1723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703945570" sldId="1724"/>
        </pc:sldMkLst>
      </pc:sldChg>
      <pc:sldChg chg="add del">
        <pc:chgData name="塩谷 晃弘 / Akihiro Shiotani" userId="50aef054-9327-40af-9729-b525352b79f1" providerId="ADAL" clId="{9EC40D32-B23A-43AE-A07F-90951A712039}" dt="2023-05-18T04:08:19.887" v="3674" actId="47"/>
        <pc:sldMkLst>
          <pc:docMk/>
          <pc:sldMk cId="1835286542" sldId="1725"/>
        </pc:sldMkLst>
      </pc:sldChg>
      <pc:sldChg chg="modSp add mod ord">
        <pc:chgData name="塩谷 晃弘 / Akihiro Shiotani" userId="50aef054-9327-40af-9729-b525352b79f1" providerId="ADAL" clId="{9EC40D32-B23A-43AE-A07F-90951A712039}" dt="2023-05-17T07:08:58.915" v="2687" actId="20577"/>
        <pc:sldMkLst>
          <pc:docMk/>
          <pc:sldMk cId="1763743078" sldId="1726"/>
        </pc:sldMkLst>
        <pc:spChg chg="mod">
          <ac:chgData name="塩谷 晃弘 / Akihiro Shiotani" userId="50aef054-9327-40af-9729-b525352b79f1" providerId="ADAL" clId="{9EC40D32-B23A-43AE-A07F-90951A712039}" dt="2023-05-17T07:08:58.915" v="2687" actId="20577"/>
          <ac:spMkLst>
            <pc:docMk/>
            <pc:sldMk cId="1763743078" sldId="1726"/>
            <ac:spMk id="2" creationId="{4D843678-4AA9-F716-34EA-FA6CDF1ABD72}"/>
          </ac:spMkLst>
        </pc:spChg>
      </pc:sldChg>
      <pc:sldChg chg="modSp add mod ord">
        <pc:chgData name="塩谷 晃弘 / Akihiro Shiotani" userId="50aef054-9327-40af-9729-b525352b79f1" providerId="ADAL" clId="{9EC40D32-B23A-43AE-A07F-90951A712039}" dt="2023-05-17T07:11:00.485" v="2858" actId="207"/>
        <pc:sldMkLst>
          <pc:docMk/>
          <pc:sldMk cId="959716902" sldId="1727"/>
        </pc:sldMkLst>
        <pc:spChg chg="mod">
          <ac:chgData name="塩谷 晃弘 / Akihiro Shiotani" userId="50aef054-9327-40af-9729-b525352b79f1" providerId="ADAL" clId="{9EC40D32-B23A-43AE-A07F-90951A712039}" dt="2023-05-17T07:11:00.485" v="2858" actId="207"/>
          <ac:spMkLst>
            <pc:docMk/>
            <pc:sldMk cId="959716902" sldId="1727"/>
            <ac:spMk id="3" creationId="{F8B38DB6-0FBA-C0E0-7DB6-607485BB7138}"/>
          </ac:spMkLst>
        </pc:spChg>
      </pc:sldChg>
      <pc:sldChg chg="modSp add mod">
        <pc:chgData name="塩谷 晃弘 / Akihiro Shiotani" userId="50aef054-9327-40af-9729-b525352b79f1" providerId="ADAL" clId="{9EC40D32-B23A-43AE-A07F-90951A712039}" dt="2023-05-17T07:11:12.202" v="2862" actId="207"/>
        <pc:sldMkLst>
          <pc:docMk/>
          <pc:sldMk cId="4254763045" sldId="1728"/>
        </pc:sldMkLst>
        <pc:spChg chg="mod">
          <ac:chgData name="塩谷 晃弘 / Akihiro Shiotani" userId="50aef054-9327-40af-9729-b525352b79f1" providerId="ADAL" clId="{9EC40D32-B23A-43AE-A07F-90951A712039}" dt="2023-05-17T07:11:12.202" v="2862" actId="207"/>
          <ac:spMkLst>
            <pc:docMk/>
            <pc:sldMk cId="4254763045" sldId="1728"/>
            <ac:spMk id="3" creationId="{F8B38DB6-0FBA-C0E0-7DB6-607485BB7138}"/>
          </ac:spMkLst>
        </pc:spChg>
      </pc:sldChg>
      <pc:sldChg chg="add ord">
        <pc:chgData name="塩谷 晃弘 / Akihiro Shiotani" userId="50aef054-9327-40af-9729-b525352b79f1" providerId="ADAL" clId="{9EC40D32-B23A-43AE-A07F-90951A712039}" dt="2023-05-18T04:08:21.599" v="3677"/>
        <pc:sldMkLst>
          <pc:docMk/>
          <pc:sldMk cId="1835286542" sldId="1729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40:56.842" v="4760" actId="20577"/>
        <pc:sldMkLst>
          <pc:docMk/>
          <pc:sldMk cId="1408844533" sldId="1730"/>
        </pc:sldMkLst>
        <pc:spChg chg="mod">
          <ac:chgData name="塩谷 晃弘 / Akihiro Shiotani" userId="50aef054-9327-40af-9729-b525352b79f1" providerId="ADAL" clId="{9EC40D32-B23A-43AE-A07F-90951A712039}" dt="2023-05-18T04:18:25.202" v="3979" actId="20577"/>
          <ac:spMkLst>
            <pc:docMk/>
            <pc:sldMk cId="1408844533" sldId="1730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6" creationId="{11BC60F3-DE8F-2898-5F50-5930A2BF40E3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10" creationId="{E6D837E2-3241-E1FC-0DC6-4204E415AAF7}"/>
          </ac:spMkLst>
        </pc:spChg>
        <pc:spChg chg="add del mod">
          <ac:chgData name="塩谷 晃弘 / Akihiro Shiotani" userId="50aef054-9327-40af-9729-b525352b79f1" providerId="ADAL" clId="{9EC40D32-B23A-43AE-A07F-90951A712039}" dt="2023-05-18T04:17:40.598" v="3929" actId="478"/>
          <ac:spMkLst>
            <pc:docMk/>
            <pc:sldMk cId="1408844533" sldId="1730"/>
            <ac:spMk id="11" creationId="{4ACF377A-07ED-5B8B-80EC-AA754D08E21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2" creationId="{F3B9559E-5BCC-0388-C38E-F8B564AFCD0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3" creationId="{64052C61-D620-8343-ABB9-E3DF350D39FC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15" creationId="{B99ACB74-CB66-CF3A-8461-FC6F1A5B5795}"/>
          </ac:spMkLst>
        </pc:spChg>
        <pc:spChg chg="add del mod">
          <ac:chgData name="塩谷 晃弘 / Akihiro Shiotani" userId="50aef054-9327-40af-9729-b525352b79f1" providerId="ADAL" clId="{9EC40D32-B23A-43AE-A07F-90951A712039}" dt="2023-05-18T04:26:28.476" v="4283" actId="478"/>
          <ac:spMkLst>
            <pc:docMk/>
            <pc:sldMk cId="1408844533" sldId="1730"/>
            <ac:spMk id="16" creationId="{DFE84886-8A66-7241-66AB-BECF041D290B}"/>
          </ac:spMkLst>
        </pc:spChg>
        <pc:spChg chg="add mod">
          <ac:chgData name="塩谷 晃弘 / Akihiro Shiotani" userId="50aef054-9327-40af-9729-b525352b79f1" providerId="ADAL" clId="{9EC40D32-B23A-43AE-A07F-90951A712039}" dt="2023-05-18T04:26:38.030" v="4333" actId="20577"/>
          <ac:spMkLst>
            <pc:docMk/>
            <pc:sldMk cId="1408844533" sldId="1730"/>
            <ac:spMk id="17" creationId="{5FEC03C7-9A7A-0575-1C95-B7AFB9A08EC8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4.915" v="4357"/>
          <ac:spMkLst>
            <pc:docMk/>
            <pc:sldMk cId="1408844533" sldId="1730"/>
            <ac:spMk id="18" creationId="{23D68C31-DD30-4C3D-DC99-FC11578A0320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6.885" v="4359"/>
          <ac:spMkLst>
            <pc:docMk/>
            <pc:sldMk cId="1408844533" sldId="1730"/>
            <ac:spMk id="19" creationId="{3B3E437A-8234-C004-04A1-61A63E128EC9}"/>
          </ac:spMkLst>
        </pc:sp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4" creationId="{90B85ABC-47E7-5ACE-C5EB-CB657EE59DC8}"/>
          </ac:graphicFrameMkLst>
        </pc:graphicFrameChg>
        <pc:graphicFrameChg chg="add mod modGraphic">
          <ac:chgData name="塩谷 晃弘 / Akihiro Shiotani" userId="50aef054-9327-40af-9729-b525352b79f1" providerId="ADAL" clId="{9EC40D32-B23A-43AE-A07F-90951A712039}" dt="2023-05-18T04:40:56.842" v="4760" actId="20577"/>
          <ac:graphicFrameMkLst>
            <pc:docMk/>
            <pc:sldMk cId="1408844533" sldId="1730"/>
            <ac:graphicFrameMk id="5" creationId="{2FB10C51-1088-DC41-B520-0054C4E760F0}"/>
          </ac:graphicFrameMkLst>
        </pc:graphicFrameChg>
        <pc:graphicFrameChg chg="add mod">
          <ac:chgData name="塩谷 晃弘 / Akihiro Shiotani" userId="50aef054-9327-40af-9729-b525352b79f1" providerId="ADAL" clId="{9EC40D32-B23A-43AE-A07F-90951A712039}" dt="2023-05-18T04:18:57.938" v="4010" actId="571"/>
          <ac:graphicFrameMkLst>
            <pc:docMk/>
            <pc:sldMk cId="1408844533" sldId="1730"/>
            <ac:graphicFrameMk id="14" creationId="{CFA63256-48CA-29B0-D204-C0580042B212}"/>
          </ac:graphicFrameMkLst>
        </pc:graphicFrame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20" creationId="{A1548297-2B18-64CD-ABF2-35CD470F0D9E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7" creationId="{982D5313-1540-6ACD-8687-949D143DB804}"/>
          </ac:picMkLst>
        </pc:picChg>
      </pc:sldChg>
      <pc:sldChg chg="add mod modShow">
        <pc:chgData name="塩谷 晃弘 / Akihiro Shiotani" userId="50aef054-9327-40af-9729-b525352b79f1" providerId="ADAL" clId="{9EC40D32-B23A-43AE-A07F-90951A712039}" dt="2023-05-18T04:35:31.712" v="4597" actId="729"/>
        <pc:sldMkLst>
          <pc:docMk/>
          <pc:sldMk cId="3182120413" sldId="1731"/>
        </pc:sldMkLst>
      </pc:sld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516B92A9-6C56-4DD5-A0C7-BEBAFC7A679F}"/>
    <pc:docChg chg="undo custSel addSld delSld modSld">
      <pc:chgData name="塩谷 晃弘 / Akihiro Shiotani" userId="50aef054-9327-40af-9729-b525352b79f1" providerId="ADAL" clId="{516B92A9-6C56-4DD5-A0C7-BEBAFC7A679F}" dt="2023-06-15T00:43:23.927" v="888" actId="207"/>
      <pc:docMkLst>
        <pc:docMk/>
      </pc:docMkLst>
      <pc:sldChg chg="modSp mod">
        <pc:chgData name="塩谷 晃弘 / Akihiro Shiotani" userId="50aef054-9327-40af-9729-b525352b79f1" providerId="ADAL" clId="{516B92A9-6C56-4DD5-A0C7-BEBAFC7A679F}" dt="2023-06-15T00:41:42.317" v="794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16B92A9-6C56-4DD5-A0C7-BEBAFC7A679F}" dt="2023-06-15T00:41:42.317" v="794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16B92A9-6C56-4DD5-A0C7-BEBAFC7A679F}" dt="2023-06-09T05:03:49.382" v="683" actId="1035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5" creationId="{322BB007-F28D-6830-9698-156B7A63536B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6" creationId="{EC93A65A-9510-8AA1-A123-0946A6959A60}"/>
          </ac:spMkLst>
        </pc:spChg>
        <pc:spChg chg="del">
          <ac:chgData name="塩谷 晃弘 / Akihiro Shiotani" userId="50aef054-9327-40af-9729-b525352b79f1" providerId="ADAL" clId="{516B92A9-6C56-4DD5-A0C7-BEBAFC7A679F}" dt="2023-06-09T04:47:03.407" v="190" actId="478"/>
          <ac:spMkLst>
            <pc:docMk/>
            <pc:sldMk cId="3051654705" sldId="1539"/>
            <ac:spMk id="7" creationId="{7761A6F4-59FA-41C4-DD11-F01C3607FE8F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8" creationId="{6774AB3A-6C73-983C-AFF3-7FFAA3490EF2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0" creationId="{4EDF8026-EF5A-9277-F8C9-76F59775B7CC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516B92A9-6C56-4DD5-A0C7-BEBAFC7A679F}" dt="2023-06-09T05:02:33.655" v="582" actId="478"/>
          <ac:spMkLst>
            <pc:docMk/>
            <pc:sldMk cId="3051654705" sldId="1539"/>
            <ac:spMk id="12" creationId="{D696491B-5455-50B3-2D9F-81DE4B5E11D6}"/>
          </ac:spMkLst>
        </pc:spChg>
        <pc:spChg chg="del">
          <ac:chgData name="塩谷 晃弘 / Akihiro Shiotani" userId="50aef054-9327-40af-9729-b525352b79f1" providerId="ADAL" clId="{516B92A9-6C56-4DD5-A0C7-BEBAFC7A679F}" dt="2023-06-09T04:47:07.180" v="192" actId="478"/>
          <ac:spMkLst>
            <pc:docMk/>
            <pc:sldMk cId="3051654705" sldId="1539"/>
            <ac:spMk id="13" creationId="{6230504F-C0D8-9E7D-AA7D-3C1E57254948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5" creationId="{223CAAE2-BEE8-724F-265E-D8CCA08F1159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6" creationId="{69DC5812-8AD2-DA22-318E-40F33CB2760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7" creationId="{4F858833-5521-0D5B-A31E-BAD7C787DE0E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8" creationId="{C311BCBE-F92A-8F50-4AFB-1924777B3B5D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9" creationId="{91BFFD67-27BD-0883-2313-7D85AE4F636F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1" creationId="{C1F4C374-367F-FCBC-0C59-43D5BCB61479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2" creationId="{51CD15C5-4E40-0233-FEF6-EBE1E4009F55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3" creationId="{84CCD0BE-3287-66E7-EE1B-C538CD249BAA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4" creationId="{FB6F4F76-AD04-496D-F905-E9B9DFACFB62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5" creationId="{EB2DFC6C-1170-89EA-6CDB-C39B7A049194}"/>
          </ac:spMkLst>
        </pc:spChg>
        <pc:spChg chg="add mod">
          <ac:chgData name="塩谷 晃弘 / Akihiro Shiotani" userId="50aef054-9327-40af-9729-b525352b79f1" providerId="ADAL" clId="{516B92A9-6C56-4DD5-A0C7-BEBAFC7A679F}" dt="2023-06-09T05:03:49.382" v="683" actId="1035"/>
          <ac:spMkLst>
            <pc:docMk/>
            <pc:sldMk cId="3051654705" sldId="1539"/>
            <ac:spMk id="26" creationId="{F2CE2247-D851-944D-3A4A-FF99E61D7195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9" creationId="{BD7736C1-941D-CA2E-1EB4-28C238CF773C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1" creationId="{BE872DEA-8158-8776-20F4-7F75056A54FF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2" creationId="{A1B9F504-D191-2F71-C386-89F6FAE0E7CA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3" creationId="{1989A699-FAF0-238D-3863-6B99384C1011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4" creationId="{1CCF9BB8-40DE-45AD-FD25-906732288DBD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5" creationId="{78CC101C-F9A3-A99E-E04A-8C1AF0616099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36" creationId="{D069A2A5-8409-C917-5059-B5EA47CFD164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1" creationId="{1EA4CEC2-B5EE-0C20-C3D7-1C074018A613}"/>
          </ac:spMkLst>
        </pc:spChg>
        <pc:spChg chg="del mod">
          <ac:chgData name="塩谷 晃弘 / Akihiro Shiotani" userId="50aef054-9327-40af-9729-b525352b79f1" providerId="ADAL" clId="{516B92A9-6C56-4DD5-A0C7-BEBAFC7A679F}" dt="2023-06-09T04:56:12.802" v="536" actId="478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516B92A9-6C56-4DD5-A0C7-BEBAFC7A679F}" dt="2023-06-09T04:57:03.906" v="579" actId="14100"/>
          <ac:spMkLst>
            <pc:docMk/>
            <pc:sldMk cId="3051654705" sldId="1539"/>
            <ac:spMk id="43" creationId="{3DDE893A-3DBA-BCDB-C193-A5B9857BA5C5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4" creationId="{28B7F0FE-D74A-A4AE-5E50-6E6D40A6DA3D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5" creationId="{EDDA7DC5-7DEB-592F-3604-7A1505D109F7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09T05:02:53.349" v="587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16B92A9-6C56-4DD5-A0C7-BEBAFC7A679F}" dt="2023-06-15T00:43:23.927" v="888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16B92A9-6C56-4DD5-A0C7-BEBAFC7A679F}" dt="2023-06-15T00:42:46.712" v="867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516B92A9-6C56-4DD5-A0C7-BEBAFC7A679F}" dt="2023-06-15T00:43:23.927" v="888" actId="207"/>
          <ac:spMkLst>
            <pc:docMk/>
            <pc:sldMk cId="1950371818" sldId="1540"/>
            <ac:spMk id="11" creationId="{28F46452-9C31-AA0F-8F18-46AD23E34B3D}"/>
          </ac:spMkLst>
        </pc:spChg>
        <pc:spChg chg="mod">
          <ac:chgData name="塩谷 晃弘 / Akihiro Shiotani" userId="50aef054-9327-40af-9729-b525352b79f1" providerId="ADAL" clId="{516B92A9-6C56-4DD5-A0C7-BEBAFC7A679F}" dt="2023-06-15T00:42:51.899" v="868" actId="14100"/>
          <ac:spMkLst>
            <pc:docMk/>
            <pc:sldMk cId="1950371818" sldId="1540"/>
            <ac:spMk id="27" creationId="{A474F9FE-E00A-4CD5-3790-0021803FD78A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15T00:43:02.477" v="86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516B92A9-6C56-4DD5-A0C7-BEBAFC7A679F}" dt="2023-06-09T05:04:16.782" v="710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516B92A9-6C56-4DD5-A0C7-BEBAFC7A679F}" dt="2023-06-09T04:44:32.997" v="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16B92A9-6C56-4DD5-A0C7-BEBAFC7A679F}" dt="2023-06-09T04:44:32.997" v="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10434316" sldId="1739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66218570" sldId="1741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2356953725" sldId="1743"/>
        </pc:sldMkLst>
      </pc:sldChg>
      <pc:sldChg chg="del">
        <pc:chgData name="塩谷 晃弘 / Akihiro Shiotani" userId="50aef054-9327-40af-9729-b525352b79f1" providerId="ADAL" clId="{516B92A9-6C56-4DD5-A0C7-BEBAFC7A679F}" dt="2023-06-14T23:42:00.501" v="714" actId="47"/>
        <pc:sldMkLst>
          <pc:docMk/>
          <pc:sldMk cId="2297104831" sldId="1758"/>
        </pc:sldMkLst>
      </pc:sldChg>
      <pc:sldChg chg="modSp mod">
        <pc:chgData name="塩谷 晃弘 / Akihiro Shiotani" userId="50aef054-9327-40af-9729-b525352b79f1" providerId="ADAL" clId="{516B92A9-6C56-4DD5-A0C7-BEBAFC7A679F}" dt="2023-06-15T00:41:50.768" v="796" actId="2057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516B92A9-6C56-4DD5-A0C7-BEBAFC7A679F}" dt="2023-06-15T00:41:50.768" v="796" actId="20577"/>
          <ac:spMkLst>
            <pc:docMk/>
            <pc:sldMk cId="3696394257" sldId="1775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516B92A9-6C56-4DD5-A0C7-BEBAFC7A679F}" dt="2023-06-15T00:41:45.488" v="795" actId="2057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516B92A9-6C56-4DD5-A0C7-BEBAFC7A679F}" dt="2023-06-15T00:41:45.488" v="795" actId="2057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516B92A9-6C56-4DD5-A0C7-BEBAFC7A679F}" dt="2023-06-15T00:42:02.656" v="799" actId="207"/>
        <pc:sldMkLst>
          <pc:docMk/>
          <pc:sldMk cId="1981000602" sldId="1777"/>
        </pc:sldMkLst>
        <pc:spChg chg="mod">
          <ac:chgData name="塩谷 晃弘 / Akihiro Shiotani" userId="50aef054-9327-40af-9729-b525352b79f1" providerId="ADAL" clId="{516B92A9-6C56-4DD5-A0C7-BEBAFC7A679F}" dt="2023-06-15T00:42:02.656" v="799" actId="207"/>
          <ac:spMkLst>
            <pc:docMk/>
            <pc:sldMk cId="1981000602" sldId="177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516B92A9-6C56-4DD5-A0C7-BEBAFC7A679F}" dt="2023-06-14T23:41:47.034" v="711" actId="47"/>
        <pc:sldMkLst>
          <pc:docMk/>
          <pc:sldMk cId="3340954695" sldId="1777"/>
        </pc:sldMkLst>
      </pc:sldChg>
      <pc:sldChg chg="add del">
        <pc:chgData name="塩谷 晃弘 / Akihiro Shiotani" userId="50aef054-9327-40af-9729-b525352b79f1" providerId="ADAL" clId="{516B92A9-6C56-4DD5-A0C7-BEBAFC7A679F}" dt="2023-06-15T00:42:05.921" v="800" actId="47"/>
        <pc:sldMkLst>
          <pc:docMk/>
          <pc:sldMk cId="2078220478" sldId="1778"/>
        </pc:sldMkLst>
      </pc:sldChg>
      <pc:sldChg chg="modSp add mod">
        <pc:chgData name="塩谷 晃弘 / Akihiro Shiotani" userId="50aef054-9327-40af-9729-b525352b79f1" providerId="ADAL" clId="{516B92A9-6C56-4DD5-A0C7-BEBAFC7A679F}" dt="2023-06-15T00:42:12.280" v="802" actId="207"/>
        <pc:sldMkLst>
          <pc:docMk/>
          <pc:sldMk cId="2499917918" sldId="1779"/>
        </pc:sldMkLst>
        <pc:spChg chg="mod">
          <ac:chgData name="塩谷 晃弘 / Akihiro Shiotani" userId="50aef054-9327-40af-9729-b525352b79f1" providerId="ADAL" clId="{516B92A9-6C56-4DD5-A0C7-BEBAFC7A679F}" dt="2023-06-15T00:42:12.280" v="802" actId="207"/>
          <ac:spMkLst>
            <pc:docMk/>
            <pc:sldMk cId="2499917918" sldId="1779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4269993858" sldId="1780"/>
        </pc:sldMkLst>
        <pc:spChg chg="add mod">
          <ac:chgData name="塩谷 晃弘 / Akihiro Shiotani" userId="50aef054-9327-40af-9729-b525352b79f1" providerId="ADAL" clId="{516B92A9-6C56-4DD5-A0C7-BEBAFC7A679F}" dt="2023-06-14T23:43:37.390" v="757" actId="20577"/>
          <ac:spMkLst>
            <pc:docMk/>
            <pc:sldMk cId="4269993858" sldId="1780"/>
            <ac:spMk id="4" creationId="{46C2A63A-C44B-8FE1-E5CC-BCE582586BF8}"/>
          </ac:spMkLst>
        </pc:spChg>
        <pc:spChg chg="add mod">
          <ac:chgData name="塩谷 晃弘 / Akihiro Shiotani" userId="50aef054-9327-40af-9729-b525352b79f1" providerId="ADAL" clId="{516B92A9-6C56-4DD5-A0C7-BEBAFC7A679F}" dt="2023-06-14T23:43:24.359" v="730" actId="20577"/>
          <ac:spMkLst>
            <pc:docMk/>
            <pc:sldMk cId="4269993858" sldId="1780"/>
            <ac:spMk id="5" creationId="{5B6B6B7C-F6E3-C541-78F4-06EF1A03527A}"/>
          </ac:spMkLst>
        </pc:spChg>
        <pc:spChg chg="add del mod">
          <ac:chgData name="塩谷 晃弘 / Akihiro Shiotani" userId="50aef054-9327-40af-9729-b525352b79f1" providerId="ADAL" clId="{516B92A9-6C56-4DD5-A0C7-BEBAFC7A679F}" dt="2023-06-14T23:43:29.281" v="733" actId="478"/>
          <ac:spMkLst>
            <pc:docMk/>
            <pc:sldMk cId="4269993858" sldId="1780"/>
            <ac:spMk id="6" creationId="{D9ADEF74-2876-FD58-7088-7D126C71174C}"/>
          </ac:spMkLst>
        </pc:spChg>
        <pc:spChg chg="mod">
          <ac:chgData name="塩谷 晃弘 / Akihiro Shiotani" userId="50aef054-9327-40af-9729-b525352b79f1" providerId="ADAL" clId="{516B92A9-6C56-4DD5-A0C7-BEBAFC7A679F}" dt="2023-06-14T23:44:07.216" v="789" actId="20577"/>
          <ac:spMkLst>
            <pc:docMk/>
            <pc:sldMk cId="4269993858" sldId="1780"/>
            <ac:spMk id="12" creationId="{2490A6D4-AA60-2B55-B659-F222860B7488}"/>
          </ac:spMkLst>
        </pc:sp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5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5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99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続いて、データ分析ツールとして導入した</a:t>
            </a:r>
            <a:r>
              <a:rPr kumimoji="1" lang="en-US" altLang="ja-JP" dirty="0"/>
              <a:t>SeeQ</a:t>
            </a:r>
            <a:r>
              <a:rPr kumimoji="1" lang="ja-JP" altLang="en-US" dirty="0"/>
              <a:t>についてです。</a:t>
            </a:r>
            <a:endParaRPr kumimoji="1" lang="en-US" altLang="ja-JP" dirty="0"/>
          </a:p>
          <a:p>
            <a:r>
              <a:rPr kumimoji="1" lang="en-US" altLang="ja-JP" dirty="0"/>
              <a:t>SeeQ</a:t>
            </a:r>
            <a:r>
              <a:rPr kumimoji="1" lang="ja-JP" altLang="en-US" dirty="0"/>
              <a:t>は、先ほどご紹介した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システムで取得する時系列データの分析に特化したツールとなっております。</a:t>
            </a:r>
            <a:endParaRPr kumimoji="1" lang="en-US" altLang="ja-JP" dirty="0"/>
          </a:p>
          <a:p>
            <a:r>
              <a:rPr kumimoji="1" lang="ja-JP" altLang="en-US" dirty="0"/>
              <a:t>オンプレミス環境で</a:t>
            </a:r>
            <a:r>
              <a:rPr kumimoji="1" lang="en-US" altLang="ja-JP" dirty="0"/>
              <a:t>SeeQ</a:t>
            </a:r>
            <a:r>
              <a:rPr kumimoji="1" lang="ja-JP" altLang="en-US" dirty="0"/>
              <a:t>サーバーを導入し、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システムで取得したデータのリアルタイムでの分析に活用しております。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387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7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9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24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10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7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 dirty="0"/>
              <a:t>©2023 Denka Co., Ltd.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2023/6/15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前回までの取り組み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523103" y="1432844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製造データの管理状態について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現状把握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と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対応方針策定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6146" name="Picture 2" descr="不安をなくしたい">
            <a:extLst>
              <a:ext uri="{FF2B5EF4-FFF2-40B4-BE49-F238E27FC236}">
                <a16:creationId xmlns:a16="http://schemas.microsoft.com/office/drawing/2014/main" id="{D74595F3-7E3F-A1C7-7E7D-4A5AEC01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07" y="4372230"/>
            <a:ext cx="2245694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1FD9B0-7845-45AD-76F2-ACA74B9ACAED}"/>
              </a:ext>
            </a:extLst>
          </p:cNvPr>
          <p:cNvSpPr txBox="1"/>
          <p:nvPr/>
        </p:nvSpPr>
        <p:spPr>
          <a:xfrm>
            <a:off x="261260" y="2400907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7C4BCF-F1AF-E949-A7FF-18089C868BCA}"/>
              </a:ext>
            </a:extLst>
          </p:cNvPr>
          <p:cNvSpPr txBox="1"/>
          <p:nvPr/>
        </p:nvSpPr>
        <p:spPr>
          <a:xfrm>
            <a:off x="956875" y="3045876"/>
            <a:ext cx="7535050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製造現場へのヒアリング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工程ごとにデータ項目を整理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6148" name="Picture 4" descr="いろいろなインタビューのイラスト | かわいいフリー素材集 いらすとや">
            <a:extLst>
              <a:ext uri="{FF2B5EF4-FFF2-40B4-BE49-F238E27FC236}">
                <a16:creationId xmlns:a16="http://schemas.microsoft.com/office/drawing/2014/main" id="{D762184D-5CB8-A92A-EF68-8D57D6E6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01" y="4475388"/>
            <a:ext cx="2245694" cy="19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5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8F35AC7-9A78-F45A-EA0C-73659F03390C}"/>
              </a:ext>
            </a:extLst>
          </p:cNvPr>
          <p:cNvSpPr/>
          <p:nvPr/>
        </p:nvSpPr>
        <p:spPr>
          <a:xfrm>
            <a:off x="3895227" y="574813"/>
            <a:ext cx="5248773" cy="628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20BDAF7-2E49-6121-E7BB-06CF8C7F82F5}"/>
              </a:ext>
            </a:extLst>
          </p:cNvPr>
          <p:cNvSpPr/>
          <p:nvPr/>
        </p:nvSpPr>
        <p:spPr>
          <a:xfrm>
            <a:off x="0" y="574814"/>
            <a:ext cx="3895227" cy="6283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工程とデータ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07CD547-D3FD-6468-141F-F1F94F249A01}"/>
              </a:ext>
            </a:extLst>
          </p:cNvPr>
          <p:cNvSpPr/>
          <p:nvPr/>
        </p:nvSpPr>
        <p:spPr>
          <a:xfrm>
            <a:off x="922247" y="765485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原料受け入れ</a:t>
            </a:r>
          </a:p>
        </p:txBody>
      </p:sp>
      <p:sp>
        <p:nvSpPr>
          <p:cNvPr id="7" name="フローチャート: データ 6">
            <a:extLst>
              <a:ext uri="{FF2B5EF4-FFF2-40B4-BE49-F238E27FC236}">
                <a16:creationId xmlns:a16="http://schemas.microsoft.com/office/drawing/2014/main" id="{3608F397-C384-7056-A7B2-9E10F0326841}"/>
              </a:ext>
            </a:extLst>
          </p:cNvPr>
          <p:cNvSpPr/>
          <p:nvPr/>
        </p:nvSpPr>
        <p:spPr>
          <a:xfrm>
            <a:off x="4047404" y="693485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金属粉</a:t>
            </a:r>
            <a:endParaRPr kumimoji="1" lang="en-US" altLang="ja-JP" dirty="0"/>
          </a:p>
        </p:txBody>
      </p:sp>
      <p:sp>
        <p:nvSpPr>
          <p:cNvPr id="8" name="フローチャート: データ 7">
            <a:extLst>
              <a:ext uri="{FF2B5EF4-FFF2-40B4-BE49-F238E27FC236}">
                <a16:creationId xmlns:a16="http://schemas.microsoft.com/office/drawing/2014/main" id="{C7730E96-B2DD-4B19-E4DF-059B4EB45122}"/>
              </a:ext>
            </a:extLst>
          </p:cNvPr>
          <p:cNvSpPr/>
          <p:nvPr/>
        </p:nvSpPr>
        <p:spPr>
          <a:xfrm>
            <a:off x="5720522" y="1620801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ペースト</a:t>
            </a:r>
          </a:p>
        </p:txBody>
      </p:sp>
      <p:sp>
        <p:nvSpPr>
          <p:cNvPr id="9" name="フローチャート: データ 8">
            <a:extLst>
              <a:ext uri="{FF2B5EF4-FFF2-40B4-BE49-F238E27FC236}">
                <a16:creationId xmlns:a16="http://schemas.microsoft.com/office/drawing/2014/main" id="{3D0B5445-C4B8-CDAA-1CA3-5890AC3C3C85}"/>
              </a:ext>
            </a:extLst>
          </p:cNvPr>
          <p:cNvSpPr/>
          <p:nvPr/>
        </p:nvSpPr>
        <p:spPr>
          <a:xfrm>
            <a:off x="4794030" y="4394732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温度</a:t>
            </a:r>
            <a:endParaRPr kumimoji="1" lang="ja-JP" altLang="en-US" dirty="0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09930B7A-7EDA-A713-0320-C04A3663578B}"/>
              </a:ext>
            </a:extLst>
          </p:cNvPr>
          <p:cNvSpPr/>
          <p:nvPr/>
        </p:nvSpPr>
        <p:spPr>
          <a:xfrm>
            <a:off x="922247" y="1682822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ペースト製造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739F1A84-AF50-1294-5FAD-651ECAA1B0C0}"/>
              </a:ext>
            </a:extLst>
          </p:cNvPr>
          <p:cNvSpPr/>
          <p:nvPr/>
        </p:nvSpPr>
        <p:spPr>
          <a:xfrm>
            <a:off x="922247" y="2600159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ペースト印刷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C598FE0A-04AD-56B0-8187-350D3AE941BA}"/>
              </a:ext>
            </a:extLst>
          </p:cNvPr>
          <p:cNvSpPr/>
          <p:nvPr/>
        </p:nvSpPr>
        <p:spPr>
          <a:xfrm>
            <a:off x="922247" y="6301407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HSS</a:t>
            </a:r>
            <a:r>
              <a:rPr kumimoji="1" lang="ja-JP" altLang="en-US" dirty="0"/>
              <a:t>後工程</a:t>
            </a: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12266E16-AC0E-4608-29C0-1377F3B380DD}"/>
              </a:ext>
            </a:extLst>
          </p:cNvPr>
          <p:cNvSpPr/>
          <p:nvPr/>
        </p:nvSpPr>
        <p:spPr>
          <a:xfrm>
            <a:off x="922247" y="4466732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接合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13584719-A163-D67B-EA1C-B42795C1040D}"/>
              </a:ext>
            </a:extLst>
          </p:cNvPr>
          <p:cNvSpPr/>
          <p:nvPr/>
        </p:nvSpPr>
        <p:spPr>
          <a:xfrm>
            <a:off x="922247" y="5384069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検査</a:t>
            </a:r>
          </a:p>
        </p:txBody>
      </p:sp>
      <p:sp>
        <p:nvSpPr>
          <p:cNvPr id="18" name="フローチャート: データ 17">
            <a:extLst>
              <a:ext uri="{FF2B5EF4-FFF2-40B4-BE49-F238E27FC236}">
                <a16:creationId xmlns:a16="http://schemas.microsoft.com/office/drawing/2014/main" id="{133A02CA-51E4-F6C2-C31F-A68F127736DD}"/>
              </a:ext>
            </a:extLst>
          </p:cNvPr>
          <p:cNvSpPr/>
          <p:nvPr/>
        </p:nvSpPr>
        <p:spPr>
          <a:xfrm>
            <a:off x="7389451" y="693485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白板</a:t>
            </a:r>
            <a:endParaRPr kumimoji="1" lang="en-US" altLang="ja-JP" dirty="0"/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9DB0FAF8-D39B-4A4B-C84D-59FDA1FFDE62}"/>
              </a:ext>
            </a:extLst>
          </p:cNvPr>
          <p:cNvSpPr/>
          <p:nvPr/>
        </p:nvSpPr>
        <p:spPr>
          <a:xfrm>
            <a:off x="6617474" y="4394732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圧力</a:t>
            </a:r>
            <a:endParaRPr kumimoji="1" lang="ja-JP" altLang="en-US" dirty="0"/>
          </a:p>
        </p:txBody>
      </p:sp>
      <p:sp>
        <p:nvSpPr>
          <p:cNvPr id="24" name="フローチャート: データ 23">
            <a:extLst>
              <a:ext uri="{FF2B5EF4-FFF2-40B4-BE49-F238E27FC236}">
                <a16:creationId xmlns:a16="http://schemas.microsoft.com/office/drawing/2014/main" id="{B35CA07B-EB60-CF46-2B1E-5C4E19BD116A}"/>
              </a:ext>
            </a:extLst>
          </p:cNvPr>
          <p:cNvSpPr/>
          <p:nvPr/>
        </p:nvSpPr>
        <p:spPr>
          <a:xfrm>
            <a:off x="4794030" y="2528159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塗布量</a:t>
            </a:r>
          </a:p>
        </p:txBody>
      </p:sp>
      <p:sp>
        <p:nvSpPr>
          <p:cNvPr id="25" name="フローチャート: データ 24">
            <a:extLst>
              <a:ext uri="{FF2B5EF4-FFF2-40B4-BE49-F238E27FC236}">
                <a16:creationId xmlns:a16="http://schemas.microsoft.com/office/drawing/2014/main" id="{D7B4C4CB-9428-E886-E843-3C66D6AF7698}"/>
              </a:ext>
            </a:extLst>
          </p:cNvPr>
          <p:cNvSpPr/>
          <p:nvPr/>
        </p:nvSpPr>
        <p:spPr>
          <a:xfrm>
            <a:off x="4794030" y="5312069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SAT</a:t>
            </a:r>
            <a:endParaRPr kumimoji="1" lang="ja-JP" altLang="en-US" dirty="0"/>
          </a:p>
        </p:txBody>
      </p:sp>
      <p:sp>
        <p:nvSpPr>
          <p:cNvPr id="26" name="フローチャート: データ 25">
            <a:extLst>
              <a:ext uri="{FF2B5EF4-FFF2-40B4-BE49-F238E27FC236}">
                <a16:creationId xmlns:a16="http://schemas.microsoft.com/office/drawing/2014/main" id="{FC118D06-D766-2423-EBDA-F5CCFC3E5180}"/>
              </a:ext>
            </a:extLst>
          </p:cNvPr>
          <p:cNvSpPr/>
          <p:nvPr/>
        </p:nvSpPr>
        <p:spPr>
          <a:xfrm>
            <a:off x="6617474" y="5312069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しみだし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DC14994-5E0B-AC3D-76E1-DF872C70648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822247" y="1269485"/>
            <a:ext cx="0" cy="41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7AD4138-F4E8-4583-5B05-09A5D1D9006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22247" y="1840419"/>
            <a:ext cx="0" cy="759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DDF958A-64C0-2224-C5C7-73BC50DCB6CC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822247" y="3104159"/>
            <a:ext cx="0" cy="373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8C0F168-13FD-E412-0539-30B9E87EAEA1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822247" y="5888069"/>
            <a:ext cx="0" cy="413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A5D2603-277F-03AC-EAA2-137A7F7E0D4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822247" y="4970732"/>
            <a:ext cx="0" cy="41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B4BCE8-CD2A-951C-7B34-C0033D93AED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2722247" y="1017485"/>
            <a:ext cx="1487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AB9A555-89FD-F4A2-DF32-D409F22142C4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2722247" y="1934822"/>
            <a:ext cx="3160275" cy="99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6532769-223A-A2B6-DED3-40DB55CE41EA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>
            <a:off x="2722247" y="2852159"/>
            <a:ext cx="22337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1C143A1-E9C2-36AF-4792-B262AB308388}"/>
              </a:ext>
            </a:extLst>
          </p:cNvPr>
          <p:cNvCxnSpPr>
            <a:cxnSpLocks/>
            <a:stCxn id="16" idx="3"/>
            <a:endCxn id="9" idx="2"/>
          </p:cNvCxnSpPr>
          <p:nvPr/>
        </p:nvCxnSpPr>
        <p:spPr>
          <a:xfrm>
            <a:off x="2722247" y="4718732"/>
            <a:ext cx="22337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75603BD-93C5-B952-0B21-1AE2B6602A5C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2722247" y="5636069"/>
            <a:ext cx="22337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3C92A86-4F2E-09E8-E10D-3E7BEC4F322F}"/>
              </a:ext>
            </a:extLst>
          </p:cNvPr>
          <p:cNvSpPr txBox="1"/>
          <p:nvPr/>
        </p:nvSpPr>
        <p:spPr>
          <a:xfrm>
            <a:off x="8370011" y="5487959"/>
            <a:ext cx="822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ja-JP" sz="2000" dirty="0" err="1">
                <a:latin typeface="+mn-ea"/>
                <a:cs typeface="Times New Roman" panose="02020603050405020304" pitchFamily="18" charset="0"/>
              </a:rPr>
              <a:t>e</a:t>
            </a:r>
            <a:r>
              <a:rPr lang="en-US" altLang="ja-JP" sz="2000" dirty="0" err="1">
                <a:effectLst/>
                <a:latin typeface="+mn-ea"/>
                <a:cs typeface="Times New Roman" panose="02020603050405020304" pitchFamily="18" charset="0"/>
              </a:rPr>
              <a:t>tc</a:t>
            </a:r>
            <a:r>
              <a:rPr lang="en-US" altLang="ja-JP" sz="2000" dirty="0">
                <a:effectLst/>
                <a:latin typeface="+mn-ea"/>
                <a:cs typeface="Times New Roman" panose="02020603050405020304" pitchFamily="18" charset="0"/>
              </a:rPr>
              <a:t>…</a:t>
            </a:r>
            <a:endParaRPr lang="en-US" altLang="ja-JP" sz="20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3537D6E-2FEB-B7D0-982D-15CA9C2F177B}"/>
              </a:ext>
            </a:extLst>
          </p:cNvPr>
          <p:cNvSpPr txBox="1"/>
          <p:nvPr/>
        </p:nvSpPr>
        <p:spPr>
          <a:xfrm>
            <a:off x="8370010" y="4518677"/>
            <a:ext cx="822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ja-JP" sz="2000" dirty="0" err="1">
                <a:latin typeface="+mn-ea"/>
                <a:cs typeface="Times New Roman" panose="02020603050405020304" pitchFamily="18" charset="0"/>
              </a:rPr>
              <a:t>e</a:t>
            </a:r>
            <a:r>
              <a:rPr lang="en-US" altLang="ja-JP" sz="2000" dirty="0" err="1">
                <a:effectLst/>
                <a:latin typeface="+mn-ea"/>
                <a:cs typeface="Times New Roman" panose="02020603050405020304" pitchFamily="18" charset="0"/>
              </a:rPr>
              <a:t>tc</a:t>
            </a:r>
            <a:r>
              <a:rPr lang="en-US" altLang="ja-JP" sz="2000" dirty="0">
                <a:effectLst/>
                <a:latin typeface="+mn-ea"/>
                <a:cs typeface="Times New Roman" panose="02020603050405020304" pitchFamily="18" charset="0"/>
              </a:rPr>
              <a:t>…</a:t>
            </a:r>
            <a:endParaRPr lang="en-US" altLang="ja-JP" sz="20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71" name="フローチャート: データ 70">
            <a:extLst>
              <a:ext uri="{FF2B5EF4-FFF2-40B4-BE49-F238E27FC236}">
                <a16:creationId xmlns:a16="http://schemas.microsoft.com/office/drawing/2014/main" id="{118C7D56-94E7-B475-10A0-1EACF6A98A49}"/>
              </a:ext>
            </a:extLst>
          </p:cNvPr>
          <p:cNvSpPr/>
          <p:nvPr/>
        </p:nvSpPr>
        <p:spPr>
          <a:xfrm>
            <a:off x="5720522" y="693485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銅板</a:t>
            </a:r>
            <a:endParaRPr kumimoji="1" lang="en-US" altLang="ja-JP" dirty="0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E8290AE0-A5D9-8B51-B674-0896626BBD92}"/>
              </a:ext>
            </a:extLst>
          </p:cNvPr>
          <p:cNvSpPr/>
          <p:nvPr/>
        </p:nvSpPr>
        <p:spPr>
          <a:xfrm>
            <a:off x="4801755" y="3422732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締め量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C08B6FD1-E066-34B0-EB42-B6E42FD9EEBF}"/>
              </a:ext>
            </a:extLst>
          </p:cNvPr>
          <p:cNvSpPr/>
          <p:nvPr/>
        </p:nvSpPr>
        <p:spPr>
          <a:xfrm>
            <a:off x="922247" y="3477395"/>
            <a:ext cx="1800000" cy="5040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積層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F1E1C0B-70D8-376E-09C5-0DE6C939E72E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822247" y="3981395"/>
            <a:ext cx="0" cy="485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781C01-4CA1-246F-F53B-38F3158970A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722247" y="3729395"/>
            <a:ext cx="2241508" cy="173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データ 19">
            <a:extLst>
              <a:ext uri="{FF2B5EF4-FFF2-40B4-BE49-F238E27FC236}">
                <a16:creationId xmlns:a16="http://schemas.microsoft.com/office/drawing/2014/main" id="{E21C4E96-B56B-F093-5468-40F706CA4851}"/>
              </a:ext>
            </a:extLst>
          </p:cNvPr>
          <p:cNvSpPr/>
          <p:nvPr/>
        </p:nvSpPr>
        <p:spPr>
          <a:xfrm>
            <a:off x="6617474" y="3422732"/>
            <a:ext cx="1620000" cy="648000"/>
          </a:xfrm>
          <a:prstGeom prst="flowChartInputOutpu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治具種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66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現状把握と対応方針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現状把握まとめ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A9DB4F-E114-AB92-5165-FCF6A2FD778B}"/>
              </a:ext>
            </a:extLst>
          </p:cNvPr>
          <p:cNvSpPr txBox="1"/>
          <p:nvPr/>
        </p:nvSpPr>
        <p:spPr>
          <a:xfrm>
            <a:off x="816993" y="1526823"/>
            <a:ext cx="7535050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>
                <a:cs typeface="Arial" panose="020B0604020202020204" pitchFamily="34" charset="0"/>
              </a:rPr>
              <a:t>紙媒体のデータが多い</a:t>
            </a:r>
            <a:endParaRPr lang="en-US" altLang="ja-JP" sz="24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>
                <a:effectLst/>
                <a:cs typeface="Arial" panose="020B0604020202020204" pitchFamily="34" charset="0"/>
              </a:rPr>
              <a:t>Excel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入力されるデータは一部のみ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>
                <a:effectLst/>
                <a:cs typeface="Arial" panose="020B0604020202020204" pitchFamily="34" charset="0"/>
              </a:rPr>
              <a:t>プロセスデータは</a:t>
            </a:r>
            <a:r>
              <a:rPr lang="en-US" altLang="ja-JP" sz="2400" b="0" i="0">
                <a:effectLst/>
                <a:cs typeface="Arial" panose="020B0604020202020204" pitchFamily="34" charset="0"/>
              </a:rPr>
              <a:t>PI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システムで収集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0EF321-470C-C7E4-D1AC-D0B46F05E374}"/>
              </a:ext>
            </a:extLst>
          </p:cNvPr>
          <p:cNvSpPr txBox="1"/>
          <p:nvPr/>
        </p:nvSpPr>
        <p:spPr>
          <a:xfrm>
            <a:off x="273778" y="3663344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対応方針まとめ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9E954-8DDD-2AAC-E6E3-CC1EE5CB66D9}"/>
              </a:ext>
            </a:extLst>
          </p:cNvPr>
          <p:cNvSpPr txBox="1"/>
          <p:nvPr/>
        </p:nvSpPr>
        <p:spPr>
          <a:xfrm>
            <a:off x="816993" y="4306364"/>
            <a:ext cx="7535050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>
                <a:cs typeface="Arial" panose="020B0604020202020204" pitchFamily="34" charset="0"/>
              </a:rPr>
              <a:t>ハンディターミナル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と</a:t>
            </a:r>
            <a:r>
              <a:rPr lang="ja-JP" altLang="en-US" sz="2400">
                <a:cs typeface="Arial" panose="020B0604020202020204" pitchFamily="34" charset="0"/>
              </a:rPr>
              <a:t>データベースによるデータ収集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>
                <a:cs typeface="Arial" panose="020B0604020202020204" pitchFamily="34" charset="0"/>
              </a:rPr>
              <a:t>PI</a:t>
            </a:r>
            <a:r>
              <a:rPr lang="ja-JP" altLang="en-US" sz="2400">
                <a:cs typeface="Arial" panose="020B0604020202020204" pitchFamily="34" charset="0"/>
              </a:rPr>
              <a:t>システムのデータ活用</a:t>
            </a:r>
            <a:endParaRPr lang="en-US" altLang="ja-JP" sz="24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err="1">
                <a:effectLst/>
                <a:cs typeface="Arial" panose="020B0604020202020204" pitchFamily="34" charset="0"/>
              </a:rPr>
              <a:t>TPiCS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（生産管理システム）</a:t>
            </a:r>
            <a:r>
              <a:rPr lang="ja-JP" altLang="en-US" sz="2400">
                <a:cs typeface="Arial" panose="020B0604020202020204" pitchFamily="34" charset="0"/>
              </a:rPr>
              <a:t>のデータ活用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360136-7199-670E-7979-1041B8F6F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7899" y="1731607"/>
            <a:ext cx="2714625" cy="20359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32A8E9-405D-11DF-8CD6-5064D763A9C3}"/>
              </a:ext>
            </a:extLst>
          </p:cNvPr>
          <p:cNvSpPr txBox="1"/>
          <p:nvPr/>
        </p:nvSpPr>
        <p:spPr>
          <a:xfrm>
            <a:off x="6260230" y="867193"/>
            <a:ext cx="25899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>
                <a:cs typeface="Arial" panose="020B0604020202020204" pitchFamily="34" charset="0"/>
              </a:rPr>
              <a:t>ハンディターミナル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8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今回の取り組み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822815" y="1475720"/>
            <a:ext cx="5449072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ハンディターミナルアプリ開発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マスタ入力フォーム作成（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Access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）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AutoShape 6" descr="プログラミングをする人のイラスト（男性） | かわいいフリー素材集 いらすとや">
            <a:extLst>
              <a:ext uri="{FF2B5EF4-FFF2-40B4-BE49-F238E27FC236}">
                <a16:creationId xmlns:a16="http://schemas.microsoft.com/office/drawing/2014/main" id="{0CCB479B-0EBE-A7B3-535F-45591ACC8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F95A4CB-116F-763F-741B-1358AB0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32" y="3276600"/>
            <a:ext cx="2936140" cy="2670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25168DF-0CB0-9B07-8D17-D34EB589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69" y="952500"/>
            <a:ext cx="251943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検査データ入力画面＠</a:t>
            </a:r>
            <a:r>
              <a:rPr lang="en-US" altLang="ja-JP" dirty="0"/>
              <a:t>HT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02CA4B-30FE-49B9-155A-965DB0F2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7" y="1392358"/>
            <a:ext cx="3600087" cy="46257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64FA37-46A7-5999-7825-153DB503A83B}"/>
              </a:ext>
            </a:extLst>
          </p:cNvPr>
          <p:cNvSpPr txBox="1"/>
          <p:nvPr/>
        </p:nvSpPr>
        <p:spPr>
          <a:xfrm>
            <a:off x="4462722" y="2471211"/>
            <a:ext cx="22436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QR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読み取り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0531F-3EE7-6388-7255-54C1EF717354}"/>
              </a:ext>
            </a:extLst>
          </p:cNvPr>
          <p:cNvSpPr txBox="1"/>
          <p:nvPr/>
        </p:nvSpPr>
        <p:spPr>
          <a:xfrm>
            <a:off x="4462722" y="3402502"/>
            <a:ext cx="29434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ドロップダウン選択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93051D-A203-6B53-7FFE-379647524EDF}"/>
              </a:ext>
            </a:extLst>
          </p:cNvPr>
          <p:cNvSpPr txBox="1"/>
          <p:nvPr/>
        </p:nvSpPr>
        <p:spPr>
          <a:xfrm>
            <a:off x="4462722" y="4364527"/>
            <a:ext cx="29434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ドロップダウン選択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F64EE0-24B9-85EA-8434-B4EE902F0DA4}"/>
              </a:ext>
            </a:extLst>
          </p:cNvPr>
          <p:cNvSpPr txBox="1"/>
          <p:nvPr/>
        </p:nvSpPr>
        <p:spPr>
          <a:xfrm>
            <a:off x="4462722" y="4958806"/>
            <a:ext cx="29434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手入力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DF6E295-23A4-F0EA-1C4D-4A9FD32EDB4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54833" y="2702044"/>
            <a:ext cx="1207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B6F7C3-96C1-0573-7F2F-3A397C3DBAE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254833" y="3633335"/>
            <a:ext cx="1207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BCE8E5E-E880-7DE9-F53E-8E29E134118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54833" y="4595360"/>
            <a:ext cx="1207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A2B7E4-2A9B-9F13-A280-47CAEF5739E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54833" y="5189639"/>
            <a:ext cx="1207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337C64-94D9-3E37-ABD7-8A0B911D725E}"/>
              </a:ext>
            </a:extLst>
          </p:cNvPr>
          <p:cNvSpPr txBox="1"/>
          <p:nvPr/>
        </p:nvSpPr>
        <p:spPr>
          <a:xfrm>
            <a:off x="7491884" y="2471210"/>
            <a:ext cx="11472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en-US" altLang="ja-JP" sz="2400" b="0" i="0" dirty="0" err="1">
                <a:effectLst/>
                <a:cs typeface="Arial" panose="020B0604020202020204" pitchFamily="34" charset="0"/>
              </a:rPr>
              <a:t>TPiCS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8DD5D2-7F2C-BE27-CD32-6F8753CFDE36}"/>
              </a:ext>
            </a:extLst>
          </p:cNvPr>
          <p:cNvSpPr txBox="1"/>
          <p:nvPr/>
        </p:nvSpPr>
        <p:spPr>
          <a:xfrm>
            <a:off x="7491883" y="3402502"/>
            <a:ext cx="12520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Access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F40B176-DAAA-84F7-7AEA-B82CD6E28C85}"/>
              </a:ext>
            </a:extLst>
          </p:cNvPr>
          <p:cNvSpPr txBox="1"/>
          <p:nvPr/>
        </p:nvSpPr>
        <p:spPr>
          <a:xfrm>
            <a:off x="7491882" y="4364527"/>
            <a:ext cx="12520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Access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C294866-17EA-FA64-2954-7CF46130166F}"/>
              </a:ext>
            </a:extLst>
          </p:cNvPr>
          <p:cNvSpPr txBox="1"/>
          <p:nvPr/>
        </p:nvSpPr>
        <p:spPr>
          <a:xfrm>
            <a:off x="4853908" y="1531803"/>
            <a:ext cx="146125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b="0" i="0" u="sng" dirty="0">
                <a:effectLst/>
                <a:cs typeface="Arial" panose="020B0604020202020204" pitchFamily="34" charset="0"/>
              </a:rPr>
              <a:t>入力方法</a:t>
            </a:r>
            <a:endParaRPr lang="en-US" altLang="ja-JP" sz="2400" b="0" i="0" u="sng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D737FA-897F-0F30-4F1D-BCC490821471}"/>
              </a:ext>
            </a:extLst>
          </p:cNvPr>
          <p:cNvSpPr txBox="1"/>
          <p:nvPr/>
        </p:nvSpPr>
        <p:spPr>
          <a:xfrm>
            <a:off x="7276371" y="1531803"/>
            <a:ext cx="173542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b="0" i="0" u="sng" dirty="0">
                <a:effectLst/>
                <a:cs typeface="Arial" panose="020B0604020202020204" pitchFamily="34" charset="0"/>
              </a:rPr>
              <a:t>マスタ管理</a:t>
            </a:r>
            <a:endParaRPr lang="en-US" altLang="ja-JP" sz="2400" b="0" i="0" u="sng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9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不良モードマスタ入力画面</a:t>
            </a:r>
            <a:r>
              <a:rPr lang="en-US" altLang="ja-JP" dirty="0"/>
              <a:t>@Access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E3F3268-9FCD-CE66-B821-CE402DC9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4" y="840105"/>
            <a:ext cx="7260431" cy="58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5CC89-C0A0-44F8-D781-1A0B590B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工程マスタ入力画面</a:t>
            </a:r>
            <a:r>
              <a:rPr lang="en-US" altLang="ja-JP" dirty="0"/>
              <a:t>@Access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116FEF-CBB8-983E-F60D-19C809E54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7278B0-8F12-1BB9-4B51-56095C56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8" y="824959"/>
            <a:ext cx="7189703" cy="57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7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A9DB4F-E114-AB92-5165-FCF6A2FD778B}"/>
              </a:ext>
            </a:extLst>
          </p:cNvPr>
          <p:cNvSpPr txBox="1"/>
          <p:nvPr/>
        </p:nvSpPr>
        <p:spPr>
          <a:xfrm>
            <a:off x="816993" y="1526823"/>
            <a:ext cx="7535050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HT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で検査データ入力画面作成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Access</a:t>
            </a:r>
            <a:r>
              <a:rPr lang="ja-JP" altLang="en-US" sz="2400" dirty="0">
                <a:cs typeface="Arial" panose="020B0604020202020204" pitchFamily="34" charset="0"/>
              </a:rPr>
              <a:t>でマスタ入力フォーム作成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0EF321-470C-C7E4-D1AC-D0B46F05E374}"/>
              </a:ext>
            </a:extLst>
          </p:cNvPr>
          <p:cNvSpPr txBox="1"/>
          <p:nvPr/>
        </p:nvSpPr>
        <p:spPr>
          <a:xfrm>
            <a:off x="273778" y="3663344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今後やること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9E954-8DDD-2AAC-E6E3-CC1EE5CB66D9}"/>
              </a:ext>
            </a:extLst>
          </p:cNvPr>
          <p:cNvSpPr txBox="1"/>
          <p:nvPr/>
        </p:nvSpPr>
        <p:spPr>
          <a:xfrm>
            <a:off x="816993" y="4306364"/>
            <a:ext cx="7535050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工程と不良モードの整理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他工程の入力画面作成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DB</a:t>
            </a:r>
            <a:r>
              <a:rPr lang="ja-JP" altLang="en-US" sz="2400" dirty="0">
                <a:cs typeface="Arial" panose="020B0604020202020204" pitchFamily="34" charset="0"/>
              </a:rPr>
              <a:t>設計見直し</a:t>
            </a:r>
            <a:r>
              <a:rPr lang="en-US" altLang="ja-JP" sz="2400" dirty="0">
                <a:cs typeface="Arial" panose="020B0604020202020204" pitchFamily="34" charset="0"/>
              </a:rPr>
              <a:t>(?)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B0B282-31AD-1E1A-455F-EDE59455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62" y="1512079"/>
            <a:ext cx="3131106" cy="40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9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2031DDAE-20A6-2F8F-815E-E6AFDBB36031}"/>
              </a:ext>
            </a:extLst>
          </p:cNvPr>
          <p:cNvGraphicFramePr>
            <a:graphicFrameLocks noGrp="1"/>
          </p:cNvGraphicFramePr>
          <p:nvPr/>
        </p:nvGraphicFramePr>
        <p:xfrm>
          <a:off x="254291" y="802123"/>
          <a:ext cx="8708734" cy="572184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1079209">
                  <a:extLst>
                    <a:ext uri="{9D8B030D-6E8A-4147-A177-3AD203B41FA5}">
                      <a16:colId xmlns:a16="http://schemas.microsoft.com/office/drawing/2014/main" val="738687957"/>
                    </a:ext>
                  </a:extLst>
                </a:gridCol>
                <a:gridCol w="1522893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57171806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24902781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82185472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39147284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</a:tblGrid>
              <a:tr h="24290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フェーズ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429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現状分析</a:t>
                      </a:r>
                      <a:endParaRPr kumimoji="1" lang="en-US" altLang="ja-JP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ヒアリング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改善案作成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0531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5773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HT</a:t>
                      </a:r>
                      <a:r>
                        <a:rPr kumimoji="1" lang="ja-JP" altLang="en-US" sz="1600"/>
                        <a:t>アプリ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5127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err="1"/>
                        <a:t>TPiCS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データ整備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8905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PI</a:t>
                      </a:r>
                      <a:r>
                        <a:rPr kumimoji="1" lang="ja-JP" altLang="en-US" sz="1600"/>
                        <a:t>データ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分析システム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2894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OCR</a:t>
                      </a:r>
                    </a:p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55473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運用準備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手順書作成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0856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現場教育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3835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C11EFB6-282D-1298-6B6C-5C77FF1B3598}"/>
              </a:ext>
            </a:extLst>
          </p:cNvPr>
          <p:cNvCxnSpPr>
            <a:cxnSpLocks/>
          </p:cNvCxnSpPr>
          <p:nvPr/>
        </p:nvCxnSpPr>
        <p:spPr>
          <a:xfrm>
            <a:off x="4381500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DB5A42-51B5-FE94-3FEF-00BF7B401F9D}"/>
              </a:ext>
            </a:extLst>
          </p:cNvPr>
          <p:cNvCxnSpPr>
            <a:cxnSpLocks/>
          </p:cNvCxnSpPr>
          <p:nvPr/>
        </p:nvCxnSpPr>
        <p:spPr>
          <a:xfrm>
            <a:off x="6123749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4CD7AF-B782-DA82-8877-AE1B9E49797A}"/>
              </a:ext>
            </a:extLst>
          </p:cNvPr>
          <p:cNvSpPr txBox="1"/>
          <p:nvPr/>
        </p:nvSpPr>
        <p:spPr>
          <a:xfrm>
            <a:off x="3533775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前回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3E411-7F58-F353-3995-D7FA2D74944C}"/>
              </a:ext>
            </a:extLst>
          </p:cNvPr>
          <p:cNvSpPr txBox="1"/>
          <p:nvPr/>
        </p:nvSpPr>
        <p:spPr>
          <a:xfrm>
            <a:off x="5276018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今回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白板課　プロセスデータ分析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回路課　データ一元管理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白板課　プロセスデータ分析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90A6D4-AA60-2B55-B659-F222860B7488}"/>
              </a:ext>
            </a:extLst>
          </p:cNvPr>
          <p:cNvSpPr txBox="1"/>
          <p:nvPr/>
        </p:nvSpPr>
        <p:spPr>
          <a:xfrm>
            <a:off x="523100" y="1349910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プロセスデータ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分析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に基づく</a:t>
            </a:r>
            <a:r>
              <a:rPr lang="ja-JP" altLang="en-US" sz="2400" dirty="0">
                <a:cs typeface="Arial" panose="020B0604020202020204" pitchFamily="34" charset="0"/>
              </a:rPr>
              <a:t>制御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の実現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35A758-B302-7FCF-4802-C09E7EE36DCC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0CD42D-7C3A-0B8D-46CB-A12E0F4AD5DE}"/>
              </a:ext>
            </a:extLst>
          </p:cNvPr>
          <p:cNvSpPr txBox="1"/>
          <p:nvPr/>
        </p:nvSpPr>
        <p:spPr>
          <a:xfrm>
            <a:off x="261259" y="20924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0C3A8D-FCCC-4EFC-43BF-7B5B971AE82B}"/>
              </a:ext>
            </a:extLst>
          </p:cNvPr>
          <p:cNvSpPr txBox="1"/>
          <p:nvPr/>
        </p:nvSpPr>
        <p:spPr>
          <a:xfrm>
            <a:off x="444944" y="2615690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と</a:t>
            </a: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SeeQ</a:t>
            </a:r>
            <a:r>
              <a:rPr lang="ja-JP" altLang="en-US" sz="2400" dirty="0">
                <a:cs typeface="Arial" panose="020B0604020202020204" pitchFamily="34" charset="0"/>
              </a:rPr>
              <a:t>の活用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EC9B95-FD5A-79DA-3CD2-BACEFB64109B}"/>
              </a:ext>
            </a:extLst>
          </p:cNvPr>
          <p:cNvGrpSpPr/>
          <p:nvPr/>
        </p:nvGrpSpPr>
        <p:grpSpPr>
          <a:xfrm>
            <a:off x="3827447" y="3611102"/>
            <a:ext cx="1503839" cy="1503839"/>
            <a:chOff x="5029167" y="4062491"/>
            <a:chExt cx="1503839" cy="1503839"/>
          </a:xfrm>
        </p:grpSpPr>
        <p:pic>
          <p:nvPicPr>
            <p:cNvPr id="21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DE7B8245-FA8D-B63D-F94F-8874F6F50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23" y="4321306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38CFDB7C-FCF5-CE33-1AB6-AED4106E38B4}"/>
                </a:ext>
              </a:extLst>
            </p:cNvPr>
            <p:cNvSpPr/>
            <p:nvPr/>
          </p:nvSpPr>
          <p:spPr>
            <a:xfrm>
              <a:off x="5029167" y="4062491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B1BD891-9EC7-7CF4-5E69-49C14F6845D8}"/>
              </a:ext>
            </a:extLst>
          </p:cNvPr>
          <p:cNvSpPr txBox="1"/>
          <p:nvPr/>
        </p:nvSpPr>
        <p:spPr>
          <a:xfrm>
            <a:off x="705701" y="3182380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データ収集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13C2F24D-859A-8AE6-D22F-18D1E41D3189}"/>
              </a:ext>
            </a:extLst>
          </p:cNvPr>
          <p:cNvSpPr/>
          <p:nvPr/>
        </p:nvSpPr>
        <p:spPr bwMode="auto">
          <a:xfrm>
            <a:off x="2734646" y="4121173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1F56D5-5B26-099F-4B02-084273B83D61}"/>
              </a:ext>
            </a:extLst>
          </p:cNvPr>
          <p:cNvSpPr txBox="1"/>
          <p:nvPr/>
        </p:nvSpPr>
        <p:spPr>
          <a:xfrm>
            <a:off x="3499366" y="3182380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データ分析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982AAFC-F44E-188C-76E1-C67197073BBE}"/>
              </a:ext>
            </a:extLst>
          </p:cNvPr>
          <p:cNvSpPr txBox="1"/>
          <p:nvPr/>
        </p:nvSpPr>
        <p:spPr>
          <a:xfrm>
            <a:off x="6199941" y="3182380"/>
            <a:ext cx="23566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分析に基づく制御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075C3A3-5059-C4D2-24E1-3ABB4E217801}"/>
              </a:ext>
            </a:extLst>
          </p:cNvPr>
          <p:cNvSpPr/>
          <p:nvPr/>
        </p:nvSpPr>
        <p:spPr bwMode="auto">
          <a:xfrm>
            <a:off x="5533541" y="4121173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DF75E30-CACC-DD23-89EB-F82A908CF7A7}"/>
              </a:ext>
            </a:extLst>
          </p:cNvPr>
          <p:cNvGrpSpPr/>
          <p:nvPr/>
        </p:nvGrpSpPr>
        <p:grpSpPr>
          <a:xfrm>
            <a:off x="1028552" y="3611102"/>
            <a:ext cx="1503839" cy="1503839"/>
            <a:chOff x="1028552" y="3813858"/>
            <a:chExt cx="1503839" cy="1503839"/>
          </a:xfrm>
        </p:grpSpPr>
        <p:pic>
          <p:nvPicPr>
            <p:cNvPr id="32" name="Picture 2" descr="データ一元管理ストックベクター、ロイヤリティフリーデータ一元管理イラスト | Depositphotos">
              <a:extLst>
                <a:ext uri="{FF2B5EF4-FFF2-40B4-BE49-F238E27FC236}">
                  <a16:creationId xmlns:a16="http://schemas.microsoft.com/office/drawing/2014/main" id="{34CD7692-5736-FDCE-128B-FD3B8A582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184" y="4032588"/>
              <a:ext cx="1094915" cy="109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444ABF7-0F13-AED8-C395-683E2FE68C8B}"/>
                </a:ext>
              </a:extLst>
            </p:cNvPr>
            <p:cNvSpPr/>
            <p:nvPr/>
          </p:nvSpPr>
          <p:spPr>
            <a:xfrm>
              <a:off x="1028552" y="38138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5145DF-CE37-24F5-C446-C456AAD07249}"/>
              </a:ext>
            </a:extLst>
          </p:cNvPr>
          <p:cNvSpPr txBox="1"/>
          <p:nvPr/>
        </p:nvSpPr>
        <p:spPr>
          <a:xfrm>
            <a:off x="705701" y="510243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 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8486C7-5DD5-0A4F-6C20-28AB4383D664}"/>
              </a:ext>
            </a:extLst>
          </p:cNvPr>
          <p:cNvSpPr txBox="1"/>
          <p:nvPr/>
        </p:nvSpPr>
        <p:spPr>
          <a:xfrm>
            <a:off x="3486768" y="510243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SeeQ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A9C30C-BD53-D9EC-1A41-E8621C76AC31}"/>
              </a:ext>
            </a:extLst>
          </p:cNvPr>
          <p:cNvSpPr txBox="1"/>
          <p:nvPr/>
        </p:nvSpPr>
        <p:spPr>
          <a:xfrm>
            <a:off x="6298259" y="510243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13108F-9AAF-143B-BB89-24DCE86CD137}"/>
              </a:ext>
            </a:extLst>
          </p:cNvPr>
          <p:cNvGrpSpPr/>
          <p:nvPr/>
        </p:nvGrpSpPr>
        <p:grpSpPr>
          <a:xfrm>
            <a:off x="6524615" y="3503838"/>
            <a:ext cx="1707288" cy="1707288"/>
            <a:chOff x="6524615" y="4163794"/>
            <a:chExt cx="1707288" cy="1707288"/>
          </a:xfrm>
        </p:grpSpPr>
        <p:pic>
          <p:nvPicPr>
            <p:cNvPr id="8" name="Picture 2" descr="79,500点を超える自動化のイラスト素材、ロイヤリティフリーのベクター画像とクリップアート - iStock">
              <a:extLst>
                <a:ext uri="{FF2B5EF4-FFF2-40B4-BE49-F238E27FC236}">
                  <a16:creationId xmlns:a16="http://schemas.microsoft.com/office/drawing/2014/main" id="{D4AAD6D9-EA3A-3EE9-2613-1A5E4A44D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15" y="4163794"/>
              <a:ext cx="1707288" cy="170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42977A08-6B13-40AB-D265-9D350FDC69D5}"/>
                </a:ext>
              </a:extLst>
            </p:cNvPr>
            <p:cNvSpPr/>
            <p:nvPr/>
          </p:nvSpPr>
          <p:spPr>
            <a:xfrm>
              <a:off x="6626342" y="42710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694315-0662-9990-94F5-3E6DD1C2B6AC}"/>
              </a:ext>
            </a:extLst>
          </p:cNvPr>
          <p:cNvSpPr txBox="1"/>
          <p:nvPr/>
        </p:nvSpPr>
        <p:spPr>
          <a:xfrm>
            <a:off x="251181" y="5508513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短期目標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C237F-F343-12C4-232F-A50C98DAD5C5}"/>
              </a:ext>
            </a:extLst>
          </p:cNvPr>
          <p:cNvSpPr txBox="1"/>
          <p:nvPr/>
        </p:nvSpPr>
        <p:spPr>
          <a:xfrm>
            <a:off x="437578" y="5993288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プロセスデータ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に基づく白板</a:t>
            </a:r>
            <a:r>
              <a:rPr lang="ja-JP" altLang="en-US" sz="2400" dirty="0">
                <a:cs typeface="Arial" panose="020B0604020202020204" pitchFamily="34" charset="0"/>
              </a:rPr>
              <a:t>課</a:t>
            </a:r>
            <a:r>
              <a:rPr lang="en-US" altLang="ja-JP" sz="2400" dirty="0">
                <a:cs typeface="Arial" panose="020B0604020202020204" pitchFamily="34" charset="0"/>
              </a:rPr>
              <a:t>F2</a:t>
            </a:r>
            <a:r>
              <a:rPr lang="ja-JP" altLang="en-US" sz="2400" dirty="0">
                <a:cs typeface="Arial" panose="020B0604020202020204" pitchFamily="34" charset="0"/>
              </a:rPr>
              <a:t>炉の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断熱材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評価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417A8-4D19-D075-7F30-87D38A0D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</a:t>
            </a:r>
            <a:r>
              <a:rPr kumimoji="1" lang="ja-JP" altLang="en-US" dirty="0"/>
              <a:t>システムとは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FA2C020-048B-0500-35A0-456BA5BDD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4424F0-BCE7-4B2D-E95E-553D24E81B48}"/>
              </a:ext>
            </a:extLst>
          </p:cNvPr>
          <p:cNvSpPr txBox="1"/>
          <p:nvPr/>
        </p:nvSpPr>
        <p:spPr>
          <a:xfrm>
            <a:off x="256032" y="869059"/>
            <a:ext cx="8621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PI</a:t>
            </a:r>
            <a:r>
              <a:rPr lang="ja-JP" altLang="en-US" sz="24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システム</a:t>
            </a:r>
            <a:r>
              <a:rPr lang="ja-JP" altLang="en-US" sz="24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は工場全体の</a:t>
            </a:r>
            <a:r>
              <a:rPr lang="ja-JP" altLang="en-US" sz="24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プロセスデータ</a:t>
            </a:r>
            <a:r>
              <a:rPr lang="ja-JP" altLang="en-US" sz="24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を収集する仕組み</a:t>
            </a:r>
            <a:endParaRPr lang="en-US" altLang="ja-JP" sz="2400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6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21D01DF7-7E75-EE7C-F927-DFE54579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87" y="2017436"/>
            <a:ext cx="893426" cy="8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CAD6B2-CE6E-4344-7218-65A245305C99}"/>
              </a:ext>
            </a:extLst>
          </p:cNvPr>
          <p:cNvSpPr txBox="1"/>
          <p:nvPr/>
        </p:nvSpPr>
        <p:spPr>
          <a:xfrm>
            <a:off x="4058284" y="1520700"/>
            <a:ext cx="101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プロセスデータ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44F727CE-617A-984F-25B2-FEE00F2A89A2}"/>
              </a:ext>
            </a:extLst>
          </p:cNvPr>
          <p:cNvSpPr/>
          <p:nvPr/>
        </p:nvSpPr>
        <p:spPr>
          <a:xfrm>
            <a:off x="3635587" y="1510621"/>
            <a:ext cx="1872825" cy="1400241"/>
          </a:xfrm>
          <a:prstGeom prst="wedgeEllipseCallout">
            <a:avLst>
              <a:gd name="adj1" fmla="val -63623"/>
              <a:gd name="adj2" fmla="val 704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データベースサーバーイラストのフリー素材｜イラストイメージ">
            <a:extLst>
              <a:ext uri="{FF2B5EF4-FFF2-40B4-BE49-F238E27FC236}">
                <a16:creationId xmlns:a16="http://schemas.microsoft.com/office/drawing/2014/main" id="{17CB7F9B-7C81-D63A-7E62-9FBA610BF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8708" r="15963" b="7114"/>
          <a:stretch/>
        </p:blipFill>
        <p:spPr bwMode="auto">
          <a:xfrm>
            <a:off x="3875647" y="3212370"/>
            <a:ext cx="1382250" cy="180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4453DB1-E32D-9543-5A32-7417349DCEEE}"/>
              </a:ext>
            </a:extLst>
          </p:cNvPr>
          <p:cNvSpPr/>
          <p:nvPr/>
        </p:nvSpPr>
        <p:spPr bwMode="auto">
          <a:xfrm>
            <a:off x="503165" y="1837030"/>
            <a:ext cx="2263282" cy="1663234"/>
          </a:xfrm>
          <a:prstGeom prst="rect">
            <a:avLst/>
          </a:prstGeom>
          <a:solidFill>
            <a:srgbClr val="C0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第一製造部</a:t>
            </a:r>
          </a:p>
        </p:txBody>
      </p:sp>
      <p:pic>
        <p:nvPicPr>
          <p:cNvPr id="47" name="図 46" descr="山々の黒い影&#10;&#10;自動的に生成された説明">
            <a:extLst>
              <a:ext uri="{FF2B5EF4-FFF2-40B4-BE49-F238E27FC236}">
                <a16:creationId xmlns:a16="http://schemas.microsoft.com/office/drawing/2014/main" id="{55B615F4-826E-D013-1853-FC117D3D3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4" y="2319164"/>
            <a:ext cx="1589683" cy="1056003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6FF9E2C-F64E-C8B0-3784-FF8CAEAAB64E}"/>
              </a:ext>
            </a:extLst>
          </p:cNvPr>
          <p:cNvSpPr/>
          <p:nvPr/>
        </p:nvSpPr>
        <p:spPr bwMode="auto">
          <a:xfrm>
            <a:off x="6377552" y="1837030"/>
            <a:ext cx="2263283" cy="1663234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第二製造部</a:t>
            </a:r>
          </a:p>
        </p:txBody>
      </p:sp>
      <p:pic>
        <p:nvPicPr>
          <p:cNvPr id="49" name="図 48" descr="オレンジの光&#10;&#10;低い精度で自動的に生成された説明">
            <a:extLst>
              <a:ext uri="{FF2B5EF4-FFF2-40B4-BE49-F238E27FC236}">
                <a16:creationId xmlns:a16="http://schemas.microsoft.com/office/drawing/2014/main" id="{4C2CAADC-5A27-744F-5A52-8F7A7FB22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53" y="2319163"/>
            <a:ext cx="1589683" cy="1056004"/>
          </a:xfrm>
          <a:prstGeom prst="rect">
            <a:avLst/>
          </a:prstGeom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3A32B2C-64B2-9F59-81DA-368C9CFE0465}"/>
              </a:ext>
            </a:extLst>
          </p:cNvPr>
          <p:cNvSpPr/>
          <p:nvPr/>
        </p:nvSpPr>
        <p:spPr bwMode="auto">
          <a:xfrm>
            <a:off x="503165" y="4884694"/>
            <a:ext cx="2263282" cy="1663235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第三製造部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6A2125D-A289-00BD-40B0-E19656344171}"/>
              </a:ext>
            </a:extLst>
          </p:cNvPr>
          <p:cNvSpPr/>
          <p:nvPr/>
        </p:nvSpPr>
        <p:spPr bwMode="auto">
          <a:xfrm>
            <a:off x="6377552" y="4884694"/>
            <a:ext cx="2263283" cy="1663235"/>
          </a:xfrm>
          <a:prstGeom prst="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第四製造部</a:t>
            </a:r>
          </a:p>
        </p:txBody>
      </p:sp>
      <p:pic>
        <p:nvPicPr>
          <p:cNvPr id="52" name="図 51" descr="文字の書かれた紙&#10;&#10;低い精度で自動的に生成された説明">
            <a:extLst>
              <a:ext uri="{FF2B5EF4-FFF2-40B4-BE49-F238E27FC236}">
                <a16:creationId xmlns:a16="http://schemas.microsoft.com/office/drawing/2014/main" id="{9704B95D-1C3D-5EF8-4F26-3410B8273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3" y="5335292"/>
            <a:ext cx="1589683" cy="1056004"/>
          </a:xfrm>
          <a:prstGeom prst="rect">
            <a:avLst/>
          </a:prstGeom>
        </p:spPr>
      </p:pic>
      <p:pic>
        <p:nvPicPr>
          <p:cNvPr id="53" name="図 52" descr="フルーツ が含まれている画像&#10;&#10;自動的に生成された説明">
            <a:extLst>
              <a:ext uri="{FF2B5EF4-FFF2-40B4-BE49-F238E27FC236}">
                <a16:creationId xmlns:a16="http://schemas.microsoft.com/office/drawing/2014/main" id="{4CF0A79F-9F34-F7CF-C003-BBD6396DB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53" y="5335292"/>
            <a:ext cx="1589683" cy="1056004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02A62A-01D7-1B46-2A23-669C32FFBD33}"/>
              </a:ext>
            </a:extLst>
          </p:cNvPr>
          <p:cNvSpPr txBox="1"/>
          <p:nvPr/>
        </p:nvSpPr>
        <p:spPr>
          <a:xfrm>
            <a:off x="3970897" y="2883876"/>
            <a:ext cx="119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PI</a:t>
            </a:r>
            <a:r>
              <a:rPr lang="ja-JP" altLang="en-US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サーバ</a:t>
            </a: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60BD7DDA-CBB3-5D04-134C-8B8D0AA06668}"/>
              </a:ext>
            </a:extLst>
          </p:cNvPr>
          <p:cNvSpPr/>
          <p:nvPr/>
        </p:nvSpPr>
        <p:spPr bwMode="auto">
          <a:xfrm rot="1800000">
            <a:off x="2918172" y="3241807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B13BD274-BD1C-683A-F17D-BDCE0BBA3760}"/>
              </a:ext>
            </a:extLst>
          </p:cNvPr>
          <p:cNvSpPr/>
          <p:nvPr/>
        </p:nvSpPr>
        <p:spPr bwMode="auto">
          <a:xfrm rot="9000000">
            <a:off x="5330485" y="3241806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6B40513-9A0E-83BC-78AF-2DCB564962BE}"/>
              </a:ext>
            </a:extLst>
          </p:cNvPr>
          <p:cNvSpPr/>
          <p:nvPr/>
        </p:nvSpPr>
        <p:spPr bwMode="auto">
          <a:xfrm rot="19800000">
            <a:off x="2912513" y="4661360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2A2BA3CA-5FBF-5525-4DEF-A03BD5FFAF6E}"/>
              </a:ext>
            </a:extLst>
          </p:cNvPr>
          <p:cNvSpPr/>
          <p:nvPr/>
        </p:nvSpPr>
        <p:spPr bwMode="auto">
          <a:xfrm rot="12600000">
            <a:off x="5330485" y="4661360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9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F8366-7F51-3A53-AA3A-162A7A6B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SeeQ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D743DC-1C78-BFE8-F29F-32FA5C134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55237C0-3FD4-6D47-AB13-52F82ABB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3" y="1829708"/>
            <a:ext cx="8078053" cy="448780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331302-3B5F-2D39-9E80-ACEFFEA7EE72}"/>
              </a:ext>
            </a:extLst>
          </p:cNvPr>
          <p:cNvSpPr txBox="1"/>
          <p:nvPr/>
        </p:nvSpPr>
        <p:spPr>
          <a:xfrm>
            <a:off x="523689" y="916808"/>
            <a:ext cx="80873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8440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SeeQ</a:t>
            </a:r>
            <a:r>
              <a:rPr lang="ja-JP" altLang="en-US" sz="24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は</a:t>
            </a:r>
            <a:r>
              <a:rPr lang="ja-JP" altLang="en-US" sz="24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プロセスデータ</a:t>
            </a:r>
            <a:r>
              <a:rPr lang="ja-JP" altLang="en-US" sz="24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の分析に特化したツール</a:t>
            </a:r>
          </a:p>
        </p:txBody>
      </p:sp>
    </p:spTree>
    <p:extLst>
      <p:ext uri="{BB962C8B-B14F-4D97-AF65-F5344CB8AC3E}">
        <p14:creationId xmlns:p14="http://schemas.microsoft.com/office/powerpoint/2010/main" val="17597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6"/>
    </mc:Choice>
    <mc:Fallback xmlns="">
      <p:transition spd="slow" advTm="17766"/>
    </mc:Fallback>
  </mc:AlternateContent>
  <p:extLst>
    <p:ext uri="{3A86A75C-4F4B-4683-9AE1-C65F6400EC91}">
      <p14:laserTraceLst xmlns:p14="http://schemas.microsoft.com/office/powerpoint/2010/main">
        <p14:tracePtLst>
          <p14:tracePt t="2582" x="427038" y="1116013"/>
          <p14:tracePt t="2592" x="463550" y="1116013"/>
          <p14:tracePt t="2624" x="550863" y="1116013"/>
          <p14:tracePt t="2663" x="681038" y="1116013"/>
          <p14:tracePt t="2700" x="766763" y="1116013"/>
          <p14:tracePt t="2735" x="839788" y="1116013"/>
          <p14:tracePt t="2769" x="969963" y="1108075"/>
          <p14:tracePt t="2805" x="998538" y="1108075"/>
          <p14:tracePt t="2807" x="1035050" y="1108075"/>
          <p14:tracePt t="2839" x="1093788" y="1108075"/>
          <p14:tracePt t="2880" x="1136650" y="1108075"/>
          <p14:tracePt t="2914" x="1150938" y="1108075"/>
          <p14:tracePt t="3014" x="1165225" y="1108075"/>
          <p14:tracePt t="4295" x="1179513" y="1108075"/>
          <p14:tracePt t="4469" x="1173163" y="1165225"/>
          <p14:tracePt t="4508" x="1122363" y="1274763"/>
          <p14:tracePt t="4547" x="1114425" y="1376363"/>
          <p14:tracePt t="4597" x="1114425" y="1563688"/>
          <p14:tracePt t="4598" x="1114425" y="1622425"/>
          <p14:tracePt t="4638" x="1114425" y="1744663"/>
          <p14:tracePt t="4677" x="1114425" y="1962150"/>
          <p14:tracePt t="4717" x="1128713" y="2078038"/>
          <p14:tracePt t="4766" x="1136650" y="2122488"/>
          <p14:tracePt t="5308" x="1173163" y="2092325"/>
          <p14:tracePt t="5333" x="1173163" y="2057400"/>
          <p14:tracePt t="6326" x="1193800" y="2057400"/>
          <p14:tracePt t="6354" x="1238250" y="2057400"/>
          <p14:tracePt t="6382" x="1295400" y="2057400"/>
          <p14:tracePt t="6408" x="1376363" y="2057400"/>
          <p14:tracePt t="6436" x="1433513" y="2078038"/>
          <p14:tracePt t="6460" x="1441450" y="2078038"/>
          <p14:tracePt t="6486" x="1506538" y="2085975"/>
          <p14:tracePt t="6510" x="1527175" y="2092325"/>
          <p14:tracePt t="6536" x="1577975" y="2100263"/>
          <p14:tracePt t="6558" x="1643063" y="2106613"/>
          <p14:tracePt t="6586" x="1687513" y="2106613"/>
          <p14:tracePt t="6616" x="1744663" y="2106613"/>
          <p14:tracePt t="6642" x="1809750" y="2106613"/>
          <p14:tracePt t="6665" x="1897063" y="2106613"/>
          <p14:tracePt t="6691" x="1919288" y="2106613"/>
          <p14:tracePt t="6715" x="1984375" y="2106613"/>
          <p14:tracePt t="6742" x="2063750" y="2106613"/>
          <p14:tracePt t="6743" x="2084388" y="2106613"/>
          <p14:tracePt t="6768" x="2149475" y="2106613"/>
          <p14:tracePt t="6793" x="2301875" y="2085975"/>
          <p14:tracePt t="6818" x="2360613" y="2063750"/>
          <p14:tracePt t="6843" x="2446338" y="2049463"/>
          <p14:tracePt t="6866" x="2527300" y="2041525"/>
          <p14:tracePt t="6891" x="2578100" y="2035175"/>
          <p14:tracePt t="6916" x="2657475" y="2020888"/>
          <p14:tracePt t="6949" x="2728913" y="2006600"/>
          <p14:tracePt t="6976" x="2816225" y="1998663"/>
          <p14:tracePt t="7003" x="2859088" y="1984375"/>
          <p14:tracePt t="7033" x="2881313" y="1984375"/>
          <p14:tracePt t="7062" x="2946400" y="1976438"/>
          <p14:tracePt t="7088" x="3011488" y="1962150"/>
          <p14:tracePt t="7119" x="3076575" y="1962150"/>
          <p14:tracePt t="7147" x="3121025" y="1962150"/>
          <p14:tracePt t="7148" x="3155950" y="1962150"/>
          <p14:tracePt t="7179" x="3302000" y="1962150"/>
          <p14:tracePt t="7180" x="3336925" y="1962150"/>
          <p14:tracePt t="7211" x="3424238" y="1941513"/>
          <p14:tracePt t="7237" x="3475038" y="1933575"/>
          <p14:tracePt t="7263" x="3525838" y="1933575"/>
          <p14:tracePt t="7305" x="3562350" y="1925638"/>
          <p14:tracePt t="7333" x="3619500" y="1905000"/>
          <p14:tracePt t="7367" x="3649663" y="1905000"/>
          <p14:tracePt t="7403" x="3656013" y="1905000"/>
          <p14:tracePt t="7439" x="3678238" y="1905000"/>
          <p14:tracePt t="7449" x="3692525" y="1905000"/>
          <p14:tracePt t="7482" x="3735388" y="1905000"/>
          <p14:tracePt t="7519" x="3836988" y="1905000"/>
          <p14:tracePt t="7545" x="3946525" y="1905000"/>
          <p14:tracePt t="7571" x="4068763" y="1905000"/>
          <p14:tracePt t="7595" x="4105275" y="1905000"/>
          <p14:tracePt t="7620" x="4184650" y="1905000"/>
          <p14:tracePt t="7645" x="4213225" y="1905000"/>
          <p14:tracePt t="7675" x="4257675" y="1905000"/>
          <p14:tracePt t="7698" x="4308475" y="1905000"/>
          <p14:tracePt t="7730" x="4365625" y="1905000"/>
          <p14:tracePt t="7755" x="4394200" y="1905000"/>
          <p14:tracePt t="7781" x="4402138" y="1905000"/>
          <p14:tracePt t="7806" x="4430713" y="1905000"/>
          <p14:tracePt t="7832" x="4473575" y="1905000"/>
          <p14:tracePt t="7858" x="4495800" y="1905000"/>
          <p14:tracePt t="7885" x="4524375" y="1905000"/>
          <p14:tracePt t="7917" x="4575175" y="1905000"/>
          <p14:tracePt t="7954" x="4633913" y="1905000"/>
          <p14:tracePt t="7987" x="4684713" y="1905000"/>
          <p14:tracePt t="8027" x="4727575" y="1905000"/>
          <p14:tracePt t="8060" x="4770438" y="1905000"/>
          <p14:tracePt t="8094" x="4800600" y="1905000"/>
          <p14:tracePt t="8127" x="4851400" y="1905000"/>
          <p14:tracePt t="8166" x="4879975" y="1905000"/>
          <p14:tracePt t="8198" x="4886325" y="1905000"/>
          <p14:tracePt t="8233" x="4937125" y="1905000"/>
          <p14:tracePt t="8267" x="4973638" y="1905000"/>
          <p14:tracePt t="8280" x="4981575" y="1905000"/>
          <p14:tracePt t="8312" x="4995863" y="1905000"/>
          <p14:tracePt t="8347" x="5038725" y="1897063"/>
          <p14:tracePt t="8381" x="5067300" y="1897063"/>
          <p14:tracePt t="8414" x="5097463" y="1874838"/>
          <p14:tracePt t="8416" x="5103813" y="1874838"/>
          <p14:tracePt t="8451" x="5162550" y="1868488"/>
          <p14:tracePt t="8492" x="5227638" y="1868488"/>
          <p14:tracePt t="8526" x="5284788" y="1868488"/>
          <p14:tracePt t="8562" x="5429250" y="1868488"/>
          <p14:tracePt t="8602" x="5480050" y="1868488"/>
          <p14:tracePt t="8641" x="5553075" y="1868488"/>
          <p14:tracePt t="8671" x="5691188" y="1868488"/>
          <p14:tracePt t="8702" x="5762625" y="1868488"/>
          <p14:tracePt t="8736" x="5849938" y="1890713"/>
          <p14:tracePt t="8766" x="5965825" y="1905000"/>
          <p14:tracePt t="8794" x="6103938" y="1911350"/>
          <p14:tracePt t="8821" x="6254750" y="1925638"/>
          <p14:tracePt t="8851" x="6407150" y="1947863"/>
          <p14:tracePt t="8878" x="6465888" y="1947863"/>
          <p14:tracePt t="8902" x="6565900" y="1955800"/>
          <p14:tracePt t="8927" x="6697663" y="1970088"/>
          <p14:tracePt t="8928" x="6746875" y="1976438"/>
          <p14:tracePt t="8952" x="6819900" y="1990725"/>
          <p14:tracePt t="8977" x="6994525" y="1998663"/>
          <p14:tracePt t="9007" x="7102475" y="2006600"/>
          <p14:tracePt t="9037" x="7254875" y="2012950"/>
          <p14:tracePt t="9064" x="7340600" y="2027238"/>
          <p14:tracePt t="9097" x="7493000" y="2035175"/>
          <p14:tracePt t="9126" x="7529513" y="2035175"/>
          <p14:tracePt t="9127" x="7543800" y="2035175"/>
          <p14:tracePt t="9153" x="7566025" y="2035175"/>
          <p14:tracePt t="9178" x="7631113" y="2035175"/>
          <p14:tracePt t="9204" x="7724775" y="2041525"/>
          <p14:tracePt t="9229" x="7761288" y="2041525"/>
          <p14:tracePt t="9255" x="7804150" y="2041525"/>
          <p14:tracePt t="9279" x="7834313" y="2041525"/>
          <p14:tracePt t="9305" x="7899400" y="2049463"/>
          <p14:tracePt t="9330" x="7970838" y="2049463"/>
          <p14:tracePt t="9359" x="8029575" y="2049463"/>
          <p14:tracePt t="9388" x="8072438" y="2049463"/>
          <p14:tracePt t="9413" x="8123238" y="2049463"/>
          <p14:tracePt t="9439" x="8151813" y="2049463"/>
          <p14:tracePt t="9463" x="8196263" y="2049463"/>
          <p14:tracePt t="9515" x="8224838" y="2049463"/>
          <p14:tracePt t="9539" x="8239125" y="2049463"/>
          <p14:tracePt t="9563" x="8253413" y="2049463"/>
          <p14:tracePt t="12948" x="8216900" y="2049463"/>
          <p14:tracePt t="12989" x="8029575" y="2049463"/>
          <p14:tracePt t="13025" x="7934325" y="2049463"/>
          <p14:tracePt t="13061" x="7834313" y="2049463"/>
          <p14:tracePt t="13097" x="7783513" y="20494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断熱材の評価指標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5BD850-097D-7E9F-7777-945F696027AE}"/>
              </a:ext>
            </a:extLst>
          </p:cNvPr>
          <p:cNvSpPr txBox="1"/>
          <p:nvPr/>
        </p:nvSpPr>
        <p:spPr>
          <a:xfrm>
            <a:off x="89913" y="881234"/>
            <a:ext cx="8964168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断熱材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の評価指標として、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熱貫流率（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値）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を使用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B95C66-A4FA-5A05-E694-3F926220D415}"/>
                  </a:ext>
                </a:extLst>
              </p:cNvPr>
              <p:cNvSpPr txBox="1"/>
              <p:nvPr/>
            </p:nvSpPr>
            <p:spPr>
              <a:xfrm>
                <a:off x="6072898" y="2736502"/>
                <a:ext cx="2871078" cy="138499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：熱貫流率（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U</a:t>
                </a:r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値）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[W/m</a:t>
                </a:r>
                <a:r>
                  <a:rPr kumimoji="0" lang="en-US" altLang="ja-JP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2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：電力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[W]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：断熱材表面積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[m</a:t>
                </a:r>
                <a:r>
                  <a:rPr kumimoji="0" lang="en-US" altLang="ja-JP" kern="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ja-JP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：炉内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温度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[K]</a:t>
                </a:r>
                <a:endParaRPr kumimoji="0" lang="en-US" altLang="ja-JP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ja-JP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断熱材温度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[K]</a:t>
                </a:r>
                <a:endParaRPr kumimoji="0" lang="en-US" altLang="ja-JP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B95C66-A4FA-5A05-E694-3F926220D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898" y="2736502"/>
                <a:ext cx="2871078" cy="1384995"/>
              </a:xfrm>
              <a:prstGeom prst="rect">
                <a:avLst/>
              </a:prstGeom>
              <a:blipFill>
                <a:blip r:embed="rId2"/>
                <a:stretch>
                  <a:fillRect l="-2760" t="-6608" r="-1274" b="-92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/>
              <p:nvPr/>
            </p:nvSpPr>
            <p:spPr>
              <a:xfrm>
                <a:off x="3334716" y="2089354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6" y="2089354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FCBCD19-7A2F-9B30-9520-5422E73137B7}"/>
                  </a:ext>
                </a:extLst>
              </p:cNvPr>
              <p:cNvSpPr txBox="1"/>
              <p:nvPr/>
            </p:nvSpPr>
            <p:spPr>
              <a:xfrm>
                <a:off x="3334716" y="4694448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FCBCD19-7A2F-9B30-9520-5422E7313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6" y="4694448"/>
                <a:ext cx="2474562" cy="751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E3D70A14-DCF6-991C-8936-55165C98B6A3}"/>
              </a:ext>
            </a:extLst>
          </p:cNvPr>
          <p:cNvSpPr/>
          <p:nvPr/>
        </p:nvSpPr>
        <p:spPr bwMode="auto">
          <a:xfrm rot="5400000">
            <a:off x="3787055" y="3526163"/>
            <a:ext cx="1569881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FEE344-C41A-0E4E-8D22-B4F38390F481}"/>
              </a:ext>
            </a:extLst>
          </p:cNvPr>
          <p:cNvSpPr txBox="1"/>
          <p:nvPr/>
        </p:nvSpPr>
        <p:spPr>
          <a:xfrm>
            <a:off x="3231207" y="33704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断面積</a:t>
            </a:r>
            <a:r>
              <a:rPr lang="ja-JP" altLang="en-US" dirty="0">
                <a:solidFill>
                  <a:srgbClr val="0070C0"/>
                </a:solidFill>
              </a:rPr>
              <a:t>を</a:t>
            </a:r>
            <a:endParaRPr lang="en-US" altLang="ja-JP" dirty="0">
              <a:solidFill>
                <a:srgbClr val="0070C0"/>
              </a:solidFill>
            </a:endParaRPr>
          </a:p>
          <a:p>
            <a:pPr algn="ctr"/>
            <a:r>
              <a:rPr lang="ja-JP" altLang="en-US" dirty="0">
                <a:solidFill>
                  <a:srgbClr val="0070C0"/>
                </a:solidFill>
              </a:rPr>
              <a:t>一定として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AE9C1F-D045-ACFB-5501-D8C620EABEE7}"/>
              </a:ext>
            </a:extLst>
          </p:cNvPr>
          <p:cNvSpPr txBox="1"/>
          <p:nvPr/>
        </p:nvSpPr>
        <p:spPr>
          <a:xfrm>
            <a:off x="89913" y="5869997"/>
            <a:ext cx="8964168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で取得している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プロセスデータ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から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US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を計算！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0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EDBAB308-B1FC-81B3-99FB-09BDB4FC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84529"/>
            <a:ext cx="8486775" cy="47339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の計算方法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BF43A4-3BDB-C3FA-84BD-999DA090CB75}"/>
              </a:ext>
            </a:extLst>
          </p:cNvPr>
          <p:cNvCxnSpPr>
            <a:cxnSpLocks/>
          </p:cNvCxnSpPr>
          <p:nvPr/>
        </p:nvCxnSpPr>
        <p:spPr>
          <a:xfrm flipV="1">
            <a:off x="882560" y="1981200"/>
            <a:ext cx="0" cy="2145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AB8724-A0FB-0A85-EA49-6107844ED133}"/>
              </a:ext>
            </a:extLst>
          </p:cNvPr>
          <p:cNvCxnSpPr>
            <a:cxnSpLocks/>
          </p:cNvCxnSpPr>
          <p:nvPr/>
        </p:nvCxnSpPr>
        <p:spPr>
          <a:xfrm>
            <a:off x="866196" y="6371420"/>
            <a:ext cx="8187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BF2A41-4870-7630-F030-DD9CEEFE40C1}"/>
              </a:ext>
            </a:extLst>
          </p:cNvPr>
          <p:cNvSpPr txBox="1"/>
          <p:nvPr/>
        </p:nvSpPr>
        <p:spPr>
          <a:xfrm>
            <a:off x="8325534" y="641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EEA5E-15D2-94FA-F40D-9415D85A97E0}"/>
              </a:ext>
            </a:extLst>
          </p:cNvPr>
          <p:cNvSpPr txBox="1"/>
          <p:nvPr/>
        </p:nvSpPr>
        <p:spPr>
          <a:xfrm>
            <a:off x="2856534" y="2103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炉内温度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CE9651-44AA-5497-2307-655173A62339}"/>
              </a:ext>
            </a:extLst>
          </p:cNvPr>
          <p:cNvSpPr txBox="1"/>
          <p:nvPr/>
        </p:nvSpPr>
        <p:spPr>
          <a:xfrm>
            <a:off x="2745877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断熱材</a:t>
            </a:r>
            <a:r>
              <a:rPr kumimoji="1" lang="ja-JP" altLang="en-US" dirty="0">
                <a:solidFill>
                  <a:schemeClr val="accent2"/>
                </a:solidFill>
              </a:rPr>
              <a:t>温度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247DF9-3BA4-E006-5508-B6D985BFD411}"/>
              </a:ext>
            </a:extLst>
          </p:cNvPr>
          <p:cNvSpPr txBox="1"/>
          <p:nvPr/>
        </p:nvSpPr>
        <p:spPr>
          <a:xfrm>
            <a:off x="3147638" y="487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電力値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A386D2-BBAF-19A8-2B52-6B01EC7D811A}"/>
              </a:ext>
            </a:extLst>
          </p:cNvPr>
          <p:cNvCxnSpPr>
            <a:cxnSpLocks/>
          </p:cNvCxnSpPr>
          <p:nvPr/>
        </p:nvCxnSpPr>
        <p:spPr>
          <a:xfrm flipV="1">
            <a:off x="882560" y="4127002"/>
            <a:ext cx="0" cy="2242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EFE88D-00DA-1CBA-77F9-7F8530E79EE1}"/>
              </a:ext>
            </a:extLst>
          </p:cNvPr>
          <p:cNvSpPr txBox="1"/>
          <p:nvPr/>
        </p:nvSpPr>
        <p:spPr>
          <a:xfrm>
            <a:off x="236229" y="4003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電力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8911A5-A4CE-8A3D-BEB9-42AEAEF6053D}"/>
              </a:ext>
            </a:extLst>
          </p:cNvPr>
          <p:cNvSpPr txBox="1"/>
          <p:nvPr/>
        </p:nvSpPr>
        <p:spPr>
          <a:xfrm>
            <a:off x="236229" y="1808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</a:t>
            </a:r>
          </a:p>
        </p:txBody>
      </p:sp>
    </p:spTree>
    <p:extLst>
      <p:ext uri="{BB962C8B-B14F-4D97-AF65-F5344CB8AC3E}">
        <p14:creationId xmlns:p14="http://schemas.microsoft.com/office/powerpoint/2010/main" val="162314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EDBAB308-B1FC-81B3-99FB-09BDB4FC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84529"/>
            <a:ext cx="8486775" cy="47339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の計算方法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BF43A4-3BDB-C3FA-84BD-999DA090CB75}"/>
              </a:ext>
            </a:extLst>
          </p:cNvPr>
          <p:cNvCxnSpPr>
            <a:cxnSpLocks/>
          </p:cNvCxnSpPr>
          <p:nvPr/>
        </p:nvCxnSpPr>
        <p:spPr>
          <a:xfrm flipV="1">
            <a:off x="882560" y="1981200"/>
            <a:ext cx="0" cy="2145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72C9247-C904-15E3-0570-0240DD5C993E}"/>
                  </a:ext>
                </a:extLst>
              </p:cNvPr>
              <p:cNvSpPr txBox="1"/>
              <p:nvPr/>
            </p:nvSpPr>
            <p:spPr>
              <a:xfrm>
                <a:off x="4643208" y="2103081"/>
                <a:ext cx="5011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72C9247-C904-15E3-0570-0240DD5C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08" y="2103081"/>
                <a:ext cx="501163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AB8724-A0FB-0A85-EA49-6107844ED133}"/>
              </a:ext>
            </a:extLst>
          </p:cNvPr>
          <p:cNvCxnSpPr>
            <a:cxnSpLocks/>
          </p:cNvCxnSpPr>
          <p:nvPr/>
        </p:nvCxnSpPr>
        <p:spPr>
          <a:xfrm>
            <a:off x="866196" y="6371420"/>
            <a:ext cx="8187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BF2A41-4870-7630-F030-DD9CEEFE40C1}"/>
              </a:ext>
            </a:extLst>
          </p:cNvPr>
          <p:cNvSpPr txBox="1"/>
          <p:nvPr/>
        </p:nvSpPr>
        <p:spPr>
          <a:xfrm>
            <a:off x="8325534" y="641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976A173-0567-7EE0-F93F-CF57658612F7}"/>
              </a:ext>
            </a:extLst>
          </p:cNvPr>
          <p:cNvCxnSpPr>
            <a:cxnSpLocks/>
          </p:cNvCxnSpPr>
          <p:nvPr/>
        </p:nvCxnSpPr>
        <p:spPr>
          <a:xfrm>
            <a:off x="4443413" y="1886473"/>
            <a:ext cx="0" cy="448494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3318DB-46F8-8C80-024C-162A29E4A121}"/>
              </a:ext>
            </a:extLst>
          </p:cNvPr>
          <p:cNvCxnSpPr>
            <a:cxnSpLocks/>
          </p:cNvCxnSpPr>
          <p:nvPr/>
        </p:nvCxnSpPr>
        <p:spPr>
          <a:xfrm>
            <a:off x="5243513" y="1884529"/>
            <a:ext cx="0" cy="448494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8BBF53E-230D-0051-073C-C0289A1DCF39}"/>
              </a:ext>
            </a:extLst>
          </p:cNvPr>
          <p:cNvSpPr txBox="1"/>
          <p:nvPr/>
        </p:nvSpPr>
        <p:spPr>
          <a:xfrm>
            <a:off x="4308255" y="1538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定常状態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EEA5E-15D2-94FA-F40D-9415D85A97E0}"/>
              </a:ext>
            </a:extLst>
          </p:cNvPr>
          <p:cNvSpPr txBox="1"/>
          <p:nvPr/>
        </p:nvSpPr>
        <p:spPr>
          <a:xfrm>
            <a:off x="2856534" y="2103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炉内温度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CE9651-44AA-5497-2307-655173A62339}"/>
              </a:ext>
            </a:extLst>
          </p:cNvPr>
          <p:cNvSpPr txBox="1"/>
          <p:nvPr/>
        </p:nvSpPr>
        <p:spPr>
          <a:xfrm>
            <a:off x="2745877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断熱材</a:t>
            </a:r>
            <a:r>
              <a:rPr kumimoji="1" lang="ja-JP" altLang="en-US" dirty="0">
                <a:solidFill>
                  <a:schemeClr val="accent2"/>
                </a:solidFill>
              </a:rPr>
              <a:t>温度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247DF9-3BA4-E006-5508-B6D985BFD411}"/>
              </a:ext>
            </a:extLst>
          </p:cNvPr>
          <p:cNvSpPr txBox="1"/>
          <p:nvPr/>
        </p:nvSpPr>
        <p:spPr>
          <a:xfrm>
            <a:off x="3147638" y="487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電力値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A386D2-BBAF-19A8-2B52-6B01EC7D811A}"/>
              </a:ext>
            </a:extLst>
          </p:cNvPr>
          <p:cNvCxnSpPr>
            <a:cxnSpLocks/>
          </p:cNvCxnSpPr>
          <p:nvPr/>
        </p:nvCxnSpPr>
        <p:spPr>
          <a:xfrm flipV="1">
            <a:off x="882560" y="4127002"/>
            <a:ext cx="0" cy="2242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EFE88D-00DA-1CBA-77F9-7F8530E79EE1}"/>
              </a:ext>
            </a:extLst>
          </p:cNvPr>
          <p:cNvSpPr txBox="1"/>
          <p:nvPr/>
        </p:nvSpPr>
        <p:spPr>
          <a:xfrm>
            <a:off x="236229" y="4003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電力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8911A5-A4CE-8A3D-BEB9-42AEAEF6053D}"/>
              </a:ext>
            </a:extLst>
          </p:cNvPr>
          <p:cNvSpPr txBox="1"/>
          <p:nvPr/>
        </p:nvSpPr>
        <p:spPr>
          <a:xfrm>
            <a:off x="236229" y="1808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0FEF603-CB2A-0439-B9FA-9AFC692903FB}"/>
                  </a:ext>
                </a:extLst>
              </p:cNvPr>
              <p:cNvSpPr txBox="1"/>
              <p:nvPr/>
            </p:nvSpPr>
            <p:spPr>
              <a:xfrm>
                <a:off x="4643208" y="3450872"/>
                <a:ext cx="459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0FEF603-CB2A-0439-B9FA-9AFC6929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08" y="3450872"/>
                <a:ext cx="459485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97B225B-E9C4-1039-63CD-2C7686ACA7DF}"/>
                  </a:ext>
                </a:extLst>
              </p:cNvPr>
              <p:cNvSpPr txBox="1"/>
              <p:nvPr/>
            </p:nvSpPr>
            <p:spPr>
              <a:xfrm>
                <a:off x="4643208" y="5143515"/>
                <a:ext cx="425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97B225B-E9C4-1039-63CD-2C7686AC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08" y="5143515"/>
                <a:ext cx="4255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2A55211-63E8-A91A-E562-1726D8CBB894}"/>
              </a:ext>
            </a:extLst>
          </p:cNvPr>
          <p:cNvSpPr txBox="1"/>
          <p:nvPr/>
        </p:nvSpPr>
        <p:spPr>
          <a:xfrm>
            <a:off x="6079629" y="1638890"/>
            <a:ext cx="285276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最高温度定常状態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から各値を抽出・</a:t>
            </a: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US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計算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0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361BDE-CFD0-FA40-F558-1B5C47D6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4" y="1783661"/>
            <a:ext cx="8385852" cy="475048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123C9EB-B971-1616-10D2-7A834E70A44A}"/>
              </a:ext>
            </a:extLst>
          </p:cNvPr>
          <p:cNvCxnSpPr>
            <a:cxnSpLocks/>
          </p:cNvCxnSpPr>
          <p:nvPr/>
        </p:nvCxnSpPr>
        <p:spPr>
          <a:xfrm flipV="1">
            <a:off x="657225" y="1517074"/>
            <a:ext cx="0" cy="470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053D2B5-8886-A9C5-073E-7781CDB885BD}"/>
              </a:ext>
            </a:extLst>
          </p:cNvPr>
          <p:cNvCxnSpPr>
            <a:cxnSpLocks/>
          </p:cNvCxnSpPr>
          <p:nvPr/>
        </p:nvCxnSpPr>
        <p:spPr>
          <a:xfrm>
            <a:off x="638175" y="6200775"/>
            <a:ext cx="8249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595130-3447-C9BB-387B-DF41B24B057A}"/>
              </a:ext>
            </a:extLst>
          </p:cNvPr>
          <p:cNvSpPr txBox="1"/>
          <p:nvPr/>
        </p:nvSpPr>
        <p:spPr>
          <a:xfrm>
            <a:off x="404591" y="1179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308138-903C-2515-23DF-D1EC869252EA}"/>
              </a:ext>
            </a:extLst>
          </p:cNvPr>
          <p:cNvSpPr txBox="1"/>
          <p:nvPr/>
        </p:nvSpPr>
        <p:spPr>
          <a:xfrm>
            <a:off x="8519788" y="5831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86D94DA-EBC7-9340-3E89-94213DCA23E6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86D94DA-EBC7-9340-3E89-94213DCA2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47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7055CD59-BE77-C769-7620-6C870F5F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4" y="1783661"/>
            <a:ext cx="8385852" cy="475048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72726D4-1010-0E30-90BF-7908F6C240C3}"/>
              </a:ext>
            </a:extLst>
          </p:cNvPr>
          <p:cNvCxnSpPr>
            <a:cxnSpLocks/>
          </p:cNvCxnSpPr>
          <p:nvPr/>
        </p:nvCxnSpPr>
        <p:spPr>
          <a:xfrm flipV="1">
            <a:off x="657225" y="1517074"/>
            <a:ext cx="0" cy="470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6DFADE6-9BDE-DFA7-1888-76EC72C799CE}"/>
              </a:ext>
            </a:extLst>
          </p:cNvPr>
          <p:cNvCxnSpPr>
            <a:cxnSpLocks/>
          </p:cNvCxnSpPr>
          <p:nvPr/>
        </p:nvCxnSpPr>
        <p:spPr>
          <a:xfrm>
            <a:off x="638175" y="6200775"/>
            <a:ext cx="8249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9A3CFF-AA51-872A-E073-98CA0A97046F}"/>
              </a:ext>
            </a:extLst>
          </p:cNvPr>
          <p:cNvSpPr txBox="1"/>
          <p:nvPr/>
        </p:nvSpPr>
        <p:spPr>
          <a:xfrm>
            <a:off x="404591" y="1179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8010CD-96F1-6767-B19C-186BEE6C50FC}"/>
              </a:ext>
            </a:extLst>
          </p:cNvPr>
          <p:cNvSpPr txBox="1"/>
          <p:nvPr/>
        </p:nvSpPr>
        <p:spPr>
          <a:xfrm>
            <a:off x="8519788" y="5831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27</a:t>
            </a:fld>
            <a:endParaRPr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02F6EE-306C-8283-1D2F-E05AB5428713}"/>
              </a:ext>
            </a:extLst>
          </p:cNvPr>
          <p:cNvCxnSpPr>
            <a:cxnSpLocks/>
          </p:cNvCxnSpPr>
          <p:nvPr/>
        </p:nvCxnSpPr>
        <p:spPr>
          <a:xfrm flipV="1">
            <a:off x="754439" y="4163328"/>
            <a:ext cx="2379555" cy="159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2CE549-BA80-D775-BB6C-C3D00BD9F3C7}"/>
              </a:ext>
            </a:extLst>
          </p:cNvPr>
          <p:cNvSpPr txBox="1"/>
          <p:nvPr/>
        </p:nvSpPr>
        <p:spPr>
          <a:xfrm>
            <a:off x="2284354" y="3158795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U</a:t>
            </a:r>
            <a:r>
              <a:rPr lang="en-US" altLang="ja-JP" sz="2000" dirty="0">
                <a:solidFill>
                  <a:srgbClr val="FF0000"/>
                </a:solidFill>
              </a:rPr>
              <a:t>S</a:t>
            </a:r>
            <a:r>
              <a:rPr kumimoji="1" lang="ja-JP" altLang="en-US" dirty="0"/>
              <a:t>は</a:t>
            </a:r>
            <a:r>
              <a:rPr kumimoji="1" lang="ja-JP" altLang="en-US" dirty="0">
                <a:solidFill>
                  <a:srgbClr val="FF0000"/>
                </a:solidFill>
              </a:rPr>
              <a:t>操業回数</a:t>
            </a:r>
            <a:r>
              <a:rPr kumimoji="1" lang="ja-JP" altLang="en-US" dirty="0"/>
              <a:t>と共に線形的に</a:t>
            </a:r>
            <a:r>
              <a:rPr kumimoji="1" lang="ja-JP" altLang="en-US" dirty="0">
                <a:solidFill>
                  <a:srgbClr val="FF0000"/>
                </a:solidFill>
              </a:rPr>
              <a:t>増加</a:t>
            </a:r>
            <a:r>
              <a:rPr kumimoji="1" lang="ja-JP" altLang="en-US" dirty="0"/>
              <a:t>する傾向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AD8EE4E-4731-8607-A380-D3A5F034121C}"/>
              </a:ext>
            </a:extLst>
          </p:cNvPr>
          <p:cNvCxnSpPr>
            <a:cxnSpLocks/>
          </p:cNvCxnSpPr>
          <p:nvPr/>
        </p:nvCxnSpPr>
        <p:spPr>
          <a:xfrm flipV="1">
            <a:off x="3164990" y="2713264"/>
            <a:ext cx="5224571" cy="3273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88E5FB-E900-4B6B-4783-D4FFDE3A152A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88E5FB-E900-4B6B-4783-D4FFDE3A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8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7D1453C9-DB90-359C-6108-544C8DEE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4" y="1783661"/>
            <a:ext cx="8385852" cy="475048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549B01-BA47-D04A-3B19-16162BD62324}"/>
              </a:ext>
            </a:extLst>
          </p:cNvPr>
          <p:cNvCxnSpPr>
            <a:cxnSpLocks/>
          </p:cNvCxnSpPr>
          <p:nvPr/>
        </p:nvCxnSpPr>
        <p:spPr>
          <a:xfrm flipV="1">
            <a:off x="657225" y="1517074"/>
            <a:ext cx="0" cy="470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B2268D9-5960-B921-A0F1-B7AB42E0A916}"/>
              </a:ext>
            </a:extLst>
          </p:cNvPr>
          <p:cNvCxnSpPr>
            <a:cxnSpLocks/>
          </p:cNvCxnSpPr>
          <p:nvPr/>
        </p:nvCxnSpPr>
        <p:spPr>
          <a:xfrm>
            <a:off x="638175" y="6200775"/>
            <a:ext cx="8249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AF55BC-380A-EEF7-E387-06C0C3E90C6B}"/>
              </a:ext>
            </a:extLst>
          </p:cNvPr>
          <p:cNvSpPr txBox="1"/>
          <p:nvPr/>
        </p:nvSpPr>
        <p:spPr>
          <a:xfrm>
            <a:off x="404591" y="1179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0A5EDE-979B-F3B3-869C-A9F768CD44B9}"/>
              </a:ext>
            </a:extLst>
          </p:cNvPr>
          <p:cNvSpPr txBox="1"/>
          <p:nvPr/>
        </p:nvSpPr>
        <p:spPr>
          <a:xfrm>
            <a:off x="8519788" y="5831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28</a:t>
            </a:fld>
            <a:endParaRPr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FBB12EC-F928-9CC7-9DB9-A5645BFBBB5E}"/>
              </a:ext>
            </a:extLst>
          </p:cNvPr>
          <p:cNvCxnSpPr>
            <a:cxnSpLocks/>
          </p:cNvCxnSpPr>
          <p:nvPr/>
        </p:nvCxnSpPr>
        <p:spPr>
          <a:xfrm>
            <a:off x="3162300" y="4810758"/>
            <a:ext cx="0" cy="1020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A9A770-1251-2127-0B83-8A511398DB06}"/>
              </a:ext>
            </a:extLst>
          </p:cNvPr>
          <p:cNvSpPr txBox="1"/>
          <p:nvPr/>
        </p:nvSpPr>
        <p:spPr>
          <a:xfrm>
            <a:off x="3414885" y="4944071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この日から</a:t>
            </a:r>
            <a:r>
              <a:rPr kumimoji="1" lang="ja-JP" altLang="en-US" dirty="0">
                <a:solidFill>
                  <a:srgbClr val="FF0000"/>
                </a:solidFill>
              </a:rPr>
              <a:t>断熱材温度急降下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BE3314-76D5-3318-1E98-0BEEA4BBAC83}"/>
              </a:ext>
            </a:extLst>
          </p:cNvPr>
          <p:cNvSpPr txBox="1"/>
          <p:nvPr/>
        </p:nvSpPr>
        <p:spPr>
          <a:xfrm>
            <a:off x="4114341" y="5498069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要因：</a:t>
            </a:r>
            <a:r>
              <a:rPr kumimoji="1" lang="ja-JP" altLang="en-US" dirty="0">
                <a:solidFill>
                  <a:srgbClr val="FF0000"/>
                </a:solidFill>
              </a:rPr>
              <a:t>熱電対の位置ズレ</a:t>
            </a:r>
            <a:r>
              <a:rPr kumimoji="1" lang="ja-JP" altLang="en-US" dirty="0"/>
              <a:t>、</a:t>
            </a:r>
            <a:r>
              <a:rPr kumimoji="1" lang="ja-JP" altLang="en-US" dirty="0">
                <a:solidFill>
                  <a:srgbClr val="FF0000"/>
                </a:solidFill>
              </a:rPr>
              <a:t>断熱材の補修　</a:t>
            </a:r>
            <a:r>
              <a:rPr kumimoji="1" lang="ja-JP" altLang="en-US" dirty="0"/>
              <a:t>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6D41A1E-59C1-3250-F9E3-BB48C98D8873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6D41A1E-59C1-3250-F9E3-BB48C98D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1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コスト適正化モデル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8D2756-98CF-1B3A-414D-DEB3A7CB0518}"/>
                  </a:ext>
                </a:extLst>
              </p:cNvPr>
              <p:cNvSpPr txBox="1"/>
              <p:nvPr/>
            </p:nvSpPr>
            <p:spPr>
              <a:xfrm>
                <a:off x="2119312" y="5274334"/>
                <a:ext cx="4905376" cy="110799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断熱材交換後</a:t>
                </a:r>
                <a:r>
                  <a:rPr kumimoji="0" lang="en-US" altLang="ja-JP" kern="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回目操業の</a:t>
                </a:r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電気代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円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回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断熱材交換費用 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円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断熱材劣化係数 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[-]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断熱材交換頻度 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回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8D2756-98CF-1B3A-414D-DEB3A7C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312" y="5274334"/>
                <a:ext cx="4905376" cy="1107996"/>
              </a:xfrm>
              <a:prstGeom prst="rect">
                <a:avLst/>
              </a:prstGeom>
              <a:blipFill>
                <a:blip r:embed="rId2"/>
                <a:stretch>
                  <a:fillRect l="-1741" t="-8242" b="-120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E4F10C-30C2-CD6E-2F57-C8D1C7770BF6}"/>
                  </a:ext>
                </a:extLst>
              </p:cNvPr>
              <p:cNvSpPr txBox="1"/>
              <p:nvPr/>
            </p:nvSpPr>
            <p:spPr>
              <a:xfrm>
                <a:off x="2283619" y="1457716"/>
                <a:ext cx="45767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E4F10C-30C2-CD6E-2F57-C8D1C7770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19" y="1457716"/>
                <a:ext cx="4576762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1FFF1C-43AE-7FBA-8B6A-DF66B7D69924}"/>
                  </a:ext>
                </a:extLst>
              </p:cNvPr>
              <p:cNvSpPr txBox="1"/>
              <p:nvPr/>
            </p:nvSpPr>
            <p:spPr>
              <a:xfrm>
                <a:off x="2283618" y="2584060"/>
                <a:ext cx="4576762" cy="759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COST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1FFF1C-43AE-7FBA-8B6A-DF66B7D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18" y="2584060"/>
                <a:ext cx="4576762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EED68E-4F96-58CC-BF27-1D7F8C1D3694}"/>
                  </a:ext>
                </a:extLst>
              </p:cNvPr>
              <p:cNvSpPr txBox="1"/>
              <p:nvPr/>
            </p:nvSpPr>
            <p:spPr>
              <a:xfrm>
                <a:off x="2283618" y="4069669"/>
                <a:ext cx="4576762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EED68E-4F96-58CC-BF27-1D7F8C1D3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18" y="4069669"/>
                <a:ext cx="4576762" cy="1001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D0C5A-3635-84A0-B2E9-472C3F522AE6}"/>
              </a:ext>
            </a:extLst>
          </p:cNvPr>
          <p:cNvSpPr txBox="1"/>
          <p:nvPr/>
        </p:nvSpPr>
        <p:spPr>
          <a:xfrm>
            <a:off x="1221563" y="894544"/>
            <a:ext cx="6700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断熱材が操業回数に応じて線形的に劣化すると仮定すると、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35D39-4803-A4A2-4306-4A958FFD9B7E}"/>
              </a:ext>
            </a:extLst>
          </p:cNvPr>
          <p:cNvSpPr txBox="1"/>
          <p:nvPr/>
        </p:nvSpPr>
        <p:spPr>
          <a:xfrm>
            <a:off x="2685906" y="2020888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操業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回あたりにかかるコストは、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A5CEC2-B3AE-7E2F-1F45-DAC6172807E7}"/>
              </a:ext>
            </a:extLst>
          </p:cNvPr>
          <p:cNvSpPr txBox="1"/>
          <p:nvPr/>
        </p:nvSpPr>
        <p:spPr>
          <a:xfrm>
            <a:off x="2720370" y="3506497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コストが最小になる交換頻度は、</a:t>
            </a:r>
          </a:p>
        </p:txBody>
      </p:sp>
    </p:spTree>
    <p:extLst>
      <p:ext uri="{BB962C8B-B14F-4D97-AF65-F5344CB8AC3E}">
        <p14:creationId xmlns:p14="http://schemas.microsoft.com/office/powerpoint/2010/main" val="426360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白板課　プロセスデータ分析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8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白板課　プロセスデータ分析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17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5240"/>
              </p:ext>
            </p:extLst>
          </p:nvPr>
        </p:nvGraphicFramePr>
        <p:xfrm>
          <a:off x="256029" y="802123"/>
          <a:ext cx="8631937" cy="5303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45277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45016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67218684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95562104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94502766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62071324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92827252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2713902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91928617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45019567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12338695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75228569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4391728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087325593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394759522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4278435378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回路課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データ一元管理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白板課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画像検査自動化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電子承認システム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データ活用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回路課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データ分析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25525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31</a:t>
            </a:fld>
            <a:endParaRPr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67146" y="1370813"/>
            <a:ext cx="1" cy="48035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2434138" y="5766061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3088384" y="565178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2099025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2638837" y="1725784"/>
            <a:ext cx="43271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0C6C8F7F-4FDC-C4A6-05F5-453AF97D75E6}"/>
              </a:ext>
            </a:extLst>
          </p:cNvPr>
          <p:cNvSpPr/>
          <p:nvPr/>
        </p:nvSpPr>
        <p:spPr bwMode="auto">
          <a:xfrm>
            <a:off x="3466063" y="1735213"/>
            <a:ext cx="2926026" cy="530571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特許出願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91B5689-44F3-F14E-5E3F-678E6322E96D}"/>
              </a:ext>
            </a:extLst>
          </p:cNvPr>
          <p:cNvSpPr/>
          <p:nvPr/>
        </p:nvSpPr>
        <p:spPr bwMode="auto">
          <a:xfrm>
            <a:off x="2103658" y="2669002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コーディング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93752-4BE5-B539-21E7-1EAD5929EFCF}"/>
              </a:ext>
            </a:extLst>
          </p:cNvPr>
          <p:cNvSpPr txBox="1"/>
          <p:nvPr/>
        </p:nvSpPr>
        <p:spPr>
          <a:xfrm>
            <a:off x="2848149" y="1989141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4B64F52-81C4-26AC-A9E9-3B56D8B1AD12}"/>
              </a:ext>
            </a:extLst>
          </p:cNvPr>
          <p:cNvSpPr/>
          <p:nvPr/>
        </p:nvSpPr>
        <p:spPr bwMode="auto">
          <a:xfrm>
            <a:off x="3111284" y="192813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11F84EB-A56E-3DAF-86F6-6B49B7072C14}"/>
              </a:ext>
            </a:extLst>
          </p:cNvPr>
          <p:cNvSpPr/>
          <p:nvPr/>
        </p:nvSpPr>
        <p:spPr bwMode="auto">
          <a:xfrm>
            <a:off x="2882350" y="2671231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BEF34DA-2474-8BD8-A7EA-EEF7EAEE7AE7}"/>
              </a:ext>
            </a:extLst>
          </p:cNvPr>
          <p:cNvSpPr/>
          <p:nvPr/>
        </p:nvSpPr>
        <p:spPr bwMode="auto">
          <a:xfrm>
            <a:off x="2099025" y="3817135"/>
            <a:ext cx="1134269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SAS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 </a:t>
            </a:r>
            <a:r>
              <a:rPr kumimoji="0" lang="en-US" altLang="ja-JP" sz="1200" kern="0" dirty="0">
                <a:solidFill>
                  <a:srgbClr val="FFFFFF"/>
                </a:solidFill>
              </a:rPr>
              <a:t>PoC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0642FF44-2845-93D1-9932-59A42A18E54E}"/>
              </a:ext>
            </a:extLst>
          </p:cNvPr>
          <p:cNvSpPr/>
          <p:nvPr/>
        </p:nvSpPr>
        <p:spPr bwMode="auto">
          <a:xfrm>
            <a:off x="3571805" y="2669002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5D72C2-CBD8-0855-22FF-FAA25D2E70CF}"/>
              </a:ext>
            </a:extLst>
          </p:cNvPr>
          <p:cNvSpPr txBox="1"/>
          <p:nvPr/>
        </p:nvSpPr>
        <p:spPr>
          <a:xfrm>
            <a:off x="3355733" y="5766061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SAS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スキトラ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20224A0-1C3F-FE56-808C-7F5258EA34B8}"/>
              </a:ext>
            </a:extLst>
          </p:cNvPr>
          <p:cNvSpPr/>
          <p:nvPr/>
        </p:nvSpPr>
        <p:spPr bwMode="auto">
          <a:xfrm>
            <a:off x="4009979" y="565178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A474F9FE-E00A-4CD5-3790-0021803FD78A}"/>
              </a:ext>
            </a:extLst>
          </p:cNvPr>
          <p:cNvSpPr/>
          <p:nvPr/>
        </p:nvSpPr>
        <p:spPr bwMode="auto">
          <a:xfrm>
            <a:off x="4714966" y="2669002"/>
            <a:ext cx="2151251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技術資料・提案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C78C0634-B42A-330A-9213-69E671230D1B}"/>
              </a:ext>
            </a:extLst>
          </p:cNvPr>
          <p:cNvSpPr/>
          <p:nvPr/>
        </p:nvSpPr>
        <p:spPr bwMode="auto">
          <a:xfrm>
            <a:off x="4143386" y="2667968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C42BC355-06F8-6DBB-C799-561280F38359}"/>
              </a:ext>
            </a:extLst>
          </p:cNvPr>
          <p:cNvSpPr/>
          <p:nvPr/>
        </p:nvSpPr>
        <p:spPr bwMode="auto">
          <a:xfrm>
            <a:off x="3223111" y="3817135"/>
            <a:ext cx="1223198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SAS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 スキトラ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A2D9F0FE-12BA-00CB-09BE-CD5F4733F4E4}"/>
              </a:ext>
            </a:extLst>
          </p:cNvPr>
          <p:cNvSpPr/>
          <p:nvPr/>
        </p:nvSpPr>
        <p:spPr bwMode="auto">
          <a:xfrm>
            <a:off x="4463494" y="3817135"/>
            <a:ext cx="771502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DL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モデル実装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626075F5-05CA-D615-361F-15E9436577F8}"/>
              </a:ext>
            </a:extLst>
          </p:cNvPr>
          <p:cNvSpPr/>
          <p:nvPr/>
        </p:nvSpPr>
        <p:spPr bwMode="auto">
          <a:xfrm>
            <a:off x="5252181" y="3817135"/>
            <a:ext cx="690711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モデル・精度改善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035092EB-A794-D12B-5489-248FFC78FBEB}"/>
              </a:ext>
            </a:extLst>
          </p:cNvPr>
          <p:cNvSpPr/>
          <p:nvPr/>
        </p:nvSpPr>
        <p:spPr bwMode="auto">
          <a:xfrm>
            <a:off x="3474509" y="4385824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60165C13-ADB0-E1D1-F778-BD5C05FC2702}"/>
              </a:ext>
            </a:extLst>
          </p:cNvPr>
          <p:cNvSpPr/>
          <p:nvPr/>
        </p:nvSpPr>
        <p:spPr bwMode="auto">
          <a:xfrm>
            <a:off x="3021178" y="4386765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12C75FAC-C078-70A7-7E44-87E24B5D1433}"/>
              </a:ext>
            </a:extLst>
          </p:cNvPr>
          <p:cNvSpPr/>
          <p:nvPr/>
        </p:nvSpPr>
        <p:spPr bwMode="auto">
          <a:xfrm>
            <a:off x="5344506" y="4385824"/>
            <a:ext cx="3155280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改良・実用化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BFCDBC57-E734-AD0F-A3A2-3F2E2E3F1704}"/>
              </a:ext>
            </a:extLst>
          </p:cNvPr>
          <p:cNvSpPr/>
          <p:nvPr/>
        </p:nvSpPr>
        <p:spPr bwMode="auto">
          <a:xfrm>
            <a:off x="5344506" y="3248446"/>
            <a:ext cx="2856517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システム開発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653FEB2C-B0BF-9ABC-94A3-04DF3DC45F1A}"/>
              </a:ext>
            </a:extLst>
          </p:cNvPr>
          <p:cNvSpPr/>
          <p:nvPr/>
        </p:nvSpPr>
        <p:spPr bwMode="auto">
          <a:xfrm>
            <a:off x="8201023" y="3248446"/>
            <a:ext cx="686943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手順書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・教育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DB311B42-F86E-1844-7AFD-FD6C7720ED87}"/>
              </a:ext>
            </a:extLst>
          </p:cNvPr>
          <p:cNvSpPr/>
          <p:nvPr/>
        </p:nvSpPr>
        <p:spPr bwMode="auto">
          <a:xfrm>
            <a:off x="4265396" y="3255257"/>
            <a:ext cx="969599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現状把握・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方針策定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595332C9-71F8-B71A-44A4-B70298DF341E}"/>
              </a:ext>
            </a:extLst>
          </p:cNvPr>
          <p:cNvSpPr/>
          <p:nvPr/>
        </p:nvSpPr>
        <p:spPr bwMode="auto">
          <a:xfrm>
            <a:off x="5988720" y="3817134"/>
            <a:ext cx="1056255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F6B099-8F3D-817F-280B-A9BDA28A897B}"/>
              </a:ext>
            </a:extLst>
          </p:cNvPr>
          <p:cNvSpPr txBox="1"/>
          <p:nvPr/>
        </p:nvSpPr>
        <p:spPr>
          <a:xfrm>
            <a:off x="5627827" y="3363969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C1EA3AD-79ED-726F-68AE-C3A9DFB28FB3}"/>
              </a:ext>
            </a:extLst>
          </p:cNvPr>
          <p:cNvSpPr/>
          <p:nvPr/>
        </p:nvSpPr>
        <p:spPr bwMode="auto">
          <a:xfrm>
            <a:off x="5890962" y="330296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28F46452-9C31-AA0F-8F18-46AD23E34B3D}"/>
              </a:ext>
            </a:extLst>
          </p:cNvPr>
          <p:cNvSpPr/>
          <p:nvPr/>
        </p:nvSpPr>
        <p:spPr bwMode="auto">
          <a:xfrm>
            <a:off x="6037634" y="4961598"/>
            <a:ext cx="1145681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データ分析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73271"/>
              </p:ext>
            </p:extLst>
          </p:nvPr>
        </p:nvGraphicFramePr>
        <p:xfrm>
          <a:off x="107499" y="844177"/>
          <a:ext cx="8929002" cy="5009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427788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3321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2153921520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1672398128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1958152809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1961579833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2436036762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635263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Jun</a:t>
                      </a:r>
                    </a:p>
                    <a:p>
                      <a:pPr algn="ctr"/>
                      <a:r>
                        <a:rPr kumimoji="1" lang="en-US" altLang="ja-JP" sz="12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回路課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データ一元管理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9586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白板課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プロセスデータ分析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7631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白板課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物性データ分析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266751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3CAAE2-BEE8-724F-265E-D8CCA08F1159}"/>
              </a:ext>
            </a:extLst>
          </p:cNvPr>
          <p:cNvSpPr txBox="1"/>
          <p:nvPr/>
        </p:nvSpPr>
        <p:spPr>
          <a:xfrm>
            <a:off x="3138598" y="5045083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1F4C374-367F-FCBC-0C59-43D5BCB61479}"/>
              </a:ext>
            </a:extLst>
          </p:cNvPr>
          <p:cNvSpPr/>
          <p:nvPr/>
        </p:nvSpPr>
        <p:spPr bwMode="auto">
          <a:xfrm>
            <a:off x="3555270" y="489831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72A7BA-E417-CAA6-BC99-5526C1E487A4}"/>
              </a:ext>
            </a:extLst>
          </p:cNvPr>
          <p:cNvSpPr txBox="1"/>
          <p:nvPr/>
        </p:nvSpPr>
        <p:spPr>
          <a:xfrm>
            <a:off x="8388567" y="5045083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872DEA-8158-8776-20F4-7F75056A54FF}"/>
              </a:ext>
            </a:extLst>
          </p:cNvPr>
          <p:cNvSpPr/>
          <p:nvPr/>
        </p:nvSpPr>
        <p:spPr bwMode="auto">
          <a:xfrm>
            <a:off x="8653755" y="489831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F1045D-B03F-E39D-C17B-B66C25A1D6A7}"/>
              </a:ext>
            </a:extLst>
          </p:cNvPr>
          <p:cNvSpPr txBox="1"/>
          <p:nvPr/>
        </p:nvSpPr>
        <p:spPr>
          <a:xfrm>
            <a:off x="7200655" y="50450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在宅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EA4CEC2-B5EE-0C20-C3D7-1C074018A613}"/>
              </a:ext>
            </a:extLst>
          </p:cNvPr>
          <p:cNvSpPr/>
          <p:nvPr/>
        </p:nvSpPr>
        <p:spPr bwMode="auto">
          <a:xfrm>
            <a:off x="7388097" y="489831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3DDE893A-3DBA-BCDB-C193-A5B9857BA5C5}"/>
              </a:ext>
            </a:extLst>
          </p:cNvPr>
          <p:cNvSpPr/>
          <p:nvPr/>
        </p:nvSpPr>
        <p:spPr bwMode="auto">
          <a:xfrm>
            <a:off x="2114425" y="1849436"/>
            <a:ext cx="6862228" cy="461665"/>
          </a:xfrm>
          <a:prstGeom prst="homePlate">
            <a:avLst>
              <a:gd name="adj" fmla="val 30955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HT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アプリ・</a:t>
            </a: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Access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開発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6774AB3A-6C73-983C-AFF3-7FFAA3490EF2}"/>
              </a:ext>
            </a:extLst>
          </p:cNvPr>
          <p:cNvSpPr/>
          <p:nvPr/>
        </p:nvSpPr>
        <p:spPr bwMode="auto">
          <a:xfrm>
            <a:off x="4009291" y="3131919"/>
            <a:ext cx="4967362" cy="461665"/>
          </a:xfrm>
          <a:prstGeom prst="homePlate">
            <a:avLst>
              <a:gd name="adj" fmla="val 32860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データ分析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858833-5521-0D5B-A31E-BAD7C787DE0E}"/>
              </a:ext>
            </a:extLst>
          </p:cNvPr>
          <p:cNvSpPr txBox="1"/>
          <p:nvPr/>
        </p:nvSpPr>
        <p:spPr>
          <a:xfrm>
            <a:off x="4986231" y="5045083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サーバ立上げ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311BCBE-F92A-8F50-4AFB-1924777B3B5D}"/>
              </a:ext>
            </a:extLst>
          </p:cNvPr>
          <p:cNvSpPr/>
          <p:nvPr/>
        </p:nvSpPr>
        <p:spPr bwMode="auto">
          <a:xfrm>
            <a:off x="5476643" y="489831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A68481-7D39-8C02-3592-F4B49E3614BF}"/>
              </a:ext>
            </a:extLst>
          </p:cNvPr>
          <p:cNvSpPr txBox="1"/>
          <p:nvPr/>
        </p:nvSpPr>
        <p:spPr>
          <a:xfrm>
            <a:off x="1972311" y="5048289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ISO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監査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打合せ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78CC101C-F9A3-A99E-E04A-8C1AF0616099}"/>
              </a:ext>
            </a:extLst>
          </p:cNvPr>
          <p:cNvSpPr/>
          <p:nvPr/>
        </p:nvSpPr>
        <p:spPr bwMode="auto">
          <a:xfrm>
            <a:off x="2292807" y="490151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F0E24589-5272-0EE6-F8AB-C0790A715B19}"/>
              </a:ext>
            </a:extLst>
          </p:cNvPr>
          <p:cNvSpPr/>
          <p:nvPr/>
        </p:nvSpPr>
        <p:spPr bwMode="auto">
          <a:xfrm>
            <a:off x="2114254" y="2481820"/>
            <a:ext cx="4981282" cy="461665"/>
          </a:xfrm>
          <a:prstGeom prst="homePlate">
            <a:avLst>
              <a:gd name="adj" fmla="val 30955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SeeQ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分析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2BB007-F28D-6830-9698-156B7A63536B}"/>
              </a:ext>
            </a:extLst>
          </p:cNvPr>
          <p:cNvSpPr txBox="1"/>
          <p:nvPr/>
        </p:nvSpPr>
        <p:spPr>
          <a:xfrm>
            <a:off x="2491347" y="554578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MKI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打合せ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C93A65A-9510-8AA1-A123-0946A6959A60}"/>
              </a:ext>
            </a:extLst>
          </p:cNvPr>
          <p:cNvSpPr/>
          <p:nvPr/>
        </p:nvSpPr>
        <p:spPr bwMode="auto">
          <a:xfrm>
            <a:off x="2892788" y="539901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DF8026-EF5A-9277-F8C9-76F59775B7CC}"/>
              </a:ext>
            </a:extLst>
          </p:cNvPr>
          <p:cNvSpPr txBox="1"/>
          <p:nvPr/>
        </p:nvSpPr>
        <p:spPr>
          <a:xfrm>
            <a:off x="3691509" y="55457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回路課打合せ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1BFFD67-27BD-0883-2313-7D85AE4F636F}"/>
              </a:ext>
            </a:extLst>
          </p:cNvPr>
          <p:cNvSpPr/>
          <p:nvPr/>
        </p:nvSpPr>
        <p:spPr bwMode="auto">
          <a:xfrm>
            <a:off x="4186724" y="539901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CCD0BE-3287-66E7-EE1B-C538CD249BAA}"/>
              </a:ext>
            </a:extLst>
          </p:cNvPr>
          <p:cNvSpPr txBox="1"/>
          <p:nvPr/>
        </p:nvSpPr>
        <p:spPr>
          <a:xfrm>
            <a:off x="7662303" y="55457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健康診断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B2DFC6C-1170-89EA-6CDB-C39B7A049194}"/>
              </a:ext>
            </a:extLst>
          </p:cNvPr>
          <p:cNvSpPr/>
          <p:nvPr/>
        </p:nvSpPr>
        <p:spPr bwMode="auto">
          <a:xfrm>
            <a:off x="8003633" y="539901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F2CE2247-D851-944D-3A4A-FF99E61D7195}"/>
              </a:ext>
            </a:extLst>
          </p:cNvPr>
          <p:cNvSpPr/>
          <p:nvPr/>
        </p:nvSpPr>
        <p:spPr bwMode="auto">
          <a:xfrm>
            <a:off x="7095536" y="3996572"/>
            <a:ext cx="702679" cy="461665"/>
          </a:xfrm>
          <a:prstGeom prst="homePlate">
            <a:avLst>
              <a:gd name="adj" fmla="val 32860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回路課　データ一元管理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白板課　プロセスデータ分析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目的とアプローチ方法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56806E-6FD6-7A2A-0BD9-9FC09C88819B}"/>
              </a:ext>
            </a:extLst>
          </p:cNvPr>
          <p:cNvSpPr txBox="1"/>
          <p:nvPr/>
        </p:nvSpPr>
        <p:spPr>
          <a:xfrm>
            <a:off x="178196" y="1383907"/>
            <a:ext cx="8800338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環境</a:t>
            </a:r>
            <a:r>
              <a:rPr lang="ja-JP" altLang="en-US" sz="2400" dirty="0">
                <a:cs typeface="Arial" panose="020B0604020202020204" pitchFamily="34" charset="0"/>
              </a:rPr>
              <a:t>での</a:t>
            </a: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AI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開発</a:t>
            </a:r>
            <a:r>
              <a:rPr lang="ja-JP" altLang="en-US" sz="2400" dirty="0">
                <a:cs typeface="Arial" panose="020B0604020202020204" pitchFamily="34" charset="0"/>
              </a:rPr>
              <a:t>により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外観検査自動化</a:t>
            </a:r>
            <a:r>
              <a:rPr lang="ja-JP" altLang="en-US" sz="2400" dirty="0">
                <a:cs typeface="Arial" panose="020B0604020202020204" pitchFamily="34" charset="0"/>
              </a:rPr>
              <a:t>が実現できるか検証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A4B1DA-2DF2-226C-7BF4-A46F934A8763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3C9A4A-6418-BBB1-063D-E4FD09A04DC1}"/>
              </a:ext>
            </a:extLst>
          </p:cNvPr>
          <p:cNvSpPr txBox="1"/>
          <p:nvPr/>
        </p:nvSpPr>
        <p:spPr>
          <a:xfrm>
            <a:off x="256032" y="2413741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40A3C5B-5AA5-8E73-3725-DE00DCDA5529}"/>
              </a:ext>
            </a:extLst>
          </p:cNvPr>
          <p:cNvGrpSpPr/>
          <p:nvPr/>
        </p:nvGrpSpPr>
        <p:grpSpPr>
          <a:xfrm>
            <a:off x="564239" y="3181504"/>
            <a:ext cx="1503839" cy="1503839"/>
            <a:chOff x="908244" y="1488934"/>
            <a:chExt cx="1503839" cy="1503839"/>
          </a:xfrm>
        </p:grpSpPr>
        <p:pic>
          <p:nvPicPr>
            <p:cNvPr id="6" name="Picture 20" descr="データ処理のアイコン。 のイラスト素材・ベクタ - . Image 74996412.">
              <a:extLst>
                <a:ext uri="{FF2B5EF4-FFF2-40B4-BE49-F238E27FC236}">
                  <a16:creationId xmlns:a16="http://schemas.microsoft.com/office/drawing/2014/main" id="{B391AE82-43B3-04F6-CFD9-D5F5DAA6B2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54" t="26089" r="24433" b="26089"/>
            <a:stretch/>
          </p:blipFill>
          <p:spPr bwMode="auto">
            <a:xfrm>
              <a:off x="1138815" y="1728415"/>
              <a:ext cx="1037549" cy="102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B19895B-9DFA-760F-E0AB-184C9F1988C4}"/>
                </a:ext>
              </a:extLst>
            </p:cNvPr>
            <p:cNvSpPr/>
            <p:nvPr/>
          </p:nvSpPr>
          <p:spPr>
            <a:xfrm>
              <a:off x="908244" y="148893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D21E1BB3-0DAD-48FC-6469-E4AAC92CDFD8}"/>
              </a:ext>
            </a:extLst>
          </p:cNvPr>
          <p:cNvSpPr/>
          <p:nvPr/>
        </p:nvSpPr>
        <p:spPr>
          <a:xfrm>
            <a:off x="442140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1</a:t>
            </a:r>
          </a:p>
          <a:p>
            <a:pPr algn="ctr"/>
            <a:r>
              <a:rPr kumimoji="1" lang="ja-JP" altLang="en-US" sz="2000" dirty="0"/>
              <a:t>画像の前処理</a:t>
            </a: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23A4263B-3FC5-B7DB-5983-6C1FFE1E2C8A}"/>
              </a:ext>
            </a:extLst>
          </p:cNvPr>
          <p:cNvSpPr/>
          <p:nvPr/>
        </p:nvSpPr>
        <p:spPr>
          <a:xfrm>
            <a:off x="2530140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2</a:t>
            </a:r>
          </a:p>
          <a:p>
            <a:pPr algn="ctr"/>
            <a:r>
              <a:rPr kumimoji="1" lang="ja-JP" altLang="en-US" sz="2000" dirty="0"/>
              <a:t>画像の保存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93EC7427-D2DE-EEA3-76A9-8D4FEA5AC223}"/>
              </a:ext>
            </a:extLst>
          </p:cNvPr>
          <p:cNvSpPr/>
          <p:nvPr/>
        </p:nvSpPr>
        <p:spPr>
          <a:xfrm>
            <a:off x="4618140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3</a:t>
            </a:r>
          </a:p>
          <a:p>
            <a:pPr algn="ctr"/>
            <a:r>
              <a:rPr kumimoji="1" lang="ja-JP" altLang="en-US" sz="2000" dirty="0"/>
              <a:t>モデルの作成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CA92D7F-DD75-153D-B749-AA1EC8B15246}"/>
              </a:ext>
            </a:extLst>
          </p:cNvPr>
          <p:cNvSpPr/>
          <p:nvPr/>
        </p:nvSpPr>
        <p:spPr>
          <a:xfrm>
            <a:off x="6694771" y="4844967"/>
            <a:ext cx="2088000" cy="1584000"/>
          </a:xfrm>
          <a:prstGeom prst="homePlate">
            <a:avLst>
              <a:gd name="adj" fmla="val 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Step </a:t>
            </a:r>
            <a:r>
              <a:rPr lang="en-US" altLang="ja-JP" sz="2000" dirty="0"/>
              <a:t>4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学習・評価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FC803B5-497E-1780-146B-924FAFA92188}"/>
              </a:ext>
            </a:extLst>
          </p:cNvPr>
          <p:cNvGrpSpPr/>
          <p:nvPr/>
        </p:nvGrpSpPr>
        <p:grpSpPr>
          <a:xfrm>
            <a:off x="2758882" y="3181504"/>
            <a:ext cx="1503839" cy="1503839"/>
            <a:chOff x="2656330" y="1488934"/>
            <a:chExt cx="1503839" cy="1503839"/>
          </a:xfrm>
        </p:grpSpPr>
        <p:pic>
          <p:nvPicPr>
            <p:cNvPr id="16" name="Picture 10" descr="保存 アイコン に Heroicons (Outline)">
              <a:extLst>
                <a:ext uri="{FF2B5EF4-FFF2-40B4-BE49-F238E27FC236}">
                  <a16:creationId xmlns:a16="http://schemas.microsoft.com/office/drawing/2014/main" id="{BFC6994E-B44D-002F-0E10-AEE8AE707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126" y="1623260"/>
              <a:ext cx="1165976" cy="116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0AF746E-A00F-7780-028D-1A833096482A}"/>
                </a:ext>
              </a:extLst>
            </p:cNvPr>
            <p:cNvSpPr/>
            <p:nvPr/>
          </p:nvSpPr>
          <p:spPr>
            <a:xfrm>
              <a:off x="2656330" y="148893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A58B632-E047-4DE4-04D2-E05934E87820}"/>
              </a:ext>
            </a:extLst>
          </p:cNvPr>
          <p:cNvGrpSpPr/>
          <p:nvPr/>
        </p:nvGrpSpPr>
        <p:grpSpPr>
          <a:xfrm>
            <a:off x="4809763" y="3183544"/>
            <a:ext cx="1503839" cy="1503839"/>
            <a:chOff x="4574029" y="1514088"/>
            <a:chExt cx="1503839" cy="1503839"/>
          </a:xfrm>
        </p:grpSpPr>
        <p:pic>
          <p:nvPicPr>
            <p:cNvPr id="19" name="Picture 8" descr="設定・歯車」アイコンのフリー素材（商用可）">
              <a:extLst>
                <a:ext uri="{FF2B5EF4-FFF2-40B4-BE49-F238E27FC236}">
                  <a16:creationId xmlns:a16="http://schemas.microsoft.com/office/drawing/2014/main" id="{B5BC45E3-56C1-09A1-7358-864483CAE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629" y="1605078"/>
              <a:ext cx="1320637" cy="13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EC92265-FDBD-614A-7EFC-DF9F4BC1BB5D}"/>
                </a:ext>
              </a:extLst>
            </p:cNvPr>
            <p:cNvSpPr/>
            <p:nvPr/>
          </p:nvSpPr>
          <p:spPr>
            <a:xfrm>
              <a:off x="4574029" y="151408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572463C-2010-BAB1-7272-3F1F6EA345BB}"/>
              </a:ext>
            </a:extLst>
          </p:cNvPr>
          <p:cNvGrpSpPr/>
          <p:nvPr/>
        </p:nvGrpSpPr>
        <p:grpSpPr>
          <a:xfrm>
            <a:off x="6857189" y="3183426"/>
            <a:ext cx="1503839" cy="1503839"/>
            <a:chOff x="6417751" y="1392932"/>
            <a:chExt cx="1503839" cy="1503839"/>
          </a:xfrm>
        </p:grpSpPr>
        <p:pic>
          <p:nvPicPr>
            <p:cNvPr id="22" name="Picture 18" descr="最適化イラスト／無料イラスト/フリー素材なら「イラストAC」">
              <a:extLst>
                <a:ext uri="{FF2B5EF4-FFF2-40B4-BE49-F238E27FC236}">
                  <a16:creationId xmlns:a16="http://schemas.microsoft.com/office/drawing/2014/main" id="{F82E9701-6399-967C-CEDF-70A855397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199" y="1578861"/>
              <a:ext cx="972941" cy="113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FB64A78E-AD0C-86BF-7EBE-33E70128CE96}"/>
                </a:ext>
              </a:extLst>
            </p:cNvPr>
            <p:cNvSpPr/>
            <p:nvPr/>
          </p:nvSpPr>
          <p:spPr>
            <a:xfrm>
              <a:off x="6417751" y="139293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523100" y="1349910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>
                <a:effectLst/>
                <a:cs typeface="Arial" panose="020B0604020202020204" pitchFamily="34" charset="0"/>
              </a:rPr>
              <a:t>第三製造部回路課の</a:t>
            </a: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不良率</a:t>
            </a:r>
            <a:r>
              <a:rPr lang="ja-JP" altLang="en-US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改善</a:t>
            </a:r>
            <a:endParaRPr lang="en-US" altLang="ja-JP" sz="2400" b="0" i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61259" y="2121376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437577" y="2756177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>
                <a:cs typeface="Arial" panose="020B0604020202020204" pitchFamily="34" charset="0"/>
              </a:rPr>
              <a:t>データの</a:t>
            </a: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一元管理</a:t>
            </a:r>
            <a:r>
              <a:rPr lang="ja-JP" altLang="en-US" sz="2400">
                <a:cs typeface="Arial" panose="020B0604020202020204" pitchFamily="34" charset="0"/>
              </a:rPr>
              <a:t>システム構築と</a:t>
            </a: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データ分析</a:t>
            </a:r>
            <a:endParaRPr lang="en-US" altLang="ja-JP" sz="2400" b="0" i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B2CB27-9551-00E3-2183-8BA9964E6174}"/>
              </a:ext>
            </a:extLst>
          </p:cNvPr>
          <p:cNvSpPr txBox="1"/>
          <p:nvPr/>
        </p:nvSpPr>
        <p:spPr>
          <a:xfrm>
            <a:off x="251181" y="5468758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短期目標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F73D2F-F21E-EE52-12A0-B5C16FD0C1FA}"/>
              </a:ext>
            </a:extLst>
          </p:cNvPr>
          <p:cNvSpPr txBox="1"/>
          <p:nvPr/>
        </p:nvSpPr>
        <p:spPr>
          <a:xfrm>
            <a:off x="437578" y="5953533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7</a:t>
            </a:r>
            <a:r>
              <a:rPr lang="ja-JP" altLang="en-US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月末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までに</a:t>
            </a:r>
            <a:r>
              <a:rPr lang="en-US" altLang="ja-JP" sz="2400" b="0" i="0">
                <a:effectLst/>
                <a:cs typeface="Arial" panose="020B0604020202020204" pitchFamily="34" charset="0"/>
              </a:rPr>
              <a:t>HSS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前工程データの</a:t>
            </a:r>
            <a:r>
              <a:rPr lang="ja-JP" altLang="en-US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一元管理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の仕組み構築完了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07DD42-E72C-BA01-F3A0-FE8B974A0C42}"/>
              </a:ext>
            </a:extLst>
          </p:cNvPr>
          <p:cNvGrpSpPr/>
          <p:nvPr/>
        </p:nvGrpSpPr>
        <p:grpSpPr>
          <a:xfrm>
            <a:off x="3827447" y="3813858"/>
            <a:ext cx="1503839" cy="1503839"/>
            <a:chOff x="5029167" y="4062491"/>
            <a:chExt cx="1503839" cy="1503839"/>
          </a:xfrm>
        </p:grpSpPr>
        <p:pic>
          <p:nvPicPr>
            <p:cNvPr id="36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9219B457-2C4D-43A7-FB6A-97EEF484C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23" y="4321306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EF5D71-D1B7-465F-FB3C-0FF0D2E0D43C}"/>
                </a:ext>
              </a:extLst>
            </p:cNvPr>
            <p:cNvSpPr/>
            <p:nvPr/>
          </p:nvSpPr>
          <p:spPr>
            <a:xfrm>
              <a:off x="5029167" y="4062491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9E6402C-CDA9-DAF3-627A-A70121652BDE}"/>
              </a:ext>
            </a:extLst>
          </p:cNvPr>
          <p:cNvGrpSpPr/>
          <p:nvPr/>
        </p:nvGrpSpPr>
        <p:grpSpPr>
          <a:xfrm>
            <a:off x="6626342" y="3813858"/>
            <a:ext cx="1503839" cy="1503839"/>
            <a:chOff x="6607292" y="4128392"/>
            <a:chExt cx="1503839" cy="1503839"/>
          </a:xfrm>
        </p:grpSpPr>
        <p:pic>
          <p:nvPicPr>
            <p:cNvPr id="22" name="グラフィックス 21" descr="矢印: 反時計回りの曲線 単色塗りつぶし">
              <a:extLst>
                <a:ext uri="{FF2B5EF4-FFF2-40B4-BE49-F238E27FC236}">
                  <a16:creationId xmlns:a16="http://schemas.microsoft.com/office/drawing/2014/main" id="{4CB46B17-5921-BFB4-416F-BE7E3D9BA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83489">
              <a:off x="6638245" y="4203808"/>
              <a:ext cx="1353010" cy="1353010"/>
            </a:xfrm>
            <a:prstGeom prst="rect">
              <a:avLst/>
            </a:prstGeom>
          </p:spPr>
        </p:pic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8C16C4E3-E2AB-6CF8-033B-594BDF16E069}"/>
                </a:ext>
              </a:extLst>
            </p:cNvPr>
            <p:cNvSpPr/>
            <p:nvPr/>
          </p:nvSpPr>
          <p:spPr>
            <a:xfrm>
              <a:off x="6607292" y="412839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E2AEEA7-31D7-02FA-ADCA-96AB2BF445E7}"/>
              </a:ext>
            </a:extLst>
          </p:cNvPr>
          <p:cNvSpPr txBox="1"/>
          <p:nvPr/>
        </p:nvSpPr>
        <p:spPr>
          <a:xfrm>
            <a:off x="705701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データの一元管理</a:t>
            </a:r>
            <a:endParaRPr lang="en-US" altLang="ja-JP" sz="20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1F24B399-141D-EB0F-5B0E-264EC78DDA6D}"/>
              </a:ext>
            </a:extLst>
          </p:cNvPr>
          <p:cNvSpPr/>
          <p:nvPr/>
        </p:nvSpPr>
        <p:spPr bwMode="auto">
          <a:xfrm>
            <a:off x="2734646" y="432392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BFBE002-35C1-8812-FFF0-ACE3D7355D4C}"/>
              </a:ext>
            </a:extLst>
          </p:cNvPr>
          <p:cNvSpPr txBox="1"/>
          <p:nvPr/>
        </p:nvSpPr>
        <p:spPr>
          <a:xfrm>
            <a:off x="3499366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>
                <a:solidFill>
                  <a:srgbClr val="0070C0"/>
                </a:solidFill>
                <a:cs typeface="Arial" panose="020B0604020202020204" pitchFamily="34" charset="0"/>
              </a:rPr>
              <a:t>データ分析</a:t>
            </a:r>
            <a:endParaRPr lang="en-US" altLang="ja-JP" sz="20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118C093-AF42-74BB-CCEB-1F398A2ACBC0}"/>
              </a:ext>
            </a:extLst>
          </p:cNvPr>
          <p:cNvSpPr txBox="1"/>
          <p:nvPr/>
        </p:nvSpPr>
        <p:spPr>
          <a:xfrm>
            <a:off x="6253800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不良率改善</a:t>
            </a:r>
            <a:endParaRPr lang="en-US" altLang="ja-JP" sz="20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8D8AC3C8-8F66-F6AC-093C-C6738C4D1668}"/>
              </a:ext>
            </a:extLst>
          </p:cNvPr>
          <p:cNvSpPr/>
          <p:nvPr/>
        </p:nvSpPr>
        <p:spPr bwMode="auto">
          <a:xfrm>
            <a:off x="5533541" y="432392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930A610-7215-7445-164B-7338361DE494}"/>
              </a:ext>
            </a:extLst>
          </p:cNvPr>
          <p:cNvGrpSpPr/>
          <p:nvPr/>
        </p:nvGrpSpPr>
        <p:grpSpPr>
          <a:xfrm>
            <a:off x="1028552" y="3813858"/>
            <a:ext cx="1503839" cy="1503839"/>
            <a:chOff x="1028552" y="3813858"/>
            <a:chExt cx="1503839" cy="1503839"/>
          </a:xfrm>
        </p:grpSpPr>
        <p:pic>
          <p:nvPicPr>
            <p:cNvPr id="1026" name="Picture 2" descr="データ一元管理ストックベクター、ロイヤリティフリーデータ一元管理イラスト | Depositphotos">
              <a:extLst>
                <a:ext uri="{FF2B5EF4-FFF2-40B4-BE49-F238E27FC236}">
                  <a16:creationId xmlns:a16="http://schemas.microsoft.com/office/drawing/2014/main" id="{C838A57B-AC2B-E953-E26B-FC6431381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184" y="4032588"/>
              <a:ext cx="1094915" cy="109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FE66036-4852-27AE-DD76-E722C149556B}"/>
                </a:ext>
              </a:extLst>
            </p:cNvPr>
            <p:cNvSpPr/>
            <p:nvPr/>
          </p:nvSpPr>
          <p:spPr>
            <a:xfrm>
              <a:off x="1028552" y="38138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データの一元管理による期待効果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4FB5EB5-1ACE-05BF-A041-39ADEA22468D}"/>
              </a:ext>
            </a:extLst>
          </p:cNvPr>
          <p:cNvGrpSpPr/>
          <p:nvPr/>
        </p:nvGrpSpPr>
        <p:grpSpPr>
          <a:xfrm>
            <a:off x="531122" y="3098004"/>
            <a:ext cx="1503839" cy="1503839"/>
            <a:chOff x="531122" y="3345654"/>
            <a:chExt cx="1503839" cy="1503839"/>
          </a:xfrm>
        </p:grpSpPr>
        <p:pic>
          <p:nvPicPr>
            <p:cNvPr id="1030" name="Picture 6" descr="情報共有ツールで、円滑な業務遂行|ルートシステム">
              <a:extLst>
                <a:ext uri="{FF2B5EF4-FFF2-40B4-BE49-F238E27FC236}">
                  <a16:creationId xmlns:a16="http://schemas.microsoft.com/office/drawing/2014/main" id="{5118CB8B-F9FA-2932-4921-97FD3BC74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9" y="3660954"/>
              <a:ext cx="1057303" cy="87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081533B-24E8-CC15-DD1E-00824C5ADE64}"/>
                </a:ext>
              </a:extLst>
            </p:cNvPr>
            <p:cNvSpPr/>
            <p:nvPr/>
          </p:nvSpPr>
          <p:spPr>
            <a:xfrm>
              <a:off x="531122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9049B1F-1492-3863-87B6-9AC4BA2FFC64}"/>
              </a:ext>
            </a:extLst>
          </p:cNvPr>
          <p:cNvGrpSpPr/>
          <p:nvPr/>
        </p:nvGrpSpPr>
        <p:grpSpPr>
          <a:xfrm>
            <a:off x="2723761" y="3098004"/>
            <a:ext cx="1503839" cy="1503839"/>
            <a:chOff x="2304306" y="3345654"/>
            <a:chExt cx="1503839" cy="1503839"/>
          </a:xfrm>
        </p:grpSpPr>
        <p:pic>
          <p:nvPicPr>
            <p:cNvPr id="1028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F433D537-A91D-7984-6A9D-671BE22C3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962" y="3604469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8F3ADB1-4FE9-FBDC-2807-D9A1666C44B4}"/>
                </a:ext>
              </a:extLst>
            </p:cNvPr>
            <p:cNvSpPr/>
            <p:nvPr/>
          </p:nvSpPr>
          <p:spPr>
            <a:xfrm>
              <a:off x="2304306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F8FCA26-6912-F51C-B678-24AC8B0B8661}"/>
              </a:ext>
            </a:extLst>
          </p:cNvPr>
          <p:cNvGrpSpPr/>
          <p:nvPr/>
        </p:nvGrpSpPr>
        <p:grpSpPr>
          <a:xfrm>
            <a:off x="7109039" y="3098004"/>
            <a:ext cx="1503839" cy="1503839"/>
            <a:chOff x="4002759" y="3345654"/>
            <a:chExt cx="1503839" cy="1503839"/>
          </a:xfrm>
        </p:grpSpPr>
        <p:pic>
          <p:nvPicPr>
            <p:cNvPr id="1034" name="Picture 10" descr="セキュリティの強化 | Web（ウェブ）の便利屋Lallapallooza（ララパルーザ）">
              <a:extLst>
                <a:ext uri="{FF2B5EF4-FFF2-40B4-BE49-F238E27FC236}">
                  <a16:creationId xmlns:a16="http://schemas.microsoft.com/office/drawing/2014/main" id="{2A372A70-6408-8E40-332B-6A9406964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151" y="3502046"/>
              <a:ext cx="1191054" cy="119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8034E7CC-128F-36E7-B212-F160EC8745E5}"/>
                </a:ext>
              </a:extLst>
            </p:cNvPr>
            <p:cNvSpPr/>
            <p:nvPr/>
          </p:nvSpPr>
          <p:spPr>
            <a:xfrm>
              <a:off x="4002759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4DA1DAA-6B0B-91AE-F7A3-4BEBDE3CADF0}"/>
              </a:ext>
            </a:extLst>
          </p:cNvPr>
          <p:cNvGrpSpPr/>
          <p:nvPr/>
        </p:nvGrpSpPr>
        <p:grpSpPr>
          <a:xfrm>
            <a:off x="4916400" y="3098004"/>
            <a:ext cx="1503839" cy="1503839"/>
            <a:chOff x="6114301" y="3429000"/>
            <a:chExt cx="1503839" cy="1503839"/>
          </a:xfrm>
        </p:grpSpPr>
        <p:pic>
          <p:nvPicPr>
            <p:cNvPr id="1032" name="Picture 8" descr="業務改善 | 無料のアイコン">
              <a:extLst>
                <a:ext uri="{FF2B5EF4-FFF2-40B4-BE49-F238E27FC236}">
                  <a16:creationId xmlns:a16="http://schemas.microsoft.com/office/drawing/2014/main" id="{FEF13CFF-02EA-A903-7B50-54E9255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361" y="3681380"/>
              <a:ext cx="1011720" cy="1011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1433CC9-06E1-036D-A20E-E0521A0E83F8}"/>
                </a:ext>
              </a:extLst>
            </p:cNvPr>
            <p:cNvSpPr/>
            <p:nvPr/>
          </p:nvSpPr>
          <p:spPr>
            <a:xfrm>
              <a:off x="6114301" y="3429000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9FE3E60-396D-C4EE-81EF-D512E30CBDD2}"/>
              </a:ext>
            </a:extLst>
          </p:cNvPr>
          <p:cNvSpPr txBox="1"/>
          <p:nvPr/>
        </p:nvSpPr>
        <p:spPr>
          <a:xfrm>
            <a:off x="6780958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セキュリティ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強化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946409D-5E4C-A910-FDCB-DDA0D35E7485}"/>
              </a:ext>
            </a:extLst>
          </p:cNvPr>
          <p:cNvSpPr txBox="1"/>
          <p:nvPr/>
        </p:nvSpPr>
        <p:spPr>
          <a:xfrm>
            <a:off x="198911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>
                <a:solidFill>
                  <a:srgbClr val="0070C0"/>
                </a:solidFill>
                <a:cs typeface="Arial" panose="020B0604020202020204" pitchFamily="34" charset="0"/>
              </a:rPr>
              <a:t>スピーディな</a:t>
            </a:r>
            <a:endParaRPr lang="en-US" altLang="ja-JP" sz="28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情報共有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BBA139A-7016-1FEA-039B-ED371DBB164F}"/>
              </a:ext>
            </a:extLst>
          </p:cNvPr>
          <p:cNvSpPr txBox="1"/>
          <p:nvPr/>
        </p:nvSpPr>
        <p:spPr>
          <a:xfrm>
            <a:off x="2393615" y="1924389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データ分析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への活用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E4A52F-9EF4-CABC-4EE8-43F97ACFBC1D}"/>
              </a:ext>
            </a:extLst>
          </p:cNvPr>
          <p:cNvSpPr txBox="1"/>
          <p:nvPr/>
        </p:nvSpPr>
        <p:spPr>
          <a:xfrm>
            <a:off x="4588319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>
                <a:solidFill>
                  <a:srgbClr val="0070C0"/>
                </a:solidFill>
                <a:cs typeface="Arial" panose="020B0604020202020204" pitchFamily="34" charset="0"/>
              </a:rPr>
              <a:t>業務の</a:t>
            </a:r>
            <a:endParaRPr lang="en-US" altLang="ja-JP" sz="28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>
                <a:solidFill>
                  <a:srgbClr val="0070C0"/>
                </a:solidFill>
                <a:cs typeface="Arial" panose="020B0604020202020204" pitchFamily="34" charset="0"/>
              </a:rPr>
              <a:t>効率化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2031DDAE-20A6-2F8F-815E-E6AFDBB3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52046"/>
              </p:ext>
            </p:extLst>
          </p:nvPr>
        </p:nvGraphicFramePr>
        <p:xfrm>
          <a:off x="254291" y="802123"/>
          <a:ext cx="8708734" cy="572184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1079209">
                  <a:extLst>
                    <a:ext uri="{9D8B030D-6E8A-4147-A177-3AD203B41FA5}">
                      <a16:colId xmlns:a16="http://schemas.microsoft.com/office/drawing/2014/main" val="738687957"/>
                    </a:ext>
                  </a:extLst>
                </a:gridCol>
                <a:gridCol w="1522893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57171806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24902781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82185472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39147284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</a:tblGrid>
              <a:tr h="24290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フェーズ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429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現状分析</a:t>
                      </a:r>
                      <a:endParaRPr kumimoji="1" lang="en-US" altLang="ja-JP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ヒアリング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改善案作成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0531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5773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HT</a:t>
                      </a:r>
                      <a:r>
                        <a:rPr kumimoji="1" lang="ja-JP" altLang="en-US" sz="1600"/>
                        <a:t>アプリ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5127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err="1"/>
                        <a:t>TPiCS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データ整備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8905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PI</a:t>
                      </a:r>
                      <a:r>
                        <a:rPr kumimoji="1" lang="ja-JP" altLang="en-US" sz="1600"/>
                        <a:t>データ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分析システム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2894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OCR</a:t>
                      </a:r>
                    </a:p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55473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運用準備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手順書作成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0856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現場教育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3835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C11EFB6-282D-1298-6B6C-5C77FF1B3598}"/>
              </a:ext>
            </a:extLst>
          </p:cNvPr>
          <p:cNvCxnSpPr>
            <a:cxnSpLocks/>
          </p:cNvCxnSpPr>
          <p:nvPr/>
        </p:nvCxnSpPr>
        <p:spPr>
          <a:xfrm>
            <a:off x="4381500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DB5A42-51B5-FE94-3FEF-00BF7B401F9D}"/>
              </a:ext>
            </a:extLst>
          </p:cNvPr>
          <p:cNvCxnSpPr>
            <a:cxnSpLocks/>
          </p:cNvCxnSpPr>
          <p:nvPr/>
        </p:nvCxnSpPr>
        <p:spPr>
          <a:xfrm>
            <a:off x="6123749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4CD7AF-B782-DA82-8877-AE1B9E49797A}"/>
              </a:ext>
            </a:extLst>
          </p:cNvPr>
          <p:cNvSpPr txBox="1"/>
          <p:nvPr/>
        </p:nvSpPr>
        <p:spPr>
          <a:xfrm>
            <a:off x="3533775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前回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3E411-7F58-F353-3995-D7FA2D74944C}"/>
              </a:ext>
            </a:extLst>
          </p:cNvPr>
          <p:cNvSpPr txBox="1"/>
          <p:nvPr/>
        </p:nvSpPr>
        <p:spPr>
          <a:xfrm>
            <a:off x="5276018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今回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5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15256</TotalTime>
  <Words>1128</Words>
  <Application>Microsoft Office PowerPoint</Application>
  <PresentationFormat>画面に合わせる (4:3)</PresentationFormat>
  <Paragraphs>435</Paragraphs>
  <Slides>32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ＭＳ Ｐゴシック</vt:lpstr>
      <vt:lpstr>游ゴシック</vt:lpstr>
      <vt:lpstr>Arial</vt:lpstr>
      <vt:lpstr>Calibri</vt:lpstr>
      <vt:lpstr>Cambria Math</vt:lpstr>
      <vt:lpstr>Wingdings</vt:lpstr>
      <vt:lpstr>Office テーマ</vt:lpstr>
      <vt:lpstr>計算科学G ミーティング 進捗報告（2023/6/15）</vt:lpstr>
      <vt:lpstr>PowerPoint プレゼンテーション</vt:lpstr>
      <vt:lpstr>PowerPoint プレゼンテーション</vt:lpstr>
      <vt:lpstr>進捗状況</vt:lpstr>
      <vt:lpstr>PowerPoint プレゼンテーション</vt:lpstr>
      <vt:lpstr>目的とアプローチ方法</vt:lpstr>
      <vt:lpstr>目的</vt:lpstr>
      <vt:lpstr>データの一元管理による期待効果</vt:lpstr>
      <vt:lpstr>スケジュール</vt:lpstr>
      <vt:lpstr>前回までの取り組み</vt:lpstr>
      <vt:lpstr>工程とデータ</vt:lpstr>
      <vt:lpstr>現状把握と対応方針</vt:lpstr>
      <vt:lpstr>今回の取り組み</vt:lpstr>
      <vt:lpstr>検査データ入力画面＠HT</vt:lpstr>
      <vt:lpstr>不良モードマスタ入力画面@Access</vt:lpstr>
      <vt:lpstr>工程マスタ入力画面@Access</vt:lpstr>
      <vt:lpstr>まとめと今後</vt:lpstr>
      <vt:lpstr>スケジュール</vt:lpstr>
      <vt:lpstr>PowerPoint プレゼンテーション</vt:lpstr>
      <vt:lpstr>目的</vt:lpstr>
      <vt:lpstr>PIシステムとは</vt:lpstr>
      <vt:lpstr>SeeQとは</vt:lpstr>
      <vt:lpstr>断熱材の評価指標</vt:lpstr>
      <vt:lpstr>USの計算方法</vt:lpstr>
      <vt:lpstr>USの計算方法</vt:lpstr>
      <vt:lpstr>USの計算結果</vt:lpstr>
      <vt:lpstr>USの計算結果</vt:lpstr>
      <vt:lpstr>USの計算結果</vt:lpstr>
      <vt:lpstr>コスト適正化モデル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2023-06-15T00:43:25Z</dcterms:modified>
</cp:coreProperties>
</file>