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8A516-A357-5142-BCDD-35950CDBB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2D075C-82A2-754B-A9D5-BCDB6AC24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5C435-E863-3E4D-B4D5-E1A51517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109B9-EC77-C148-BB6C-1DF60213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1F2F69-0126-E74D-85EB-CFCCAAD7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33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D2218-2E25-AD4E-BF28-1AAD2DFE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A6E871-2CAD-0340-AA3B-6FA089BA1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E6AB8-8947-3442-97E3-5BE46C64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72F18-E9FF-DF48-9045-C4CEE5BE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428FC-D37F-2642-9C4F-78D7C5E7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0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68253C-87F8-C04E-8796-155CB8E30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B57591-197F-C64D-B743-23492321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27126-9C60-C840-96FE-7D056DB6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A905C-C2B7-7F46-A20E-34CDB523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519CEB-8DD3-9344-8868-C2CEFB1E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7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7A71E-F08F-0242-9029-142921AA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7A1607-F592-B942-9E3B-B8A004FC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C432CC-A4F7-4A47-845B-729CAE90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514AFB-DDE2-0C4E-B676-2A1BC50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C4A175-DF71-AF48-9CDB-80C244B9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42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CFEA9-4B48-AB46-B44F-1693347C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244D8C-C5BB-084D-AD53-07D18EA1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4370F-12A8-9249-AD22-1CA1BD16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50C05-7DAE-4D45-B436-BF0030F9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7AB438-B9FD-CD45-9ACC-41D4029C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7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EA6EE-98D7-E748-9926-5251EFA4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9A177E-330C-2749-A8E3-D385582DA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0DBB65-7036-C142-B474-577B3CDF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6ADCC5-3C79-E246-B8E8-07A9431A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B2B3B0-36F3-7645-A3C1-7A54A66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46098C-AB53-AC4E-B2A1-11B7B3A4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8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A7FA0-CB52-C146-B68C-DE5697B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D8A83A-0DFA-164C-848D-B6789FD3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A43029-D189-034F-84BD-CEB2388F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77D116-A9B8-9C42-8567-92F084ADE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2C6B4B-7FB0-7F45-81D6-F9FD232A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751E8A-9B05-CD42-A6E6-F75037B3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A2726D-AF7A-0643-830C-F5D39FBC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FAE8B9-36B4-EE46-919D-F8A3FBE9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6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0B2B1-0EED-9742-9EBC-D8F621CA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1AB859-D0CF-BF4F-B4A7-86BD78A8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F794E4-11F8-C244-BE55-8BC160B9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5A5B7A-68E5-BC48-8184-A6C2EF06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80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158468-F865-944B-886B-73285D53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AC1E7E-91EA-2147-A11B-C6FEB9E5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EA24E4-60BC-0549-8E03-75C3C079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7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2D0B7-C99A-4945-B78E-E06EAB12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50F84-B581-614C-BFD7-66EAD883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AF7DE8-F93A-054D-956B-E69B41818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416D8-D807-024F-9BB6-7B116FCD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CB856D-20B2-8647-82FD-A3CC03A6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B73BA9-A9E2-0746-8FA1-82237F89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65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F37A7-70A2-B144-83CB-39431BBE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F699A3-4ED6-9945-9728-1DE0048EA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F24FF-7718-4549-8EB6-AE0F3EB9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A554E2-09BC-3845-8DC3-444F6E11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D5A1C6-9743-0244-9270-2457BC2D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303A2D-CF8C-7B47-9609-A8F14720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4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CDEBE1-2384-2F44-9056-3FFC6882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FEC345-CDA2-904A-A916-34FAFDA4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8F1EE-2C7A-6242-93C3-26109C0EE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36B9-E465-0A41-83A8-0076BC8D00B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7B3E03-2FD9-AF46-B846-C156E0E70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1FF4A-C3F3-F14C-B950-6035922A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F1FD-E374-B847-9445-120175E07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999B1-1407-2749-BB47-7F89AFC53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データ分析ソフト</a:t>
            </a:r>
            <a:br>
              <a:rPr kumimoji="1" lang="en-US" altLang="ja-JP" dirty="0"/>
            </a:br>
            <a:r>
              <a:rPr kumimoji="1" lang="ja-JP" altLang="en-US"/>
              <a:t>男子ラクロス向け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E02899-7BF4-3345-9393-21675B52A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90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E4F4A-5C99-854F-826B-E41660E3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上で生データ打ち込み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F43E7-8110-5F4F-A6CA-966F9D46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試合名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Youtube</a:t>
            </a:r>
            <a:r>
              <a:rPr lang="en-US" altLang="ja-JP" dirty="0"/>
              <a:t> URL</a:t>
            </a:r>
            <a:endParaRPr kumimoji="1" lang="ja-JP" altLang="en-US"/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EA3ED5A-D156-9744-9D95-D7B3812C9D4D}"/>
              </a:ext>
            </a:extLst>
          </p:cNvPr>
          <p:cNvSpPr/>
          <p:nvPr/>
        </p:nvSpPr>
        <p:spPr>
          <a:xfrm>
            <a:off x="2125579" y="2757823"/>
            <a:ext cx="3886200" cy="553453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90418CEE-87DF-9241-B439-A9BAC1459089}"/>
              </a:ext>
            </a:extLst>
          </p:cNvPr>
          <p:cNvSpPr/>
          <p:nvPr/>
        </p:nvSpPr>
        <p:spPr>
          <a:xfrm>
            <a:off x="3501189" y="4307305"/>
            <a:ext cx="3886200" cy="553453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0DCE6144-0A79-6C43-9E61-46154D960F0D}"/>
              </a:ext>
            </a:extLst>
          </p:cNvPr>
          <p:cNvSpPr/>
          <p:nvPr/>
        </p:nvSpPr>
        <p:spPr>
          <a:xfrm>
            <a:off x="8542421" y="5173579"/>
            <a:ext cx="2322095" cy="4692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送信</a:t>
            </a:r>
          </a:p>
        </p:txBody>
      </p:sp>
    </p:spTree>
    <p:extLst>
      <p:ext uri="{BB962C8B-B14F-4D97-AF65-F5344CB8AC3E}">
        <p14:creationId xmlns:p14="http://schemas.microsoft.com/office/powerpoint/2010/main" val="404420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E7DC2-385F-454A-9571-1B32ECC0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分析結果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FBBB77-0280-C64A-B8F7-F7C2647D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3962"/>
            <a:ext cx="10668000" cy="476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試合名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チーム名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ポジション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背番号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プレー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06599BCA-E1D3-9B4C-8E81-D3C3BA858117}"/>
              </a:ext>
            </a:extLst>
          </p:cNvPr>
          <p:cNvSpPr/>
          <p:nvPr/>
        </p:nvSpPr>
        <p:spPr>
          <a:xfrm>
            <a:off x="3064042" y="1413961"/>
            <a:ext cx="3886200" cy="553453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29A5B20E-1613-194B-886D-46A66239ACA0}"/>
              </a:ext>
            </a:extLst>
          </p:cNvPr>
          <p:cNvSpPr/>
          <p:nvPr/>
        </p:nvSpPr>
        <p:spPr>
          <a:xfrm>
            <a:off x="3064042" y="2427495"/>
            <a:ext cx="3886200" cy="553453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BCD02AC7-F15F-9340-8AFD-5AE4494BE728}"/>
              </a:ext>
            </a:extLst>
          </p:cNvPr>
          <p:cNvSpPr/>
          <p:nvPr/>
        </p:nvSpPr>
        <p:spPr>
          <a:xfrm>
            <a:off x="3064042" y="3380372"/>
            <a:ext cx="3886200" cy="553453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BE5F324C-B0D1-DE4C-ADA6-E0C69217E440}"/>
              </a:ext>
            </a:extLst>
          </p:cNvPr>
          <p:cNvSpPr/>
          <p:nvPr/>
        </p:nvSpPr>
        <p:spPr>
          <a:xfrm>
            <a:off x="3064042" y="4429209"/>
            <a:ext cx="3886200" cy="553453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B9C11D5-34D3-E245-A33D-EA7C176DC33D}"/>
              </a:ext>
            </a:extLst>
          </p:cNvPr>
          <p:cNvSpPr/>
          <p:nvPr/>
        </p:nvSpPr>
        <p:spPr>
          <a:xfrm>
            <a:off x="9184105" y="5725528"/>
            <a:ext cx="2322095" cy="4692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送信</a:t>
            </a: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4516DACE-BDDB-664D-BA15-810273425698}"/>
              </a:ext>
            </a:extLst>
          </p:cNvPr>
          <p:cNvSpPr/>
          <p:nvPr/>
        </p:nvSpPr>
        <p:spPr>
          <a:xfrm>
            <a:off x="3064042" y="5448801"/>
            <a:ext cx="3886200" cy="553453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8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7D5F8-B223-D54E-8551-ECC4C2C0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試合スタッツ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36915-BA24-714F-88C4-D4398904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78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4AD749-BD28-9948-BB72-2114A8DF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854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チーム名</a:t>
            </a:r>
            <a:r>
              <a:rPr lang="ja-JP" altLang="en-US"/>
              <a:t>　　　関西学院大学　　　　背番号　　　　</a:t>
            </a:r>
            <a:r>
              <a:rPr lang="en-US" altLang="ja-JP" dirty="0"/>
              <a:t>3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ポジション　　　　</a:t>
            </a:r>
            <a:r>
              <a:rPr lang="en-US" altLang="ja-JP" dirty="0"/>
              <a:t>AT</a:t>
            </a:r>
            <a:r>
              <a:rPr lang="ja-JP" altLang="en-US"/>
              <a:t>　　　　　　</a:t>
            </a:r>
            <a:r>
              <a:rPr lang="en-US" altLang="ja-JP" dirty="0"/>
              <a:t>   </a:t>
            </a:r>
            <a:r>
              <a:rPr lang="ja-JP" altLang="en-US"/>
              <a:t>プレー</a:t>
            </a:r>
            <a:r>
              <a:rPr lang="en-US" altLang="ja-JP" dirty="0"/>
              <a:t>     </a:t>
            </a:r>
            <a:r>
              <a:rPr lang="ja-JP" altLang="en-US"/>
              <a:t>ランシュー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エリア　　　　　　</a:t>
            </a:r>
            <a:r>
              <a:rPr lang="ja-JP" altLang="en-US"/>
              <a:t>全般</a:t>
            </a:r>
            <a:r>
              <a:rPr kumimoji="1" lang="ja-JP" altLang="en-US"/>
              <a:t>　　　　　　　　　　</a:t>
            </a:r>
            <a:r>
              <a:rPr kumimoji="1" lang="en-US" altLang="ja-JP" dirty="0"/>
              <a:t>  </a:t>
            </a:r>
            <a:r>
              <a:rPr kumimoji="1" lang="ja-JP" altLang="en-US"/>
              <a:t>スタンシュー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　　　　　　　　　　　　　　　</a:t>
            </a:r>
            <a:r>
              <a:rPr lang="en-US" altLang="ja-JP" dirty="0"/>
              <a:t>  </a:t>
            </a:r>
            <a:r>
              <a:rPr lang="ja-JP" altLang="en-US"/>
              <a:t>ニアシュー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E69D0ECF-8E52-8848-AD5E-EDCDA0DBFE2C}"/>
              </a:ext>
            </a:extLst>
          </p:cNvPr>
          <p:cNvSpPr/>
          <p:nvPr/>
        </p:nvSpPr>
        <p:spPr>
          <a:xfrm>
            <a:off x="3064042" y="1807829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F40876F-7F70-A447-B912-781A9B1CCE18}"/>
              </a:ext>
            </a:extLst>
          </p:cNvPr>
          <p:cNvSpPr/>
          <p:nvPr/>
        </p:nvSpPr>
        <p:spPr>
          <a:xfrm>
            <a:off x="3052009" y="2288590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65BC461C-87F8-0141-B966-3BB81ACD807A}"/>
              </a:ext>
            </a:extLst>
          </p:cNvPr>
          <p:cNvSpPr/>
          <p:nvPr/>
        </p:nvSpPr>
        <p:spPr>
          <a:xfrm>
            <a:off x="8137358" y="2306094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AA41DD1E-A299-3846-A238-CD8CCCE433F1}"/>
              </a:ext>
            </a:extLst>
          </p:cNvPr>
          <p:cNvSpPr/>
          <p:nvPr/>
        </p:nvSpPr>
        <p:spPr>
          <a:xfrm>
            <a:off x="8137359" y="1807828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3AC32395-5756-7046-B51C-A3AFEC1F9300}"/>
              </a:ext>
            </a:extLst>
          </p:cNvPr>
          <p:cNvSpPr/>
          <p:nvPr/>
        </p:nvSpPr>
        <p:spPr>
          <a:xfrm>
            <a:off x="8137356" y="2769060"/>
            <a:ext cx="2915653" cy="486140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182A84F8-4B52-DB4C-8242-2BD4C2EB0C93}"/>
              </a:ext>
            </a:extLst>
          </p:cNvPr>
          <p:cNvSpPr/>
          <p:nvPr/>
        </p:nvSpPr>
        <p:spPr>
          <a:xfrm>
            <a:off x="8137356" y="3267327"/>
            <a:ext cx="2915653" cy="499748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EDEF36D0-9A52-094D-A447-AB9A20FDA343}"/>
              </a:ext>
            </a:extLst>
          </p:cNvPr>
          <p:cNvSpPr/>
          <p:nvPr/>
        </p:nvSpPr>
        <p:spPr>
          <a:xfrm>
            <a:off x="3029952" y="2804362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2436EC5-FF82-C44F-B73B-3C245A954BC2}"/>
              </a:ext>
            </a:extLst>
          </p:cNvPr>
          <p:cNvSpPr/>
          <p:nvPr/>
        </p:nvSpPr>
        <p:spPr>
          <a:xfrm>
            <a:off x="9689431" y="4198635"/>
            <a:ext cx="2322095" cy="4692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送信</a:t>
            </a:r>
          </a:p>
        </p:txBody>
      </p:sp>
    </p:spTree>
    <p:extLst>
      <p:ext uri="{BB962C8B-B14F-4D97-AF65-F5344CB8AC3E}">
        <p14:creationId xmlns:p14="http://schemas.microsoft.com/office/powerpoint/2010/main" val="49982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レーム 9">
            <a:extLst>
              <a:ext uri="{FF2B5EF4-FFF2-40B4-BE49-F238E27FC236}">
                <a16:creationId xmlns:a16="http://schemas.microsoft.com/office/drawing/2014/main" id="{076D464A-F494-7C41-AA85-E68D45A37315}"/>
              </a:ext>
            </a:extLst>
          </p:cNvPr>
          <p:cNvSpPr/>
          <p:nvPr/>
        </p:nvSpPr>
        <p:spPr>
          <a:xfrm>
            <a:off x="577517" y="3687427"/>
            <a:ext cx="3092116" cy="2959769"/>
          </a:xfrm>
          <a:prstGeom prst="frame">
            <a:avLst>
              <a:gd name="adj1" fmla="val 1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E860295-0218-7A4D-9755-C537EDBA9B05}"/>
              </a:ext>
            </a:extLst>
          </p:cNvPr>
          <p:cNvCxnSpPr/>
          <p:nvPr/>
        </p:nvCxnSpPr>
        <p:spPr>
          <a:xfrm>
            <a:off x="1564105" y="3687426"/>
            <a:ext cx="0" cy="295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A63DB5C-23FC-3E43-9BF2-A6ADEF88BECA}"/>
              </a:ext>
            </a:extLst>
          </p:cNvPr>
          <p:cNvCxnSpPr/>
          <p:nvPr/>
        </p:nvCxnSpPr>
        <p:spPr>
          <a:xfrm>
            <a:off x="2630905" y="3687426"/>
            <a:ext cx="0" cy="295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411DA7B-6AB9-6847-8B23-2E7077524E21}"/>
              </a:ext>
            </a:extLst>
          </p:cNvPr>
          <p:cNvCxnSpPr>
            <a:cxnSpLocks/>
          </p:cNvCxnSpPr>
          <p:nvPr/>
        </p:nvCxnSpPr>
        <p:spPr>
          <a:xfrm flipH="1">
            <a:off x="577518" y="4676523"/>
            <a:ext cx="3092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DB002B6-AA77-0C4D-923C-20BB5AAE1604}"/>
              </a:ext>
            </a:extLst>
          </p:cNvPr>
          <p:cNvCxnSpPr>
            <a:cxnSpLocks/>
          </p:cNvCxnSpPr>
          <p:nvPr/>
        </p:nvCxnSpPr>
        <p:spPr>
          <a:xfrm flipH="1">
            <a:off x="593559" y="5550817"/>
            <a:ext cx="3092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541F86-B529-BB46-A9BC-2499D698446F}"/>
              </a:ext>
            </a:extLst>
          </p:cNvPr>
          <p:cNvSpPr txBox="1"/>
          <p:nvPr/>
        </p:nvSpPr>
        <p:spPr>
          <a:xfrm>
            <a:off x="745979" y="3729675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30%</a:t>
            </a:r>
          </a:p>
          <a:p>
            <a:r>
              <a:rPr kumimoji="1"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53C10D-C97D-DD45-BB00-2B76361A252C}"/>
              </a:ext>
            </a:extLst>
          </p:cNvPr>
          <p:cNvSpPr txBox="1"/>
          <p:nvPr/>
        </p:nvSpPr>
        <p:spPr>
          <a:xfrm>
            <a:off x="1748614" y="3728676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6%</a:t>
            </a:r>
          </a:p>
          <a:p>
            <a:r>
              <a:rPr kumimoji="1" lang="en-US" altLang="ja-JP" dirty="0"/>
              <a:t>2/25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BD9D45-4007-EF4A-9604-62E343236E60}"/>
              </a:ext>
            </a:extLst>
          </p:cNvPr>
          <p:cNvSpPr txBox="1"/>
          <p:nvPr/>
        </p:nvSpPr>
        <p:spPr>
          <a:xfrm>
            <a:off x="2783370" y="3737345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30%</a:t>
            </a:r>
          </a:p>
          <a:p>
            <a:r>
              <a:rPr kumimoji="1"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5F984A-75DB-4B43-AE4B-349134A20919}"/>
              </a:ext>
            </a:extLst>
          </p:cNvPr>
          <p:cNvSpPr txBox="1"/>
          <p:nvPr/>
        </p:nvSpPr>
        <p:spPr>
          <a:xfrm>
            <a:off x="742010" y="4700042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30%</a:t>
            </a:r>
          </a:p>
          <a:p>
            <a:r>
              <a:rPr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116C5D-71EF-1547-809B-F4A14B4E93F3}"/>
              </a:ext>
            </a:extLst>
          </p:cNvPr>
          <p:cNvSpPr txBox="1"/>
          <p:nvPr/>
        </p:nvSpPr>
        <p:spPr>
          <a:xfrm>
            <a:off x="1748614" y="4675524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30%</a:t>
            </a:r>
          </a:p>
          <a:p>
            <a:r>
              <a:rPr kumimoji="1"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B34EE5-7B5F-A446-8F88-4ECF6D8F53AB}"/>
              </a:ext>
            </a:extLst>
          </p:cNvPr>
          <p:cNvSpPr txBox="1"/>
          <p:nvPr/>
        </p:nvSpPr>
        <p:spPr>
          <a:xfrm>
            <a:off x="2749230" y="4660675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30%</a:t>
            </a:r>
          </a:p>
          <a:p>
            <a:r>
              <a:rPr kumimoji="1"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AC640A6D-BDA7-5D4B-B08A-B8116CDF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52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試合</a:t>
            </a:r>
            <a:r>
              <a:rPr kumimoji="1" lang="ja-JP" altLang="en-US"/>
              <a:t>名</a:t>
            </a:r>
            <a:r>
              <a:rPr lang="ja-JP" altLang="en-US"/>
              <a:t>　　　　　全試合　　　　　チーム名　関西学院大学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ポジション　　　　</a:t>
            </a:r>
            <a:r>
              <a:rPr lang="en-US" altLang="ja-JP" dirty="0"/>
              <a:t>AT</a:t>
            </a:r>
            <a:r>
              <a:rPr lang="ja-JP" altLang="en-US"/>
              <a:t>　　　　　　</a:t>
            </a:r>
            <a:r>
              <a:rPr lang="en-US" altLang="ja-JP" dirty="0"/>
              <a:t>   </a:t>
            </a:r>
            <a:r>
              <a:rPr lang="ja-JP" altLang="en-US"/>
              <a:t>背番号</a:t>
            </a:r>
            <a:r>
              <a:rPr lang="en-US" altLang="ja-JP" dirty="0"/>
              <a:t>             3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エリア　　　　　　</a:t>
            </a:r>
            <a:r>
              <a:rPr lang="ja-JP" altLang="en-US"/>
              <a:t>全般</a:t>
            </a:r>
            <a:r>
              <a:rPr kumimoji="1" lang="ja-JP" altLang="en-US"/>
              <a:t>　　　　　　プレー　　ランシュー　　　　　　　　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32" name="フレーム 31">
            <a:extLst>
              <a:ext uri="{FF2B5EF4-FFF2-40B4-BE49-F238E27FC236}">
                <a16:creationId xmlns:a16="http://schemas.microsoft.com/office/drawing/2014/main" id="{CB08F6E8-262B-8246-9F2D-F20ECA6A4183}"/>
              </a:ext>
            </a:extLst>
          </p:cNvPr>
          <p:cNvSpPr/>
          <p:nvPr/>
        </p:nvSpPr>
        <p:spPr>
          <a:xfrm>
            <a:off x="3029952" y="155387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フレーム 32">
            <a:extLst>
              <a:ext uri="{FF2B5EF4-FFF2-40B4-BE49-F238E27FC236}">
                <a16:creationId xmlns:a16="http://schemas.microsoft.com/office/drawing/2014/main" id="{B0E65F65-13C1-F743-B2A5-31CCD9DA7DC5}"/>
              </a:ext>
            </a:extLst>
          </p:cNvPr>
          <p:cNvSpPr/>
          <p:nvPr/>
        </p:nvSpPr>
        <p:spPr>
          <a:xfrm>
            <a:off x="3029950" y="1237644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フレーム 33">
            <a:extLst>
              <a:ext uri="{FF2B5EF4-FFF2-40B4-BE49-F238E27FC236}">
                <a16:creationId xmlns:a16="http://schemas.microsoft.com/office/drawing/2014/main" id="{48522488-8831-1E4C-9AA9-8CF2AAF20096}"/>
              </a:ext>
            </a:extLst>
          </p:cNvPr>
          <p:cNvSpPr/>
          <p:nvPr/>
        </p:nvSpPr>
        <p:spPr>
          <a:xfrm>
            <a:off x="3029951" y="693365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フレーム 34">
            <a:extLst>
              <a:ext uri="{FF2B5EF4-FFF2-40B4-BE49-F238E27FC236}">
                <a16:creationId xmlns:a16="http://schemas.microsoft.com/office/drawing/2014/main" id="{DB3A45E8-374F-6F45-9E1E-ED20342161A9}"/>
              </a:ext>
            </a:extLst>
          </p:cNvPr>
          <p:cNvSpPr/>
          <p:nvPr/>
        </p:nvSpPr>
        <p:spPr>
          <a:xfrm>
            <a:off x="8137357" y="148898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フレーム 35">
            <a:extLst>
              <a:ext uri="{FF2B5EF4-FFF2-40B4-BE49-F238E27FC236}">
                <a16:creationId xmlns:a16="http://schemas.microsoft.com/office/drawing/2014/main" id="{02D8966F-BE9A-1841-AC65-FD3526111A34}"/>
              </a:ext>
            </a:extLst>
          </p:cNvPr>
          <p:cNvSpPr/>
          <p:nvPr/>
        </p:nvSpPr>
        <p:spPr>
          <a:xfrm>
            <a:off x="8157410" y="693365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3706AD-C64A-9C4E-BDEA-C9E4A70E5C09}"/>
              </a:ext>
            </a:extLst>
          </p:cNvPr>
          <p:cNvSpPr txBox="1"/>
          <p:nvPr/>
        </p:nvSpPr>
        <p:spPr>
          <a:xfrm>
            <a:off x="802250" y="5616584"/>
            <a:ext cx="68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30%</a:t>
            </a:r>
          </a:p>
          <a:p>
            <a:r>
              <a:rPr lang="en-US" altLang="ja-JP" dirty="0"/>
              <a:t>3/10</a:t>
            </a:r>
          </a:p>
          <a:p>
            <a:r>
              <a:rPr lang="en-US" altLang="ja-JP" dirty="0"/>
              <a:t>(1/2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20FB7D0-4EB0-104C-AC53-E1880CEFFAD6}"/>
              </a:ext>
            </a:extLst>
          </p:cNvPr>
          <p:cNvSpPr/>
          <p:nvPr/>
        </p:nvSpPr>
        <p:spPr>
          <a:xfrm>
            <a:off x="1768822" y="56258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30%</a:t>
            </a:r>
          </a:p>
          <a:p>
            <a:r>
              <a:rPr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9CD2D19-A400-7D48-8F93-3BFAF26718A6}"/>
              </a:ext>
            </a:extLst>
          </p:cNvPr>
          <p:cNvSpPr txBox="1"/>
          <p:nvPr/>
        </p:nvSpPr>
        <p:spPr>
          <a:xfrm>
            <a:off x="2830714" y="5667657"/>
            <a:ext cx="68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30%</a:t>
            </a:r>
          </a:p>
          <a:p>
            <a:r>
              <a:rPr lang="en-US" altLang="ja-JP" dirty="0"/>
              <a:t>3/10</a:t>
            </a:r>
          </a:p>
          <a:p>
            <a:r>
              <a:rPr lang="en-US" altLang="ja-JP" dirty="0"/>
              <a:t>(1/2</a:t>
            </a:r>
            <a:endParaRPr kumimoji="1" lang="ja-JP" altLang="en-US"/>
          </a:p>
        </p:txBody>
      </p:sp>
      <p:sp>
        <p:nvSpPr>
          <p:cNvPr id="40" name="フレーム 39">
            <a:extLst>
              <a:ext uri="{FF2B5EF4-FFF2-40B4-BE49-F238E27FC236}">
                <a16:creationId xmlns:a16="http://schemas.microsoft.com/office/drawing/2014/main" id="{83C03C69-929C-6047-BE2C-0008238B59F6}"/>
              </a:ext>
            </a:extLst>
          </p:cNvPr>
          <p:cNvSpPr/>
          <p:nvPr/>
        </p:nvSpPr>
        <p:spPr>
          <a:xfrm>
            <a:off x="7331062" y="3681821"/>
            <a:ext cx="3092116" cy="2959769"/>
          </a:xfrm>
          <a:prstGeom prst="frame">
            <a:avLst>
              <a:gd name="adj1" fmla="val 1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399286A-EA0B-C548-A88A-C7026994F00F}"/>
              </a:ext>
            </a:extLst>
          </p:cNvPr>
          <p:cNvCxnSpPr/>
          <p:nvPr/>
        </p:nvCxnSpPr>
        <p:spPr>
          <a:xfrm>
            <a:off x="8386011" y="3681822"/>
            <a:ext cx="0" cy="295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C05A7A9-88B4-4F4B-A756-661FE8299D1B}"/>
              </a:ext>
            </a:extLst>
          </p:cNvPr>
          <p:cNvCxnSpPr/>
          <p:nvPr/>
        </p:nvCxnSpPr>
        <p:spPr>
          <a:xfrm>
            <a:off x="9392653" y="3681822"/>
            <a:ext cx="0" cy="295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FBA48B8-02C7-994D-80C0-F0A7D5E420F6}"/>
              </a:ext>
            </a:extLst>
          </p:cNvPr>
          <p:cNvCxnSpPr>
            <a:cxnSpLocks/>
          </p:cNvCxnSpPr>
          <p:nvPr/>
        </p:nvCxnSpPr>
        <p:spPr>
          <a:xfrm flipH="1">
            <a:off x="7347104" y="5570676"/>
            <a:ext cx="3076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D199F1E-C1CB-B145-82CF-56A97DA0F04A}"/>
              </a:ext>
            </a:extLst>
          </p:cNvPr>
          <p:cNvCxnSpPr>
            <a:cxnSpLocks/>
          </p:cNvCxnSpPr>
          <p:nvPr/>
        </p:nvCxnSpPr>
        <p:spPr>
          <a:xfrm flipH="1">
            <a:off x="7339265" y="4652006"/>
            <a:ext cx="3083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レーム 50">
            <a:extLst>
              <a:ext uri="{FF2B5EF4-FFF2-40B4-BE49-F238E27FC236}">
                <a16:creationId xmlns:a16="http://schemas.microsoft.com/office/drawing/2014/main" id="{051AF0F6-FD70-2A48-81E5-C4C004A578EA}"/>
              </a:ext>
            </a:extLst>
          </p:cNvPr>
          <p:cNvSpPr/>
          <p:nvPr/>
        </p:nvSpPr>
        <p:spPr>
          <a:xfrm>
            <a:off x="8137353" y="1204995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0AF8B84-6709-8949-B762-3A61DC1E74E9}"/>
              </a:ext>
            </a:extLst>
          </p:cNvPr>
          <p:cNvSpPr txBox="1"/>
          <p:nvPr/>
        </p:nvSpPr>
        <p:spPr>
          <a:xfrm>
            <a:off x="1941904" y="31058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右</a:t>
            </a:r>
            <a:endParaRPr kumimoji="1" lang="en-US" altLang="ja-JP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B4DA4A-4FB5-1144-BF1A-58970B208C9E}"/>
              </a:ext>
            </a:extLst>
          </p:cNvPr>
          <p:cNvSpPr txBox="1"/>
          <p:nvPr/>
        </p:nvSpPr>
        <p:spPr>
          <a:xfrm>
            <a:off x="8686800" y="3105208"/>
            <a:ext cx="59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左</a:t>
            </a:r>
          </a:p>
        </p:txBody>
      </p:sp>
    </p:spTree>
    <p:extLst>
      <p:ext uri="{BB962C8B-B14F-4D97-AF65-F5344CB8AC3E}">
        <p14:creationId xmlns:p14="http://schemas.microsoft.com/office/powerpoint/2010/main" val="358560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87D46-6AE2-2D42-A221-92B94E91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7376E3-9AC4-DF47-8953-3073585C6B61}"/>
              </a:ext>
            </a:extLst>
          </p:cNvPr>
          <p:cNvSpPr/>
          <p:nvPr/>
        </p:nvSpPr>
        <p:spPr>
          <a:xfrm>
            <a:off x="838200" y="314314"/>
            <a:ext cx="9994232" cy="138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試合名　　　　　全試合　　　　　チーム名　関西学院大学</a:t>
            </a:r>
            <a:endParaRPr lang="en-US" altLang="ja-JP" sz="2800" dirty="0"/>
          </a:p>
          <a:p>
            <a:r>
              <a:rPr lang="ja-JP" altLang="en-US" sz="2800"/>
              <a:t>ポジション　　　　</a:t>
            </a:r>
            <a:r>
              <a:rPr lang="en-US" altLang="ja-JP" sz="2800" dirty="0"/>
              <a:t>AT</a:t>
            </a:r>
            <a:r>
              <a:rPr lang="ja-JP" altLang="en-US" sz="2800"/>
              <a:t>　　　　　　</a:t>
            </a:r>
            <a:r>
              <a:rPr lang="en-US" altLang="ja-JP" sz="2800" dirty="0"/>
              <a:t>   </a:t>
            </a:r>
            <a:r>
              <a:rPr lang="ja-JP" altLang="en-US" sz="2800"/>
              <a:t>背番号</a:t>
            </a:r>
            <a:r>
              <a:rPr lang="en-US" altLang="ja-JP" sz="2800" dirty="0"/>
              <a:t>             3</a:t>
            </a:r>
          </a:p>
          <a:p>
            <a:r>
              <a:rPr lang="ja-JP" altLang="en-US" sz="2800"/>
              <a:t>エリア　　　　　　全般　　　　　　プレー　　</a:t>
            </a:r>
            <a:r>
              <a:rPr lang="en-US" altLang="ja-JP" sz="2800" dirty="0"/>
              <a:t>   1on1</a:t>
            </a:r>
            <a:r>
              <a:rPr lang="ja-JP" altLang="en-US" sz="2800"/>
              <a:t>　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4ABC1DB6-DEB0-744E-B106-7C2E67F58FD5}"/>
              </a:ext>
            </a:extLst>
          </p:cNvPr>
          <p:cNvSpPr/>
          <p:nvPr/>
        </p:nvSpPr>
        <p:spPr>
          <a:xfrm>
            <a:off x="2919663" y="324737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02FF1BF3-FE64-974C-B623-DB72333147F8}"/>
              </a:ext>
            </a:extLst>
          </p:cNvPr>
          <p:cNvSpPr/>
          <p:nvPr/>
        </p:nvSpPr>
        <p:spPr>
          <a:xfrm>
            <a:off x="2919661" y="752995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62531931-C022-B341-B879-AFB4E3704FE9}"/>
              </a:ext>
            </a:extLst>
          </p:cNvPr>
          <p:cNvSpPr/>
          <p:nvPr/>
        </p:nvSpPr>
        <p:spPr>
          <a:xfrm>
            <a:off x="2919661" y="1205401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ED2B730E-F4F7-314C-90D3-DAFA1C7116EA}"/>
              </a:ext>
            </a:extLst>
          </p:cNvPr>
          <p:cNvSpPr/>
          <p:nvPr/>
        </p:nvSpPr>
        <p:spPr>
          <a:xfrm>
            <a:off x="8161420" y="314314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673E7966-457E-E249-8713-3E25B726BF41}"/>
              </a:ext>
            </a:extLst>
          </p:cNvPr>
          <p:cNvSpPr/>
          <p:nvPr/>
        </p:nvSpPr>
        <p:spPr>
          <a:xfrm>
            <a:off x="8161420" y="765665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62C0C632-5278-1D4A-ADBF-2DCEC56F8AFC}"/>
              </a:ext>
            </a:extLst>
          </p:cNvPr>
          <p:cNvSpPr/>
          <p:nvPr/>
        </p:nvSpPr>
        <p:spPr>
          <a:xfrm>
            <a:off x="8161420" y="1205402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10">
            <a:extLst>
              <a:ext uri="{FF2B5EF4-FFF2-40B4-BE49-F238E27FC236}">
                <a16:creationId xmlns:a16="http://schemas.microsoft.com/office/drawing/2014/main" id="{533F33B7-90B6-C34A-A26D-5C7FDD9B0C71}"/>
              </a:ext>
            </a:extLst>
          </p:cNvPr>
          <p:cNvSpPr/>
          <p:nvPr/>
        </p:nvSpPr>
        <p:spPr>
          <a:xfrm>
            <a:off x="5509457" y="4439653"/>
            <a:ext cx="651713" cy="601579"/>
          </a:xfrm>
          <a:prstGeom prst="donut">
            <a:avLst>
              <a:gd name="adj" fmla="val 4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0E1D34D-FF60-C64D-A64F-0F308A0D2E36}"/>
              </a:ext>
            </a:extLst>
          </p:cNvPr>
          <p:cNvCxnSpPr/>
          <p:nvPr/>
        </p:nvCxnSpPr>
        <p:spPr>
          <a:xfrm>
            <a:off x="2273968" y="1812955"/>
            <a:ext cx="0" cy="448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9DF7EB3-6E10-E24C-ABF9-B0FA44EB320C}"/>
              </a:ext>
            </a:extLst>
          </p:cNvPr>
          <p:cNvCxnSpPr>
            <a:cxnSpLocks/>
          </p:cNvCxnSpPr>
          <p:nvPr/>
        </p:nvCxnSpPr>
        <p:spPr>
          <a:xfrm>
            <a:off x="9360567" y="1777627"/>
            <a:ext cx="0" cy="446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2BBB3B0-41A7-DD44-929A-84865C66C366}"/>
              </a:ext>
            </a:extLst>
          </p:cNvPr>
          <p:cNvCxnSpPr>
            <a:cxnSpLocks/>
          </p:cNvCxnSpPr>
          <p:nvPr/>
        </p:nvCxnSpPr>
        <p:spPr>
          <a:xfrm flipH="1">
            <a:off x="2273969" y="6245806"/>
            <a:ext cx="7086599" cy="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73101A1-4E1F-0C47-95E4-CC4FC6F87714}"/>
              </a:ext>
            </a:extLst>
          </p:cNvPr>
          <p:cNvCxnSpPr>
            <a:cxnSpLocks/>
          </p:cNvCxnSpPr>
          <p:nvPr/>
        </p:nvCxnSpPr>
        <p:spPr>
          <a:xfrm flipH="1">
            <a:off x="2273968" y="1777627"/>
            <a:ext cx="7086599" cy="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1F9D9DB-CBFA-D842-AE52-20DDAC0C6E8F}"/>
              </a:ext>
            </a:extLst>
          </p:cNvPr>
          <p:cNvCxnSpPr>
            <a:cxnSpLocks/>
          </p:cNvCxnSpPr>
          <p:nvPr/>
        </p:nvCxnSpPr>
        <p:spPr>
          <a:xfrm flipH="1">
            <a:off x="2273968" y="3134131"/>
            <a:ext cx="7086599" cy="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7652AC5-0A27-6340-BC24-4132A3DE6742}"/>
              </a:ext>
            </a:extLst>
          </p:cNvPr>
          <p:cNvCxnSpPr>
            <a:cxnSpLocks/>
          </p:cNvCxnSpPr>
          <p:nvPr/>
        </p:nvCxnSpPr>
        <p:spPr>
          <a:xfrm flipH="1">
            <a:off x="2273967" y="4740442"/>
            <a:ext cx="7086599" cy="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4682E63-7829-E948-86BC-19F9505169F7}"/>
              </a:ext>
            </a:extLst>
          </p:cNvPr>
          <p:cNvCxnSpPr/>
          <p:nvPr/>
        </p:nvCxnSpPr>
        <p:spPr>
          <a:xfrm>
            <a:off x="4385508" y="1777627"/>
            <a:ext cx="0" cy="448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3107DAF-F4CC-C245-9AC1-70FCFD5799E4}"/>
              </a:ext>
            </a:extLst>
          </p:cNvPr>
          <p:cNvCxnSpPr/>
          <p:nvPr/>
        </p:nvCxnSpPr>
        <p:spPr>
          <a:xfrm>
            <a:off x="7214936" y="1776441"/>
            <a:ext cx="0" cy="4489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6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34F2AA-805C-814D-A1BA-F267F7C208F2}"/>
              </a:ext>
            </a:extLst>
          </p:cNvPr>
          <p:cNvSpPr txBox="1"/>
          <p:nvPr/>
        </p:nvSpPr>
        <p:spPr>
          <a:xfrm>
            <a:off x="741947" y="230654"/>
            <a:ext cx="98796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試合名　　　　　全試合　　　　　チーム名　　京都大学</a:t>
            </a:r>
            <a:endParaRPr lang="en-US" altLang="ja-JP" sz="2800" dirty="0"/>
          </a:p>
          <a:p>
            <a:r>
              <a:rPr lang="ja-JP" altLang="en-US" sz="2800"/>
              <a:t>ポジション　　　　</a:t>
            </a:r>
            <a:r>
              <a:rPr lang="en-US" altLang="ja-JP" sz="2800" dirty="0"/>
              <a:t>G</a:t>
            </a:r>
            <a:r>
              <a:rPr lang="ja-JP" altLang="en-US" sz="2800"/>
              <a:t>　　　　　　</a:t>
            </a:r>
            <a:r>
              <a:rPr lang="en-US" altLang="ja-JP" sz="2800" dirty="0"/>
              <a:t>   </a:t>
            </a:r>
            <a:r>
              <a:rPr lang="ja-JP" altLang="en-US" sz="2800"/>
              <a:t>背番号</a:t>
            </a:r>
            <a:r>
              <a:rPr lang="en-US" altLang="ja-JP" sz="2800" dirty="0"/>
              <a:t>              2</a:t>
            </a:r>
          </a:p>
          <a:p>
            <a:r>
              <a:rPr lang="ja-JP" altLang="en-US" sz="2800"/>
              <a:t>エリア　　　　　　全般　　　　　　プレー　シュート全般</a:t>
            </a:r>
            <a:endParaRPr kumimoji="1" lang="ja-JP" altLang="en-US" sz="2800"/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7A5BF0ED-7FAF-CF41-98E4-37314EA50778}"/>
              </a:ext>
            </a:extLst>
          </p:cNvPr>
          <p:cNvSpPr/>
          <p:nvPr/>
        </p:nvSpPr>
        <p:spPr>
          <a:xfrm>
            <a:off x="3029950" y="1078885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CB44FAB4-A2B5-344F-BC22-0FA629ED5EEA}"/>
              </a:ext>
            </a:extLst>
          </p:cNvPr>
          <p:cNvSpPr/>
          <p:nvPr/>
        </p:nvSpPr>
        <p:spPr>
          <a:xfrm>
            <a:off x="3029951" y="174461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7985DDC9-CACD-104C-9A15-99FB3E7C497F}"/>
              </a:ext>
            </a:extLst>
          </p:cNvPr>
          <p:cNvSpPr/>
          <p:nvPr/>
        </p:nvSpPr>
        <p:spPr>
          <a:xfrm>
            <a:off x="3029951" y="615920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フレーム 7">
            <a:extLst>
              <a:ext uri="{FF2B5EF4-FFF2-40B4-BE49-F238E27FC236}">
                <a16:creationId xmlns:a16="http://schemas.microsoft.com/office/drawing/2014/main" id="{382C4CA0-C367-8544-BE99-CDC2E83564CE}"/>
              </a:ext>
            </a:extLst>
          </p:cNvPr>
          <p:cNvSpPr/>
          <p:nvPr/>
        </p:nvSpPr>
        <p:spPr>
          <a:xfrm>
            <a:off x="7990668" y="1116520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15ECCD2B-69C1-D54C-9613-23D9B0A2FF32}"/>
              </a:ext>
            </a:extLst>
          </p:cNvPr>
          <p:cNvSpPr/>
          <p:nvPr/>
        </p:nvSpPr>
        <p:spPr>
          <a:xfrm>
            <a:off x="7990669" y="691669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D847F163-9A43-184E-8D5F-3198D33C9A9F}"/>
              </a:ext>
            </a:extLst>
          </p:cNvPr>
          <p:cNvSpPr/>
          <p:nvPr/>
        </p:nvSpPr>
        <p:spPr>
          <a:xfrm>
            <a:off x="7990670" y="209390"/>
            <a:ext cx="2915653" cy="462965"/>
          </a:xfrm>
          <a:prstGeom prst="frame">
            <a:avLst>
              <a:gd name="adj1" fmla="val 535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フレーム 24">
            <a:extLst>
              <a:ext uri="{FF2B5EF4-FFF2-40B4-BE49-F238E27FC236}">
                <a16:creationId xmlns:a16="http://schemas.microsoft.com/office/drawing/2014/main" id="{97D8411D-FA3E-A44B-8476-A547A4A76CDE}"/>
              </a:ext>
            </a:extLst>
          </p:cNvPr>
          <p:cNvSpPr/>
          <p:nvPr/>
        </p:nvSpPr>
        <p:spPr>
          <a:xfrm>
            <a:off x="4307307" y="2819346"/>
            <a:ext cx="3092116" cy="2959769"/>
          </a:xfrm>
          <a:prstGeom prst="frame">
            <a:avLst>
              <a:gd name="adj1" fmla="val 1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2E5A2B4-F3F0-284A-A5A0-E3EE7DB2220E}"/>
              </a:ext>
            </a:extLst>
          </p:cNvPr>
          <p:cNvCxnSpPr/>
          <p:nvPr/>
        </p:nvCxnSpPr>
        <p:spPr>
          <a:xfrm>
            <a:off x="5293895" y="2819345"/>
            <a:ext cx="0" cy="295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5D447BF-D6C9-6C4D-8513-C102DF56FBD3}"/>
              </a:ext>
            </a:extLst>
          </p:cNvPr>
          <p:cNvCxnSpPr/>
          <p:nvPr/>
        </p:nvCxnSpPr>
        <p:spPr>
          <a:xfrm>
            <a:off x="6360695" y="2819345"/>
            <a:ext cx="0" cy="295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C957D35-9B3F-0842-A4B5-2F24A513F39F}"/>
              </a:ext>
            </a:extLst>
          </p:cNvPr>
          <p:cNvCxnSpPr>
            <a:cxnSpLocks/>
          </p:cNvCxnSpPr>
          <p:nvPr/>
        </p:nvCxnSpPr>
        <p:spPr>
          <a:xfrm flipH="1">
            <a:off x="4307308" y="3808442"/>
            <a:ext cx="3092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E36AEAF-04F7-E64C-8B8A-C9EE27D27762}"/>
              </a:ext>
            </a:extLst>
          </p:cNvPr>
          <p:cNvCxnSpPr>
            <a:cxnSpLocks/>
          </p:cNvCxnSpPr>
          <p:nvPr/>
        </p:nvCxnSpPr>
        <p:spPr>
          <a:xfrm flipH="1">
            <a:off x="4323349" y="4682736"/>
            <a:ext cx="3092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644AF4-4DC5-5A47-A9E5-E973730AF0AB}"/>
              </a:ext>
            </a:extLst>
          </p:cNvPr>
          <p:cNvSpPr txBox="1"/>
          <p:nvPr/>
        </p:nvSpPr>
        <p:spPr>
          <a:xfrm>
            <a:off x="4475769" y="2861594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30%</a:t>
            </a:r>
          </a:p>
          <a:p>
            <a:r>
              <a:rPr kumimoji="1"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ACACCF-F1FB-4348-9BD6-7BDED8EA6A7E}"/>
              </a:ext>
            </a:extLst>
          </p:cNvPr>
          <p:cNvSpPr txBox="1"/>
          <p:nvPr/>
        </p:nvSpPr>
        <p:spPr>
          <a:xfrm>
            <a:off x="5478404" y="2860595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6%</a:t>
            </a:r>
          </a:p>
          <a:p>
            <a:r>
              <a:rPr kumimoji="1" lang="en-US" altLang="ja-JP" dirty="0"/>
              <a:t>2/25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9695B84-EB43-A846-92ED-5E6EA1FD2A12}"/>
              </a:ext>
            </a:extLst>
          </p:cNvPr>
          <p:cNvSpPr txBox="1"/>
          <p:nvPr/>
        </p:nvSpPr>
        <p:spPr>
          <a:xfrm>
            <a:off x="6513160" y="2869264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30%</a:t>
            </a:r>
          </a:p>
          <a:p>
            <a:r>
              <a:rPr kumimoji="1"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146E1C-E86F-A748-A3F4-B30D549151A0}"/>
              </a:ext>
            </a:extLst>
          </p:cNvPr>
          <p:cNvSpPr txBox="1"/>
          <p:nvPr/>
        </p:nvSpPr>
        <p:spPr>
          <a:xfrm>
            <a:off x="4471800" y="3831961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30%</a:t>
            </a:r>
          </a:p>
          <a:p>
            <a:r>
              <a:rPr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28112BA-780B-044F-9BE4-7562ECCF7FA3}"/>
              </a:ext>
            </a:extLst>
          </p:cNvPr>
          <p:cNvSpPr txBox="1"/>
          <p:nvPr/>
        </p:nvSpPr>
        <p:spPr>
          <a:xfrm>
            <a:off x="5478404" y="3807443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30%</a:t>
            </a:r>
          </a:p>
          <a:p>
            <a:r>
              <a:rPr kumimoji="1"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8A662E2-7021-8B45-9EFD-029CB3C531EA}"/>
              </a:ext>
            </a:extLst>
          </p:cNvPr>
          <p:cNvSpPr txBox="1"/>
          <p:nvPr/>
        </p:nvSpPr>
        <p:spPr>
          <a:xfrm>
            <a:off x="6479020" y="3792594"/>
            <a:ext cx="80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30%</a:t>
            </a:r>
          </a:p>
          <a:p>
            <a:r>
              <a:rPr kumimoji="1" lang="en-US" altLang="ja-JP" dirty="0"/>
              <a:t>3/10</a:t>
            </a:r>
          </a:p>
          <a:p>
            <a:r>
              <a:rPr lang="en-US" altLang="ja-JP" dirty="0"/>
              <a:t>(1/2)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40B7C9E-8AA4-3A45-869A-A520CD09037C}"/>
              </a:ext>
            </a:extLst>
          </p:cNvPr>
          <p:cNvSpPr txBox="1"/>
          <p:nvPr/>
        </p:nvSpPr>
        <p:spPr>
          <a:xfrm>
            <a:off x="4532040" y="4748503"/>
            <a:ext cx="68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30%</a:t>
            </a:r>
          </a:p>
          <a:p>
            <a:r>
              <a:rPr lang="en-US" altLang="ja-JP" dirty="0"/>
              <a:t>3/10</a:t>
            </a:r>
          </a:p>
          <a:p>
            <a:r>
              <a:rPr lang="en-US" altLang="ja-JP" dirty="0"/>
              <a:t>(1/2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E9481FF-8707-D04E-992E-525C236CA92F}"/>
              </a:ext>
            </a:extLst>
          </p:cNvPr>
          <p:cNvSpPr txBox="1"/>
          <p:nvPr/>
        </p:nvSpPr>
        <p:spPr>
          <a:xfrm>
            <a:off x="6560504" y="4799576"/>
            <a:ext cx="68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30%</a:t>
            </a:r>
          </a:p>
          <a:p>
            <a:r>
              <a:rPr lang="en-US" altLang="ja-JP" dirty="0"/>
              <a:t>3/10</a:t>
            </a:r>
          </a:p>
          <a:p>
            <a:r>
              <a:rPr lang="en-US" altLang="ja-JP" dirty="0"/>
              <a:t>(1/2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14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211</Words>
  <Application>Microsoft Macintosh PowerPoint</Application>
  <PresentationFormat>ワイド画面</PresentationFormat>
  <Paragraphs>88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データ分析ソフト 男子ラクロス向け</vt:lpstr>
      <vt:lpstr>Web上で生データ打ち込み</vt:lpstr>
      <vt:lpstr>分析結果</vt:lpstr>
      <vt:lpstr>試合スタッツ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データ分析ソフト 男子ラクロス向け</dc:title>
  <dc:creator>川瀬　陽大</dc:creator>
  <cp:lastModifiedBy>川瀬　陽大</cp:lastModifiedBy>
  <cp:revision>8</cp:revision>
  <dcterms:created xsi:type="dcterms:W3CDTF">2021-01-25T06:05:36Z</dcterms:created>
  <dcterms:modified xsi:type="dcterms:W3CDTF">2021-01-25T07:20:39Z</dcterms:modified>
</cp:coreProperties>
</file>