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7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E45A-C910-562F-FF9C-26A78C1CF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473B015-DE7F-8A06-4925-6D1B08FF1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A2EA6F-DC8F-83C6-B560-ABAAB2B8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0E9404-2D64-8496-89ED-2711BC9E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E1307C-72A3-DA26-8119-1D81FE03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38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D53CD-7280-E9B4-25A1-47F16DCE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8962F2-A8C0-B38B-BA78-4E8E95211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EA4299-4EFD-E47B-BBC8-F3914C162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8A054E-19F9-FC8B-DC68-E07753A9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4DCA5-8E6C-A3B0-2C3D-7AEAD143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91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3BB034-8A60-E081-3A9A-9A55D21E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A5912E-092E-C745-7DFC-8AC663E56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4268E3-9852-D880-AC2E-7ADC9618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4E26E-E118-FD09-BF25-2133A59D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2B579F-C04C-73FC-575A-9D2E7AE8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02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358B3C-2775-3B46-1B85-0C9808FF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F55E0-3A6D-57B4-F8DE-F66459256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EF9B3-5BC3-4F21-1916-87DC6B07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53C9C1-9A2E-76D6-E3F3-8B776B8D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CDB31-E221-CC09-DA0E-32AEAA3B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31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774C-9D9B-1341-0AF5-B64E21C4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D1E11D-E7CB-C5F9-1A5C-F92516D19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1C5754-2A63-5140-D490-D39D108D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7D4F0-3C7C-3572-652F-D4FA4851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2A7D5-AAA9-4351-5DBE-D0BD791B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62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18E54-E2F2-2055-54AA-40BFEC6B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C0908A-0323-7199-860B-B2F779F9D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C2C661-8853-3C9E-38BA-AFFB3EFD2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9F5D00-08C3-5D9D-2522-1E99B951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0B323B-0B6F-FD1C-9368-41A71122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6B3B6E-AD6C-CB3C-CB20-423147C7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5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A47A6-5B87-0D42-E52E-856A3EA0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EB6B05-870C-C392-A67F-F4DF253F7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A939EB-D1E0-854B-2245-E4B757EAC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DF5E1F-04FE-4C6E-7CD6-B3D7AC0BF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739414-F99C-1CB2-C547-F32E85D39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088316-1C78-A38F-7957-201926DB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1587DF-D8B9-B2DB-289F-D9D1B174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B7048F0-DBAD-C6DA-E7E4-837A45C0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5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435BA-66D6-4CD4-35D0-E998C16F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A92DE5-E43C-BA1E-0C3A-D3B91F16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AAFEB5-B698-3685-5995-BE060D70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EEF655-08CE-D369-93D2-6F4017CD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69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12BB3A-6368-85EF-A0BC-E43F54CE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F50D4A-FA4A-5D45-819A-290C692C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20B6E6-9504-F500-5723-BF87026C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12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BF6D9-048D-1E1C-CDB5-CBC99A5A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04BA7-48FF-8BE7-99F0-800EC53C5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FF4EAC-B000-6E22-5C13-345791C5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4EFAF9-69AB-2B22-1C84-7DC142A1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28C031-C1C5-010D-9359-30BD3FCA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0879D8-05F9-B0B1-11E8-DEEF8388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6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F924D-7395-F516-FFC6-3A24B2B4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9FC135-A307-B3C3-C2CC-10C1DE68E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599B3C8-EA0C-7A93-1814-8459D8181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826060-970C-CFC7-0E09-2EF9C65D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33F5BD-F588-FD45-859B-4E8F6CE2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1DBEDF-B76E-F4B0-8A13-C9B4BE6B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55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AB9CF0-8CA5-9D6C-5853-7D37BB1D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C98C5D-7F7B-D7B9-E598-2FD229D0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17881A-C468-FA05-2366-7E1A87AF5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CA795-3598-0C47-9177-3B2094F8B47D}" type="datetimeFigureOut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773F03-DAA2-1ABE-E7A9-52432A10E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2BC2EC-89D0-E333-5917-6D2234AD0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C4017-EB2C-8946-9F61-3BC13BA212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7AE50-6F8E-0E8A-27C2-A8E0C91F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0CD56A-7B29-6547-292B-06186360A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閲覧用</a:t>
            </a:r>
            <a:r>
              <a:rPr lang="ja-JP" altLang="en-US"/>
              <a:t>画面</a:t>
            </a:r>
            <a:endParaRPr lang="en-US" altLang="ja-JP" dirty="0"/>
          </a:p>
          <a:p>
            <a:r>
              <a:rPr kumimoji="1" lang="ja-JP" altLang="en-US"/>
              <a:t>開発者画面</a:t>
            </a:r>
          </a:p>
        </p:txBody>
      </p:sp>
    </p:spTree>
    <p:extLst>
      <p:ext uri="{BB962C8B-B14F-4D97-AF65-F5344CB8AC3E}">
        <p14:creationId xmlns:p14="http://schemas.microsoft.com/office/powerpoint/2010/main" val="255339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B0EFA-2873-DB98-13AF-03F1C360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閲覧用画面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3AA9E7-69B2-C3F3-CC05-D304858C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メニュー</a:t>
            </a:r>
            <a:endParaRPr lang="en-US" altLang="ja-JP" dirty="0"/>
          </a:p>
          <a:p>
            <a:r>
              <a:rPr lang="ja-JP" altLang="en-US"/>
              <a:t>選手検索画面</a:t>
            </a:r>
            <a:endParaRPr lang="en-US" altLang="ja-JP" dirty="0"/>
          </a:p>
          <a:p>
            <a:r>
              <a:rPr lang="ja-JP" altLang="en-US"/>
              <a:t>試合スタッツ画面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03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BA17F7-B100-2A23-CEE8-B49E83B68B16}"/>
              </a:ext>
            </a:extLst>
          </p:cNvPr>
          <p:cNvSpPr/>
          <p:nvPr/>
        </p:nvSpPr>
        <p:spPr>
          <a:xfrm>
            <a:off x="3912219" y="560257"/>
            <a:ext cx="5110975" cy="99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選手名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2CB6D461-AAB3-E112-7928-B4FC7CB05DE6}"/>
              </a:ext>
            </a:extLst>
          </p:cNvPr>
          <p:cNvSpPr/>
          <p:nvPr/>
        </p:nvSpPr>
        <p:spPr>
          <a:xfrm>
            <a:off x="9634655" y="575636"/>
            <a:ext cx="1650381" cy="8586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検索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D4EFD3C-C526-F7C3-F165-EDB6AECCA598}"/>
              </a:ext>
            </a:extLst>
          </p:cNvPr>
          <p:cNvSpPr/>
          <p:nvPr/>
        </p:nvSpPr>
        <p:spPr>
          <a:xfrm>
            <a:off x="788018" y="575636"/>
            <a:ext cx="2713463" cy="99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チーム名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円形吹き出し 1">
            <a:extLst>
              <a:ext uri="{FF2B5EF4-FFF2-40B4-BE49-F238E27FC236}">
                <a16:creationId xmlns:a16="http://schemas.microsoft.com/office/drawing/2014/main" id="{6487D47B-307B-3A87-E535-CD0C48DC3FBB}"/>
              </a:ext>
            </a:extLst>
          </p:cNvPr>
          <p:cNvSpPr/>
          <p:nvPr/>
        </p:nvSpPr>
        <p:spPr>
          <a:xfrm>
            <a:off x="6901543" y="2830286"/>
            <a:ext cx="3080657" cy="1665514"/>
          </a:xfrm>
          <a:prstGeom prst="wedgeEllipseCallout">
            <a:avLst>
              <a:gd name="adj1" fmla="val 57259"/>
              <a:gd name="adj2" fmla="val -1394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Javascript</a:t>
            </a:r>
            <a:endParaRPr kumimoji="1" lang="en-US" altLang="ja-JP" dirty="0"/>
          </a:p>
          <a:p>
            <a:pPr algn="ctr"/>
            <a:r>
              <a:rPr lang="en-US" altLang="ja-JP" dirty="0"/>
              <a:t>Onclick()</a:t>
            </a:r>
          </a:p>
          <a:p>
            <a:pPr algn="ctr"/>
            <a:r>
              <a:rPr lang="ja-JP" altLang="en-US"/>
              <a:t>パラメータに渡す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098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DA56DBE-A738-F2A5-C3E8-42CC80D5F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385968"/>
              </p:ext>
            </p:extLst>
          </p:nvPr>
        </p:nvGraphicFramePr>
        <p:xfrm>
          <a:off x="7109433" y="1382876"/>
          <a:ext cx="3714594" cy="3389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198">
                  <a:extLst>
                    <a:ext uri="{9D8B030D-6E8A-4147-A177-3AD203B41FA5}">
                      <a16:colId xmlns:a16="http://schemas.microsoft.com/office/drawing/2014/main" val="280527064"/>
                    </a:ext>
                  </a:extLst>
                </a:gridCol>
                <a:gridCol w="1238198">
                  <a:extLst>
                    <a:ext uri="{9D8B030D-6E8A-4147-A177-3AD203B41FA5}">
                      <a16:colId xmlns:a16="http://schemas.microsoft.com/office/drawing/2014/main" val="3137212223"/>
                    </a:ext>
                  </a:extLst>
                </a:gridCol>
                <a:gridCol w="1238198">
                  <a:extLst>
                    <a:ext uri="{9D8B030D-6E8A-4147-A177-3AD203B41FA5}">
                      <a16:colId xmlns:a16="http://schemas.microsoft.com/office/drawing/2014/main" val="2911385087"/>
                    </a:ext>
                  </a:extLst>
                </a:gridCol>
              </a:tblGrid>
              <a:tr h="1129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992840"/>
                  </a:ext>
                </a:extLst>
              </a:tr>
              <a:tr h="1129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394573"/>
                  </a:ext>
                </a:extLst>
              </a:tr>
              <a:tr h="112999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385118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480A016-64B9-B521-E08C-3064C8821790}"/>
              </a:ext>
            </a:extLst>
          </p:cNvPr>
          <p:cNvSpPr/>
          <p:nvPr/>
        </p:nvSpPr>
        <p:spPr>
          <a:xfrm>
            <a:off x="2343617" y="1382876"/>
            <a:ext cx="3402978" cy="628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②</a:t>
            </a:r>
            <a:r>
              <a:rPr kumimoji="1" lang="ja-JP" altLang="en-US">
                <a:solidFill>
                  <a:schemeClr val="tx1"/>
                </a:solidFill>
              </a:rPr>
              <a:t>選手名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1E32A4-B9F5-CC7B-3205-FDD292B86D64}"/>
              </a:ext>
            </a:extLst>
          </p:cNvPr>
          <p:cNvSpPr/>
          <p:nvPr/>
        </p:nvSpPr>
        <p:spPr>
          <a:xfrm>
            <a:off x="340645" y="1382875"/>
            <a:ext cx="2002972" cy="628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①</a:t>
            </a:r>
            <a:r>
              <a:rPr lang="ja-JP" altLang="en-US">
                <a:solidFill>
                  <a:schemeClr val="tx1"/>
                </a:solidFill>
              </a:rPr>
              <a:t>チーム名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B8129B-8CF4-1C36-0E64-32F6224068BD}"/>
              </a:ext>
            </a:extLst>
          </p:cNvPr>
          <p:cNvSpPr/>
          <p:nvPr/>
        </p:nvSpPr>
        <p:spPr>
          <a:xfrm>
            <a:off x="340645" y="2249860"/>
            <a:ext cx="5405950" cy="99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③</a:t>
            </a:r>
            <a:r>
              <a:rPr lang="ja-JP" altLang="en-US">
                <a:solidFill>
                  <a:schemeClr val="tx1"/>
                </a:solidFill>
              </a:rPr>
              <a:t>プレーを選ぶ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EC57B88-20BB-2F37-F1D5-02A9B3BFA71E}"/>
              </a:ext>
            </a:extLst>
          </p:cNvPr>
          <p:cNvSpPr/>
          <p:nvPr/>
        </p:nvSpPr>
        <p:spPr>
          <a:xfrm>
            <a:off x="340645" y="3473388"/>
            <a:ext cx="5405950" cy="99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④</a:t>
            </a:r>
            <a:r>
              <a:rPr lang="ja-JP" altLang="en-US">
                <a:solidFill>
                  <a:schemeClr val="tx1"/>
                </a:solidFill>
              </a:rPr>
              <a:t>試合を選ぶ（〇〇戦）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783745-168D-EDF4-28C1-C3D4B376F110}"/>
              </a:ext>
            </a:extLst>
          </p:cNvPr>
          <p:cNvSpPr/>
          <p:nvPr/>
        </p:nvSpPr>
        <p:spPr>
          <a:xfrm>
            <a:off x="4177227" y="5775927"/>
            <a:ext cx="1426029" cy="855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動作設定ボタン: 進む/次へ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01B37C2-18FB-92C4-08A2-EDE2EFEFEA07}"/>
              </a:ext>
            </a:extLst>
          </p:cNvPr>
          <p:cNvSpPr/>
          <p:nvPr/>
        </p:nvSpPr>
        <p:spPr>
          <a:xfrm>
            <a:off x="4412864" y="5920627"/>
            <a:ext cx="954754" cy="565667"/>
          </a:xfrm>
          <a:prstGeom prst="actionButtonForwardNex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4669DD-1094-F3D0-4DB6-F0E7ABFA714F}"/>
              </a:ext>
            </a:extLst>
          </p:cNvPr>
          <p:cNvSpPr txBox="1"/>
          <p:nvPr/>
        </p:nvSpPr>
        <p:spPr>
          <a:xfrm>
            <a:off x="3153968" y="5876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tx1"/>
                </a:solidFill>
              </a:rPr>
              <a:t>再生：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A074DF9-03F9-3EC8-4897-0CF4FDD6CD00}"/>
              </a:ext>
            </a:extLst>
          </p:cNvPr>
          <p:cNvSpPr/>
          <p:nvPr/>
        </p:nvSpPr>
        <p:spPr>
          <a:xfrm>
            <a:off x="879087" y="144024"/>
            <a:ext cx="2713463" cy="99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チーム名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A7B8394-116B-C4C1-F08A-68D037096AD2}"/>
              </a:ext>
            </a:extLst>
          </p:cNvPr>
          <p:cNvSpPr/>
          <p:nvPr/>
        </p:nvSpPr>
        <p:spPr>
          <a:xfrm>
            <a:off x="3855755" y="159347"/>
            <a:ext cx="5110975" cy="99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選手名</a:t>
            </a:r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359624D1-D3A9-BA40-0681-AA9B4BD7F0F9}"/>
              </a:ext>
            </a:extLst>
          </p:cNvPr>
          <p:cNvSpPr/>
          <p:nvPr/>
        </p:nvSpPr>
        <p:spPr>
          <a:xfrm>
            <a:off x="9493140" y="148212"/>
            <a:ext cx="1650381" cy="85864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検索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0E86CE-7BA5-675C-6B88-ECC0ECE776D0}"/>
              </a:ext>
            </a:extLst>
          </p:cNvPr>
          <p:cNvSpPr/>
          <p:nvPr/>
        </p:nvSpPr>
        <p:spPr>
          <a:xfrm>
            <a:off x="340645" y="4637639"/>
            <a:ext cx="5405950" cy="9924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⑤</a:t>
            </a:r>
            <a:r>
              <a:rPr lang="ja-JP" altLang="en-US">
                <a:solidFill>
                  <a:schemeClr val="tx1"/>
                </a:solidFill>
              </a:rPr>
              <a:t>時間を選ぶ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>
                <a:solidFill>
                  <a:schemeClr val="tx1"/>
                </a:solidFill>
              </a:rPr>
              <a:t>〇〇分〇〇秒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34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98708-1FCC-3499-6354-431F549A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D9064-574A-E933-939C-80AB09D6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89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B0EFA-2873-DB98-13AF-03F1C360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開発</a:t>
            </a:r>
            <a:r>
              <a:rPr kumimoji="1" lang="ja-JP" altLang="en-US"/>
              <a:t>用画面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3AA9E7-69B2-C3F3-CC05-D304858C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メニュー</a:t>
            </a:r>
            <a:endParaRPr lang="en-US" altLang="ja-JP" dirty="0"/>
          </a:p>
          <a:p>
            <a:r>
              <a:rPr kumimoji="1" lang="ja-JP" altLang="en-US"/>
              <a:t>選手名登録</a:t>
            </a:r>
            <a:endParaRPr kumimoji="1" lang="en-US" altLang="ja-JP" dirty="0"/>
          </a:p>
          <a:p>
            <a:r>
              <a:rPr lang="ja-JP" altLang="en-US"/>
              <a:t>試合登録</a:t>
            </a:r>
            <a:endParaRPr lang="en-US" altLang="ja-JP" dirty="0"/>
          </a:p>
          <a:p>
            <a:r>
              <a:rPr lang="ja-JP" altLang="en-US"/>
              <a:t>プレー登録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29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10333</TotalTime>
  <Words>60</Words>
  <Application>Microsoft Macintosh PowerPoint</Application>
  <PresentationFormat>ワイド画面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目次</vt:lpstr>
      <vt:lpstr>閲覧用画面</vt:lpstr>
      <vt:lpstr>PowerPoint プレゼンテーション</vt:lpstr>
      <vt:lpstr>PowerPoint プレゼンテーション</vt:lpstr>
      <vt:lpstr>PowerPoint プレゼンテーション</vt:lpstr>
      <vt:lpstr>開発用画面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陽大 川瀬</dc:creator>
  <cp:lastModifiedBy>陽大 川瀬</cp:lastModifiedBy>
  <cp:revision>5</cp:revision>
  <dcterms:created xsi:type="dcterms:W3CDTF">2024-04-20T13:00:11Z</dcterms:created>
  <dcterms:modified xsi:type="dcterms:W3CDTF">2025-01-13T07:03:42Z</dcterms:modified>
</cp:coreProperties>
</file>