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>
      <p:cViewPr>
        <p:scale>
          <a:sx n="90" d="100"/>
          <a:sy n="90" d="100"/>
        </p:scale>
        <p:origin x="127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6FCB7-F47E-4B89-8B23-BD68BD81318A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AF694-5C20-4EC4-B2BD-B40487EF2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86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cbi.png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AF694-5C20-4EC4-B2BD-B40487EF2D7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7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A78B-F83C-433A-B1D8-7A578860BA1C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B655-B680-4C38-A4F7-77CD51264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20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A78B-F83C-433A-B1D8-7A578860BA1C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B655-B680-4C38-A4F7-77CD51264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53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A78B-F83C-433A-B1D8-7A578860BA1C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B655-B680-4C38-A4F7-77CD51264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37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A78B-F83C-433A-B1D8-7A578860BA1C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B655-B680-4C38-A4F7-77CD51264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57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A78B-F83C-433A-B1D8-7A578860BA1C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B655-B680-4C38-A4F7-77CD51264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47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A78B-F83C-433A-B1D8-7A578860BA1C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B655-B680-4C38-A4F7-77CD51264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3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A78B-F83C-433A-B1D8-7A578860BA1C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B655-B680-4C38-A4F7-77CD51264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9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A78B-F83C-433A-B1D8-7A578860BA1C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B655-B680-4C38-A4F7-77CD51264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61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A78B-F83C-433A-B1D8-7A578860BA1C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B655-B680-4C38-A4F7-77CD51264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97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A78B-F83C-433A-B1D8-7A578860BA1C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B655-B680-4C38-A4F7-77CD51264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74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A78B-F83C-433A-B1D8-7A578860BA1C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B655-B680-4C38-A4F7-77CD51264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25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A78B-F83C-433A-B1D8-7A578860BA1C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CB655-B680-4C38-A4F7-77CD51264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11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496874" y="2702886"/>
            <a:ext cx="6140503" cy="28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4" name="正方形/長方形 3"/>
          <p:cNvSpPr/>
          <p:nvPr/>
        </p:nvSpPr>
        <p:spPr>
          <a:xfrm>
            <a:off x="5059781" y="2971597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err="1"/>
              <a:t>cbid</a:t>
            </a:r>
            <a:endParaRPr kumimoji="1" lang="ja-JP" altLang="en-US" sz="36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7722693" y="1842133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Docker</a:t>
            </a:r>
            <a:br>
              <a:rPr kumimoji="1" lang="en-US" altLang="ja-JP" sz="3600" dirty="0"/>
            </a:br>
            <a:r>
              <a:rPr lang="en-US" altLang="ja-JP" sz="1600" dirty="0"/>
              <a:t>plugin</a:t>
            </a:r>
            <a:endParaRPr kumimoji="1" lang="ja-JP" altLang="en-US" sz="3600" dirty="0"/>
          </a:p>
        </p:txBody>
      </p:sp>
      <p:sp>
        <p:nvSpPr>
          <p:cNvPr id="7" name="正方形/長方形 6"/>
          <p:cNvSpPr/>
          <p:nvPr/>
        </p:nvSpPr>
        <p:spPr>
          <a:xfrm>
            <a:off x="7724843" y="2781380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 err="1"/>
              <a:t>img</a:t>
            </a: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en-US" altLang="ja-JP" sz="1600" dirty="0"/>
              <a:t>plugin</a:t>
            </a:r>
            <a:endParaRPr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7722693" y="3782886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 err="1"/>
              <a:t>BuildKit</a:t>
            </a: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en-US" altLang="ja-JP" sz="1600" dirty="0"/>
              <a:t>plugin</a:t>
            </a:r>
            <a:endParaRPr lang="ja-JP" altLang="en-US" sz="3600" dirty="0"/>
          </a:p>
        </p:txBody>
      </p:sp>
      <p:sp>
        <p:nvSpPr>
          <p:cNvPr id="9" name="正方形/長方形 8"/>
          <p:cNvSpPr/>
          <p:nvPr/>
        </p:nvSpPr>
        <p:spPr>
          <a:xfrm>
            <a:off x="7722693" y="4784393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 err="1"/>
              <a:t>Buildah</a:t>
            </a: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en-US" altLang="ja-JP" sz="1600" dirty="0"/>
              <a:t>plugin</a:t>
            </a:r>
            <a:endParaRPr lang="ja-JP" altLang="en-US" sz="3600" dirty="0"/>
          </a:p>
        </p:txBody>
      </p:sp>
      <p:sp>
        <p:nvSpPr>
          <p:cNvPr id="10" name="正方形/長方形 9"/>
          <p:cNvSpPr/>
          <p:nvPr/>
        </p:nvSpPr>
        <p:spPr>
          <a:xfrm>
            <a:off x="7722693" y="5723639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GCB</a:t>
            </a:r>
            <a:br>
              <a:rPr lang="en-US" altLang="ja-JP" sz="3600" dirty="0"/>
            </a:br>
            <a:r>
              <a:rPr lang="en-US" altLang="ja-JP" sz="1600" dirty="0"/>
              <a:t>plugin</a:t>
            </a:r>
            <a:endParaRPr lang="ja-JP" altLang="en-US" sz="3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74561" y="2971597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kubectl</a:t>
            </a:r>
            <a:endParaRPr kumimoji="1" lang="ja-JP" altLang="en-US" sz="3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059782" y="4361324"/>
            <a:ext cx="179785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err="1"/>
              <a:t>cbism</a:t>
            </a:r>
            <a:endParaRPr kumimoji="1" lang="ja-JP" altLang="en-US" sz="3600" b="1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2465156" y="2416640"/>
            <a:ext cx="2121760" cy="1768465"/>
            <a:chOff x="3598556" y="2257147"/>
            <a:chExt cx="2121760" cy="1768465"/>
          </a:xfrm>
        </p:grpSpPr>
        <p:sp>
          <p:nvSpPr>
            <p:cNvPr id="14" name="円/楕円 13"/>
            <p:cNvSpPr/>
            <p:nvPr/>
          </p:nvSpPr>
          <p:spPr>
            <a:xfrm>
              <a:off x="3598556" y="2368646"/>
              <a:ext cx="2121760" cy="16069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3600" dirty="0"/>
            </a:p>
          </p:txBody>
        </p:sp>
        <p:pic>
          <p:nvPicPr>
            <p:cNvPr id="1026" name="Picture 2" descr="é¢é£ç»å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253" y="2257147"/>
              <a:ext cx="1791734" cy="1768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正方形/長方形 15"/>
          <p:cNvSpPr/>
          <p:nvPr/>
        </p:nvSpPr>
        <p:spPr>
          <a:xfrm>
            <a:off x="74561" y="4390917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 err="1"/>
              <a:t>cbictl</a:t>
            </a:r>
            <a:endParaRPr kumimoji="1" lang="ja-JP" altLang="en-US" sz="3200" b="1" dirty="0"/>
          </a:p>
        </p:txBody>
      </p:sp>
      <p:cxnSp>
        <p:nvCxnSpPr>
          <p:cNvPr id="17" name="直線矢印コネクタ 16"/>
          <p:cNvCxnSpPr>
            <a:stCxn id="11" idx="3"/>
            <a:endCxn id="14" idx="2"/>
          </p:cNvCxnSpPr>
          <p:nvPr/>
        </p:nvCxnSpPr>
        <p:spPr>
          <a:xfrm>
            <a:off x="1874561" y="3331597"/>
            <a:ext cx="5905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0155053" y="3782886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Registry</a:t>
            </a:r>
            <a:endParaRPr kumimoji="1" lang="ja-JP" altLang="en-US" sz="3600" dirty="0"/>
          </a:p>
        </p:txBody>
      </p:sp>
      <p:cxnSp>
        <p:nvCxnSpPr>
          <p:cNvPr id="20" name="直線矢印コネクタ 19"/>
          <p:cNvCxnSpPr>
            <a:stCxn id="14" idx="6"/>
            <a:endCxn id="4" idx="1"/>
          </p:cNvCxnSpPr>
          <p:nvPr/>
        </p:nvCxnSpPr>
        <p:spPr>
          <a:xfrm>
            <a:off x="4586916" y="3331597"/>
            <a:ext cx="4728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6" idx="3"/>
          </p:cNvCxnSpPr>
          <p:nvPr/>
        </p:nvCxnSpPr>
        <p:spPr>
          <a:xfrm flipV="1">
            <a:off x="1874561" y="3782886"/>
            <a:ext cx="814104" cy="9680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6" idx="3"/>
            <a:endCxn id="12" idx="1"/>
          </p:cNvCxnSpPr>
          <p:nvPr/>
        </p:nvCxnSpPr>
        <p:spPr>
          <a:xfrm flipV="1">
            <a:off x="1874561" y="4721324"/>
            <a:ext cx="3185221" cy="29593"/>
          </a:xfrm>
          <a:prstGeom prst="straightConnector1">
            <a:avLst/>
          </a:prstGeom>
          <a:ln w="31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7" idx="1"/>
          </p:cNvCxnSpPr>
          <p:nvPr/>
        </p:nvCxnSpPr>
        <p:spPr>
          <a:xfrm flipV="1">
            <a:off x="6859781" y="3141380"/>
            <a:ext cx="865062" cy="1547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endCxn id="6" idx="1"/>
          </p:cNvCxnSpPr>
          <p:nvPr/>
        </p:nvCxnSpPr>
        <p:spPr>
          <a:xfrm flipV="1">
            <a:off x="6868438" y="2202133"/>
            <a:ext cx="854255" cy="10939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endCxn id="8" idx="1"/>
          </p:cNvCxnSpPr>
          <p:nvPr/>
        </p:nvCxnSpPr>
        <p:spPr>
          <a:xfrm>
            <a:off x="6868438" y="3296121"/>
            <a:ext cx="854255" cy="8467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4" idx="3"/>
            <a:endCxn id="9" idx="1"/>
          </p:cNvCxnSpPr>
          <p:nvPr/>
        </p:nvCxnSpPr>
        <p:spPr>
          <a:xfrm>
            <a:off x="6859781" y="3331597"/>
            <a:ext cx="862912" cy="181279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endCxn id="10" idx="1"/>
          </p:cNvCxnSpPr>
          <p:nvPr/>
        </p:nvCxnSpPr>
        <p:spPr>
          <a:xfrm>
            <a:off x="6895935" y="3331597"/>
            <a:ext cx="826758" cy="27520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6" idx="3"/>
            <a:endCxn id="19" idx="1"/>
          </p:cNvCxnSpPr>
          <p:nvPr/>
        </p:nvCxnSpPr>
        <p:spPr>
          <a:xfrm>
            <a:off x="9522693" y="2202133"/>
            <a:ext cx="632360" cy="194075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7" idx="3"/>
            <a:endCxn id="19" idx="1"/>
          </p:cNvCxnSpPr>
          <p:nvPr/>
        </p:nvCxnSpPr>
        <p:spPr>
          <a:xfrm>
            <a:off x="9524843" y="3141380"/>
            <a:ext cx="630210" cy="100150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8" idx="3"/>
            <a:endCxn id="19" idx="1"/>
          </p:cNvCxnSpPr>
          <p:nvPr/>
        </p:nvCxnSpPr>
        <p:spPr>
          <a:xfrm>
            <a:off x="9522693" y="4142886"/>
            <a:ext cx="63236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9" idx="3"/>
            <a:endCxn id="19" idx="1"/>
          </p:cNvCxnSpPr>
          <p:nvPr/>
        </p:nvCxnSpPr>
        <p:spPr>
          <a:xfrm flipV="1">
            <a:off x="9522693" y="4142886"/>
            <a:ext cx="632360" cy="10015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10" idx="3"/>
            <a:endCxn id="19" idx="1"/>
          </p:cNvCxnSpPr>
          <p:nvPr/>
        </p:nvCxnSpPr>
        <p:spPr>
          <a:xfrm flipV="1">
            <a:off x="9522693" y="4142886"/>
            <a:ext cx="632360" cy="194075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12" idx="3"/>
            <a:endCxn id="6" idx="1"/>
          </p:cNvCxnSpPr>
          <p:nvPr/>
        </p:nvCxnSpPr>
        <p:spPr>
          <a:xfrm flipV="1">
            <a:off x="6857632" y="2202133"/>
            <a:ext cx="865061" cy="2519191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12" idx="3"/>
          </p:cNvCxnSpPr>
          <p:nvPr/>
        </p:nvCxnSpPr>
        <p:spPr>
          <a:xfrm flipV="1">
            <a:off x="6857632" y="3190845"/>
            <a:ext cx="862911" cy="1530479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12" idx="3"/>
          </p:cNvCxnSpPr>
          <p:nvPr/>
        </p:nvCxnSpPr>
        <p:spPr>
          <a:xfrm flipV="1">
            <a:off x="6857632" y="4096839"/>
            <a:ext cx="862911" cy="624485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endCxn id="9" idx="1"/>
          </p:cNvCxnSpPr>
          <p:nvPr/>
        </p:nvCxnSpPr>
        <p:spPr>
          <a:xfrm>
            <a:off x="6868438" y="4721324"/>
            <a:ext cx="854255" cy="423069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12" idx="3"/>
            <a:endCxn id="10" idx="1"/>
          </p:cNvCxnSpPr>
          <p:nvPr/>
        </p:nvCxnSpPr>
        <p:spPr>
          <a:xfrm>
            <a:off x="6857632" y="4721324"/>
            <a:ext cx="865061" cy="1362315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300782" y="2452555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CBI CRD ("</a:t>
            </a:r>
            <a:r>
              <a:rPr kumimoji="1" lang="en-US" altLang="ja-JP" sz="2000" dirty="0" err="1"/>
              <a:t>buildjob</a:t>
            </a:r>
            <a:r>
              <a:rPr kumimoji="1" lang="en-US" altLang="ja-JP" sz="2000" dirty="0"/>
              <a:t>")</a:t>
            </a:r>
            <a:endParaRPr kumimoji="1" lang="ja-JP" altLang="en-US" sz="20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550768" y="5025526"/>
            <a:ext cx="3090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[Optional] </a:t>
            </a:r>
            <a:r>
              <a:rPr kumimoji="1" lang="en-US" altLang="ja-JP" sz="1400" dirty="0" err="1"/>
              <a:t>BuildKit</a:t>
            </a:r>
            <a:r>
              <a:rPr kumimoji="1" lang="en-US" altLang="ja-JP" sz="1400" dirty="0"/>
              <a:t> session </a:t>
            </a:r>
            <a:r>
              <a:rPr kumimoji="1" lang="en-US" altLang="ja-JP" sz="1400" dirty="0" err="1"/>
              <a:t>gRPC</a:t>
            </a:r>
            <a:endParaRPr kumimoji="1" lang="en-US" altLang="ja-JP" sz="1400" dirty="0"/>
          </a:p>
          <a:p>
            <a:r>
              <a:rPr lang="en-US" altLang="ja-JP" sz="1400" dirty="0"/>
              <a:t>(for sending large context with </a:t>
            </a:r>
            <a:r>
              <a:rPr lang="en-US" altLang="ja-JP" sz="1400" dirty="0" err="1"/>
              <a:t>diffcopy</a:t>
            </a:r>
            <a:r>
              <a:rPr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5711327" y="2120210"/>
            <a:ext cx="16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</a:rPr>
              <a:t>CBI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</a:rPr>
              <a:t>plugin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</a:rPr>
              <a:t> API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740935" y="2452510"/>
            <a:ext cx="2395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7030A0"/>
                </a:solidFill>
              </a:rPr>
              <a:t>OCI Distribution Spec</a:t>
            </a:r>
            <a:br>
              <a:rPr kumimoji="1" lang="en-US" altLang="ja-JP" sz="2000" dirty="0">
                <a:solidFill>
                  <a:srgbClr val="7030A0"/>
                </a:solidFill>
              </a:rPr>
            </a:br>
            <a:r>
              <a:rPr kumimoji="1" lang="en-US" altLang="ja-JP" sz="2000" dirty="0">
                <a:solidFill>
                  <a:srgbClr val="7030A0"/>
                </a:solidFill>
              </a:rPr>
              <a:t>(Docker Registry API)</a:t>
            </a:r>
            <a:endParaRPr kumimoji="1" lang="ja-JP" altLang="en-US" sz="2000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622693" y="6443639"/>
            <a:ext cx="155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And more plugins..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192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ワイド画面</PresentationFormat>
  <Paragraphs>18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2018-03-27T09:33:30Z</dcterms:created>
  <dcterms:modified xsi:type="dcterms:W3CDTF">2018-05-23T09:29:30Z</dcterms:modified>
</cp:coreProperties>
</file>