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5"/>
    <p:sldMasterId id="214748368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y="6858000" cx="12192000"/>
  <p:notesSz cx="6858000" cy="9144000"/>
  <p:embeddedFontLst>
    <p:embeddedFont>
      <p:font typeface="Barlow Condensed"/>
      <p:regular r:id="rId40"/>
      <p:bold r:id="rId41"/>
      <p:italic r:id="rId42"/>
      <p:boldItalic r:id="rId43"/>
    </p:embeddedFont>
    <p:embeddedFont>
      <p:font typeface="Gill Sans"/>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492B2EE-E5D4-4B22-9C17-353AD1B063B5}">
  <a:tblStyle styleId="{9492B2EE-E5D4-4B22-9C17-353AD1B063B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Condensed-regular.fntdata"/><Relationship Id="rId20" Type="http://schemas.openxmlformats.org/officeDocument/2006/relationships/slide" Target="slides/slide13.xml"/><Relationship Id="rId42" Type="http://schemas.openxmlformats.org/officeDocument/2006/relationships/font" Target="fonts/BarlowCondensed-italic.fntdata"/><Relationship Id="rId41" Type="http://schemas.openxmlformats.org/officeDocument/2006/relationships/font" Target="fonts/BarlowCondensed-bold.fntdata"/><Relationship Id="rId22" Type="http://schemas.openxmlformats.org/officeDocument/2006/relationships/slide" Target="slides/slide15.xml"/><Relationship Id="rId44" Type="http://schemas.openxmlformats.org/officeDocument/2006/relationships/font" Target="fonts/GillSans-regular.fntdata"/><Relationship Id="rId21" Type="http://schemas.openxmlformats.org/officeDocument/2006/relationships/slide" Target="slides/slide14.xml"/><Relationship Id="rId43" Type="http://schemas.openxmlformats.org/officeDocument/2006/relationships/font" Target="fonts/BarlowCondensed-boldItalic.fntdata"/><Relationship Id="rId24" Type="http://schemas.openxmlformats.org/officeDocument/2006/relationships/slide" Target="slides/slide17.xml"/><Relationship Id="rId23" Type="http://schemas.openxmlformats.org/officeDocument/2006/relationships/slide" Target="slides/slide16.xml"/><Relationship Id="rId45" Type="http://schemas.openxmlformats.org/officeDocument/2006/relationships/font" Target="fonts/GillSans-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
        <p:nvSpPr>
          <p:cNvPr id="340" name="Google Shape;34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38c525ab90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g238c525ab90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38c525ab90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3" name="Google Shape;443;g238c525ab90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38c525ab90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g238c525ab90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3c5ac56522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g23c5ac56522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38c525ab90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4" name="Google Shape;474;g238c525ab90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21eeccf0040_8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6" name="Google Shape;486;g21eeccf0040_8_8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7" name="Google Shape;487;g21eeccf0040_8_8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488" name="Google Shape;488;g21eeccf0040_8_85:notes"/>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Vijay Ganesh</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f35561bfb1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
        <p:nvSpPr>
          <p:cNvPr id="500" name="Google Shape;500;g1f35561bfb1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238c525ab90_0_1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g238c525ab90_0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238c525ab90_0_4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521" name="Google Shape;521;g238c525ab90_0_4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21eeccf0040_23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537" name="Google Shape;537;g21eeccf0040_23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3b49a76769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g23b49a76769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238c525ab90_0_2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g238c525ab90_0_2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238c525ab90_0_3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559" name="Google Shape;559;g238c525ab90_0_3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238c525ab90_0_3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
        <p:nvSpPr>
          <p:cNvPr id="570" name="Google Shape;570;g238c525ab90_0_3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238c525ab90_0_3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583" name="Google Shape;583;g238c525ab90_0_3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238c525ab90_0_3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594" name="Google Shape;594;g238c525ab90_0_3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238c525ab90_0_3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4" name="Google Shape;604;g238c525ab90_0_3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238c525ab90_0_3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5" name="Google Shape;615;g238c525ab90_0_3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238c525ab90_0_3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626" name="Google Shape;626;g238c525ab90_0_3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238c525ab90_0_3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7" name="Google Shape;637;g238c525ab90_0_3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238c525ab90_0_4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7" name="Google Shape;647;g238c525ab90_0_4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3b49a76769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360" name="Google Shape;360;g23b49a76769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23c3a2972d0_1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7" name="Google Shape;657;g23c3a2972d0_1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238c525ab90_0_4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667" name="Google Shape;667;g238c525ab90_0_4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238c525ab90_0_4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8" name="Google Shape;678;g238c525ab90_0_4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0a281844b2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g20a281844b2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3cb54641a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g23cb54641a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1eeccf0040_19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2" name="Google Shape;392;g21eeccf0040_19_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3" name="Google Shape;393;g21eeccf0040_19_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94" name="Google Shape;394;g21eeccf0040_19_0: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Vijay Ganesh</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1eeccf0040_8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2" name="Google Shape;402;g21eeccf0040_8_7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3" name="Google Shape;403;g21eeccf0040_8_7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404" name="Google Shape;404;g21eeccf0040_8_77: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Vijay Ganesh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3c3a2972d0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411" name="Google Shape;411;g23c3a2972d0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38c525ab9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g238c525ab9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3.jpg"/><Relationship Id="rId4" Type="http://schemas.openxmlformats.org/officeDocument/2006/relationships/image" Target="../media/image6.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8.pn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pic>
        <p:nvPicPr>
          <p:cNvPr id="23" name="Google Shape;23;p2"/>
          <p:cNvPicPr preferRelativeResize="0"/>
          <p:nvPr/>
        </p:nvPicPr>
        <p:blipFill rotWithShape="1">
          <a:blip r:embed="rId2">
            <a:alphaModFix/>
          </a:blip>
          <a:srcRect b="0" l="0" r="0" t="0"/>
          <a:stretch/>
        </p:blipFill>
        <p:spPr>
          <a:xfrm>
            <a:off x="0" y="5598000"/>
            <a:ext cx="4592700" cy="1260000"/>
          </a:xfrm>
          <a:prstGeom prst="rect">
            <a:avLst/>
          </a:prstGeom>
          <a:noFill/>
          <a:ln>
            <a:noFill/>
          </a:ln>
        </p:spPr>
      </p:pic>
      <p:sp>
        <p:nvSpPr>
          <p:cNvPr id="24" name="Google Shape;24;p2"/>
          <p:cNvSpPr txBox="1"/>
          <p:nvPr>
            <p:ph type="ctrTitle"/>
          </p:nvPr>
        </p:nvSpPr>
        <p:spPr>
          <a:xfrm>
            <a:off x="452740" y="1028940"/>
            <a:ext cx="9821560" cy="1474115"/>
          </a:xfrm>
          <a:prstGeom prst="rect">
            <a:avLst/>
          </a:prstGeom>
          <a:noFill/>
          <a:ln>
            <a:noFill/>
          </a:ln>
        </p:spPr>
        <p:txBody>
          <a:bodyPr anchorCtr="0" anchor="b" bIns="45700" lIns="0" spcFirstLastPara="1" rIns="91425" wrap="square" tIns="45700">
            <a:noAutofit/>
          </a:bodyPr>
          <a:lstStyle>
            <a:lvl1pPr lvl="0" algn="l">
              <a:lnSpc>
                <a:spcPct val="85000"/>
              </a:lnSpc>
              <a:spcBef>
                <a:spcPts val="0"/>
              </a:spcBef>
              <a:spcAft>
                <a:spcPts val="0"/>
              </a:spcAft>
              <a:buClr>
                <a:schemeClr val="dk1"/>
              </a:buClr>
              <a:buSzPts val="5400"/>
              <a:buFont typeface="Barlow Condensed"/>
              <a:buNone/>
              <a:defRPr b="1" i="0" sz="5400" cap="none">
                <a:solidFill>
                  <a:schemeClr val="dk1"/>
                </a:solidFill>
                <a:latin typeface="Barlow Condensed"/>
                <a:ea typeface="Barlow Condensed"/>
                <a:cs typeface="Barlow Condensed"/>
                <a:sym typeface="Barlow Condense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
          <p:cNvSpPr txBox="1"/>
          <p:nvPr>
            <p:ph idx="1" type="subTitle"/>
          </p:nvPr>
        </p:nvSpPr>
        <p:spPr>
          <a:xfrm>
            <a:off x="452740" y="4266821"/>
            <a:ext cx="5486243" cy="666549"/>
          </a:xfrm>
          <a:prstGeom prst="rect">
            <a:avLst/>
          </a:prstGeom>
          <a:noFill/>
          <a:ln>
            <a:noFill/>
          </a:ln>
        </p:spPr>
        <p:txBody>
          <a:bodyPr anchorCtr="0" anchor="t" bIns="45700" lIns="0" spcFirstLastPara="1" rIns="91425" wrap="square" tIns="45700">
            <a:normAutofit/>
          </a:bodyPr>
          <a:lstStyle>
            <a:lvl1pPr lvl="0" algn="l">
              <a:lnSpc>
                <a:spcPct val="100000"/>
              </a:lnSpc>
              <a:spcBef>
                <a:spcPts val="800"/>
              </a:spcBef>
              <a:spcAft>
                <a:spcPts val="0"/>
              </a:spcAft>
              <a:buSzPts val="1275"/>
              <a:buNone/>
              <a:defRPr b="0" sz="1500">
                <a:solidFill>
                  <a:srgbClr val="7F7F7F"/>
                </a:solidFill>
              </a:defRPr>
            </a:lvl1pPr>
            <a:lvl2pPr lvl="1" algn="ctr">
              <a:lnSpc>
                <a:spcPct val="100000"/>
              </a:lnSpc>
              <a:spcBef>
                <a:spcPts val="800"/>
              </a:spcBef>
              <a:spcAft>
                <a:spcPts val="0"/>
              </a:spcAft>
              <a:buSzPts val="1700"/>
              <a:buNone/>
              <a:defRPr sz="2000"/>
            </a:lvl2pPr>
            <a:lvl3pPr lvl="2" algn="ctr">
              <a:lnSpc>
                <a:spcPct val="100000"/>
              </a:lnSpc>
              <a:spcBef>
                <a:spcPts val="800"/>
              </a:spcBef>
              <a:spcAft>
                <a:spcPts val="0"/>
              </a:spcAft>
              <a:buSzPts val="1530"/>
              <a:buNone/>
              <a:defRPr sz="1800"/>
            </a:lvl3pPr>
            <a:lvl4pPr lvl="3" algn="ctr">
              <a:lnSpc>
                <a:spcPct val="100000"/>
              </a:lnSpc>
              <a:spcBef>
                <a:spcPts val="800"/>
              </a:spcBef>
              <a:spcAft>
                <a:spcPts val="0"/>
              </a:spcAft>
              <a:buSzPts val="1360"/>
              <a:buNone/>
              <a:defRPr sz="1600"/>
            </a:lvl4pPr>
            <a:lvl5pPr lvl="4" algn="ctr">
              <a:lnSpc>
                <a:spcPct val="100000"/>
              </a:lnSpc>
              <a:spcBef>
                <a:spcPts val="800"/>
              </a:spcBef>
              <a:spcAft>
                <a:spcPts val="0"/>
              </a:spcAft>
              <a:buSzPts val="1360"/>
              <a:buNone/>
              <a:defRPr sz="1600"/>
            </a:lvl5pPr>
            <a:lvl6pPr lvl="5" algn="ctr">
              <a:lnSpc>
                <a:spcPct val="90000"/>
              </a:lnSpc>
              <a:spcBef>
                <a:spcPts val="8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6" name="Google Shape;26;p2"/>
          <p:cNvSpPr txBox="1"/>
          <p:nvPr>
            <p:ph idx="10" type="dt"/>
          </p:nvPr>
        </p:nvSpPr>
        <p:spPr>
          <a:xfrm>
            <a:off x="452740" y="2642329"/>
            <a:ext cx="1182916" cy="377962"/>
          </a:xfrm>
          <a:prstGeom prst="rect">
            <a:avLst/>
          </a:prstGeom>
          <a:solidFill>
            <a:schemeClr val="accent1"/>
          </a:solidFill>
          <a:ln>
            <a:noFill/>
          </a:ln>
        </p:spPr>
        <p:txBody>
          <a:bodyPr anchorCtr="0" anchor="ctr" bIns="45700" lIns="91425" spcFirstLastPara="1" rIns="91425" wrap="square" tIns="45700">
            <a:noAutofit/>
          </a:bodyPr>
          <a:lstStyle>
            <a:lvl1pPr lvl="0" algn="ctr">
              <a:spcBef>
                <a:spcPts val="0"/>
              </a:spcBef>
              <a:spcAft>
                <a:spcPts val="0"/>
              </a:spcAft>
              <a:buSzPts val="1400"/>
              <a:buNone/>
              <a:defRPr sz="1100">
                <a:solidFill>
                  <a:schemeClr val="dk1"/>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
          <p:cNvSpPr txBox="1"/>
          <p:nvPr>
            <p:ph idx="11" type="ftr"/>
          </p:nvPr>
        </p:nvSpPr>
        <p:spPr>
          <a:xfrm>
            <a:off x="6623674" y="6377231"/>
            <a:ext cx="4293708" cy="25033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idx="12" type="sldNum"/>
          </p:nvPr>
        </p:nvSpPr>
        <p:spPr>
          <a:xfrm>
            <a:off x="11148416" y="6377231"/>
            <a:ext cx="553900" cy="250337"/>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1000" u="none" cap="none" strike="noStrike">
                <a:solidFill>
                  <a:schemeClr val="dk1"/>
                </a:solidFill>
                <a:latin typeface="Verdana"/>
                <a:ea typeface="Verdana"/>
                <a:cs typeface="Verdana"/>
                <a:sym typeface="Verdana"/>
              </a:defRPr>
            </a:lvl1pPr>
            <a:lvl2pPr indent="0" lvl="1" marL="0" algn="ctr">
              <a:spcBef>
                <a:spcPts val="0"/>
              </a:spcBef>
              <a:buNone/>
              <a:defRPr b="0" i="0" sz="1000" u="none" cap="none" strike="noStrike">
                <a:solidFill>
                  <a:schemeClr val="dk1"/>
                </a:solidFill>
                <a:latin typeface="Verdana"/>
                <a:ea typeface="Verdana"/>
                <a:cs typeface="Verdana"/>
                <a:sym typeface="Verdana"/>
              </a:defRPr>
            </a:lvl2pPr>
            <a:lvl3pPr indent="0" lvl="2" marL="0" algn="ctr">
              <a:spcBef>
                <a:spcPts val="0"/>
              </a:spcBef>
              <a:buNone/>
              <a:defRPr b="0" i="0" sz="1000" u="none" cap="none" strike="noStrike">
                <a:solidFill>
                  <a:schemeClr val="dk1"/>
                </a:solidFill>
                <a:latin typeface="Verdana"/>
                <a:ea typeface="Verdana"/>
                <a:cs typeface="Verdana"/>
                <a:sym typeface="Verdana"/>
              </a:defRPr>
            </a:lvl3pPr>
            <a:lvl4pPr indent="0" lvl="3" marL="0" algn="ctr">
              <a:spcBef>
                <a:spcPts val="0"/>
              </a:spcBef>
              <a:buNone/>
              <a:defRPr b="0" i="0" sz="1000" u="none" cap="none" strike="noStrike">
                <a:solidFill>
                  <a:schemeClr val="dk1"/>
                </a:solidFill>
                <a:latin typeface="Verdana"/>
                <a:ea typeface="Verdana"/>
                <a:cs typeface="Verdana"/>
                <a:sym typeface="Verdana"/>
              </a:defRPr>
            </a:lvl4pPr>
            <a:lvl5pPr indent="0" lvl="4" marL="0" algn="ctr">
              <a:spcBef>
                <a:spcPts val="0"/>
              </a:spcBef>
              <a:buNone/>
              <a:defRPr b="0" i="0" sz="1000" u="none" cap="none" strike="noStrike">
                <a:solidFill>
                  <a:schemeClr val="dk1"/>
                </a:solidFill>
                <a:latin typeface="Verdana"/>
                <a:ea typeface="Verdana"/>
                <a:cs typeface="Verdana"/>
                <a:sym typeface="Verdana"/>
              </a:defRPr>
            </a:lvl5pPr>
            <a:lvl6pPr indent="0" lvl="5" marL="0" algn="ctr">
              <a:spcBef>
                <a:spcPts val="0"/>
              </a:spcBef>
              <a:buNone/>
              <a:defRPr b="0" i="0" sz="1000" u="none" cap="none" strike="noStrike">
                <a:solidFill>
                  <a:schemeClr val="dk1"/>
                </a:solidFill>
                <a:latin typeface="Verdana"/>
                <a:ea typeface="Verdana"/>
                <a:cs typeface="Verdana"/>
                <a:sym typeface="Verdana"/>
              </a:defRPr>
            </a:lvl6pPr>
            <a:lvl7pPr indent="0" lvl="6" marL="0" algn="ctr">
              <a:spcBef>
                <a:spcPts val="0"/>
              </a:spcBef>
              <a:buNone/>
              <a:defRPr b="0" i="0" sz="1000" u="none" cap="none" strike="noStrike">
                <a:solidFill>
                  <a:schemeClr val="dk1"/>
                </a:solidFill>
                <a:latin typeface="Verdana"/>
                <a:ea typeface="Verdana"/>
                <a:cs typeface="Verdana"/>
                <a:sym typeface="Verdana"/>
              </a:defRPr>
            </a:lvl7pPr>
            <a:lvl8pPr indent="0" lvl="7" marL="0" algn="ctr">
              <a:spcBef>
                <a:spcPts val="0"/>
              </a:spcBef>
              <a:buNone/>
              <a:defRPr b="0" i="0" sz="1000" u="none" cap="none" strike="noStrike">
                <a:solidFill>
                  <a:schemeClr val="dk1"/>
                </a:solidFill>
                <a:latin typeface="Verdana"/>
                <a:ea typeface="Verdana"/>
                <a:cs typeface="Verdana"/>
                <a:sym typeface="Verdana"/>
              </a:defRPr>
            </a:lvl8pPr>
            <a:lvl9pPr indent="0" lvl="8" marL="0" algn="ctr">
              <a:spcBef>
                <a:spcPts val="0"/>
              </a:spcBef>
              <a:buNone/>
              <a:defRPr b="0" i="0" sz="1000" u="none" cap="none" strike="noStrike">
                <a:solidFill>
                  <a:schemeClr val="dk1"/>
                </a:solidFill>
                <a:latin typeface="Verdana"/>
                <a:ea typeface="Verdana"/>
                <a:cs typeface="Verdana"/>
                <a:sym typeface="Verdana"/>
              </a:defRPr>
            </a:lvl9pPr>
          </a:lstStyle>
          <a:p>
            <a:pPr indent="0" lvl="0" marL="0" rtl="0" algn="ctr">
              <a:spcBef>
                <a:spcPts val="0"/>
              </a:spcBef>
              <a:spcAft>
                <a:spcPts val="0"/>
              </a:spcAft>
              <a:buNone/>
            </a:pPr>
            <a:fld id="{00000000-1234-1234-1234-123412341234}" type="slidenum">
              <a:rPr lang="en-US"/>
              <a:t>‹#›</a:t>
            </a:fld>
            <a:endParaRPr/>
          </a:p>
        </p:txBody>
      </p:sp>
      <p:grpSp>
        <p:nvGrpSpPr>
          <p:cNvPr id="29" name="Google Shape;29;p2"/>
          <p:cNvGrpSpPr/>
          <p:nvPr/>
        </p:nvGrpSpPr>
        <p:grpSpPr>
          <a:xfrm>
            <a:off x="0" y="0"/>
            <a:ext cx="12192000" cy="397164"/>
            <a:chOff x="0" y="0"/>
            <a:chExt cx="12192000" cy="397164"/>
          </a:xfrm>
        </p:grpSpPr>
        <p:sp>
          <p:nvSpPr>
            <p:cNvPr id="30" name="Google Shape;30;p2"/>
            <p:cNvSpPr/>
            <p:nvPr/>
          </p:nvSpPr>
          <p:spPr>
            <a:xfrm>
              <a:off x="1" y="198582"/>
              <a:ext cx="3082197" cy="1985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1" name="Google Shape;31;p2"/>
            <p:cNvSpPr/>
            <p:nvPr/>
          </p:nvSpPr>
          <p:spPr>
            <a:xfrm>
              <a:off x="3050818" y="198582"/>
              <a:ext cx="3047061" cy="19858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2" name="Google Shape;32;p2"/>
            <p:cNvSpPr/>
            <p:nvPr/>
          </p:nvSpPr>
          <p:spPr>
            <a:xfrm>
              <a:off x="6097879" y="198582"/>
              <a:ext cx="3047061" cy="19858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3" name="Google Shape;33;p2"/>
            <p:cNvSpPr/>
            <p:nvPr/>
          </p:nvSpPr>
          <p:spPr>
            <a:xfrm>
              <a:off x="9144939" y="198582"/>
              <a:ext cx="3047061" cy="19858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4" name="Google Shape;34;p2"/>
            <p:cNvSpPr/>
            <p:nvPr/>
          </p:nvSpPr>
          <p:spPr>
            <a:xfrm>
              <a:off x="0" y="0"/>
              <a:ext cx="12191999" cy="19858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1" showMasterSp="0">
  <p:cSld name="Section Divider 1">
    <p:spTree>
      <p:nvGrpSpPr>
        <p:cNvPr id="125" name="Shape 125"/>
        <p:cNvGrpSpPr/>
        <p:nvPr/>
      </p:nvGrpSpPr>
      <p:grpSpPr>
        <a:xfrm>
          <a:off x="0" y="0"/>
          <a:ext cx="0" cy="0"/>
          <a:chOff x="0" y="0"/>
          <a:chExt cx="0" cy="0"/>
        </a:xfrm>
      </p:grpSpPr>
      <p:sp>
        <p:nvSpPr>
          <p:cNvPr id="126" name="Google Shape;126;p11"/>
          <p:cNvSpPr txBox="1"/>
          <p:nvPr>
            <p:ph idx="1" type="body"/>
          </p:nvPr>
        </p:nvSpPr>
        <p:spPr>
          <a:xfrm>
            <a:off x="1550988" y="3461559"/>
            <a:ext cx="9070975" cy="598488"/>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800"/>
              </a:spcBef>
              <a:spcAft>
                <a:spcPts val="0"/>
              </a:spcAft>
              <a:buSzPts val="2720"/>
              <a:buNone/>
              <a:defRPr sz="3200"/>
            </a:lvl1pPr>
            <a:lvl2pPr indent="-228600" lvl="1" marL="914400" algn="ctr">
              <a:lnSpc>
                <a:spcPct val="100000"/>
              </a:lnSpc>
              <a:spcBef>
                <a:spcPts val="800"/>
              </a:spcBef>
              <a:spcAft>
                <a:spcPts val="0"/>
              </a:spcAft>
              <a:buSzPts val="1700"/>
              <a:buNone/>
              <a:defRPr/>
            </a:lvl2pPr>
            <a:lvl3pPr indent="-228600" lvl="2" marL="1371600" algn="ctr">
              <a:lnSpc>
                <a:spcPct val="100000"/>
              </a:lnSpc>
              <a:spcBef>
                <a:spcPts val="800"/>
              </a:spcBef>
              <a:spcAft>
                <a:spcPts val="0"/>
              </a:spcAft>
              <a:buSzPts val="1530"/>
              <a:buNone/>
              <a:defRPr/>
            </a:lvl3pPr>
            <a:lvl4pPr indent="-228600" lvl="3" marL="1828800" algn="ctr">
              <a:lnSpc>
                <a:spcPct val="100000"/>
              </a:lnSpc>
              <a:spcBef>
                <a:spcPts val="800"/>
              </a:spcBef>
              <a:spcAft>
                <a:spcPts val="0"/>
              </a:spcAft>
              <a:buSzPts val="1360"/>
              <a:buNone/>
              <a:defRPr/>
            </a:lvl4pPr>
            <a:lvl5pPr indent="-228600" lvl="4" marL="2286000" algn="ctr">
              <a:lnSpc>
                <a:spcPct val="100000"/>
              </a:lnSpc>
              <a:spcBef>
                <a:spcPts val="800"/>
              </a:spcBef>
              <a:spcAft>
                <a:spcPts val="0"/>
              </a:spcAft>
              <a:buSzPts val="1360"/>
              <a:buNone/>
              <a:defRPr/>
            </a:lvl5pPr>
            <a:lvl6pPr indent="-342900" lvl="5" marL="2743200" algn="l">
              <a:lnSpc>
                <a:spcPct val="90000"/>
              </a:lnSpc>
              <a:spcBef>
                <a:spcPts val="8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7" name="Google Shape;127;p11"/>
          <p:cNvSpPr txBox="1"/>
          <p:nvPr>
            <p:ph type="title"/>
          </p:nvPr>
        </p:nvSpPr>
        <p:spPr>
          <a:xfrm>
            <a:off x="287591" y="2382981"/>
            <a:ext cx="11569729" cy="1046019"/>
          </a:xfrm>
          <a:prstGeom prst="rect">
            <a:avLst/>
          </a:prstGeom>
          <a:noFill/>
          <a:ln>
            <a:noFill/>
          </a:ln>
        </p:spPr>
        <p:txBody>
          <a:bodyPr anchorCtr="0" anchor="b" bIns="45700" lIns="91425" spcFirstLastPara="1" rIns="91425" wrap="square" tIns="45700">
            <a:normAutofit/>
          </a:bodyPr>
          <a:lstStyle>
            <a:lvl1pPr lvl="0" algn="ctr">
              <a:lnSpc>
                <a:spcPct val="85000"/>
              </a:lnSpc>
              <a:spcBef>
                <a:spcPts val="0"/>
              </a:spcBef>
              <a:spcAft>
                <a:spcPts val="0"/>
              </a:spcAft>
              <a:buClr>
                <a:schemeClr val="dk1"/>
              </a:buClr>
              <a:buSzPts val="6000"/>
              <a:buFont typeface="Barlow Condensed"/>
              <a:buNone/>
              <a:defRPr b="1" sz="6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11"/>
          <p:cNvSpPr txBox="1"/>
          <p:nvPr>
            <p:ph idx="10" type="dt"/>
          </p:nvPr>
        </p:nvSpPr>
        <p:spPr>
          <a:xfrm>
            <a:off x="10751004" y="6335309"/>
            <a:ext cx="1181114" cy="25033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1"/>
          <p:cNvSpPr txBox="1"/>
          <p:nvPr>
            <p:ph idx="11" type="ftr"/>
          </p:nvPr>
        </p:nvSpPr>
        <p:spPr>
          <a:xfrm>
            <a:off x="259882" y="6335309"/>
            <a:ext cx="5226517" cy="25033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1"/>
          <p:cNvSpPr txBox="1"/>
          <p:nvPr>
            <p:ph idx="12" type="sldNum"/>
          </p:nvPr>
        </p:nvSpPr>
        <p:spPr>
          <a:xfrm>
            <a:off x="5588000" y="6335309"/>
            <a:ext cx="1016000" cy="250337"/>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r>
              <a:rPr lang="en-US"/>
              <a:t>PAGE  </a:t>
            </a:r>
            <a:fld id="{00000000-1234-1234-1234-123412341234}" type="slidenum">
              <a:rPr lang="en-US"/>
              <a:t>‹#›</a:t>
            </a:fld>
            <a:endParaRPr/>
          </a:p>
        </p:txBody>
      </p:sp>
      <p:grpSp>
        <p:nvGrpSpPr>
          <p:cNvPr id="131" name="Google Shape;131;p11"/>
          <p:cNvGrpSpPr/>
          <p:nvPr/>
        </p:nvGrpSpPr>
        <p:grpSpPr>
          <a:xfrm>
            <a:off x="0" y="0"/>
            <a:ext cx="12192000" cy="397164"/>
            <a:chOff x="0" y="0"/>
            <a:chExt cx="12192000" cy="397164"/>
          </a:xfrm>
        </p:grpSpPr>
        <p:sp>
          <p:nvSpPr>
            <p:cNvPr id="132" name="Google Shape;132;p11"/>
            <p:cNvSpPr/>
            <p:nvPr/>
          </p:nvSpPr>
          <p:spPr>
            <a:xfrm>
              <a:off x="1" y="198582"/>
              <a:ext cx="3082197" cy="1985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33" name="Google Shape;133;p11"/>
            <p:cNvSpPr/>
            <p:nvPr/>
          </p:nvSpPr>
          <p:spPr>
            <a:xfrm>
              <a:off x="3050818" y="198582"/>
              <a:ext cx="3047061" cy="19858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34" name="Google Shape;134;p11"/>
            <p:cNvSpPr/>
            <p:nvPr/>
          </p:nvSpPr>
          <p:spPr>
            <a:xfrm>
              <a:off x="6097879" y="198582"/>
              <a:ext cx="3047061" cy="19858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35" name="Google Shape;135;p11"/>
            <p:cNvSpPr/>
            <p:nvPr/>
          </p:nvSpPr>
          <p:spPr>
            <a:xfrm>
              <a:off x="9144939" y="198582"/>
              <a:ext cx="3047061" cy="19858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36" name="Google Shape;136;p11"/>
            <p:cNvSpPr/>
            <p:nvPr/>
          </p:nvSpPr>
          <p:spPr>
            <a:xfrm>
              <a:off x="0" y="0"/>
              <a:ext cx="12191999" cy="19858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2" showMasterSp="0">
  <p:cSld name="Section Divider 2">
    <p:bg>
      <p:bgPr>
        <a:solidFill>
          <a:schemeClr val="accent1"/>
        </a:solidFill>
      </p:bgPr>
    </p:bg>
    <p:spTree>
      <p:nvGrpSpPr>
        <p:cNvPr id="137" name="Shape 137"/>
        <p:cNvGrpSpPr/>
        <p:nvPr/>
      </p:nvGrpSpPr>
      <p:grpSpPr>
        <a:xfrm>
          <a:off x="0" y="0"/>
          <a:ext cx="0" cy="0"/>
          <a:chOff x="0" y="0"/>
          <a:chExt cx="0" cy="0"/>
        </a:xfrm>
      </p:grpSpPr>
      <p:sp>
        <p:nvSpPr>
          <p:cNvPr id="138" name="Google Shape;138;p12"/>
          <p:cNvSpPr txBox="1"/>
          <p:nvPr>
            <p:ph idx="1" type="body"/>
          </p:nvPr>
        </p:nvSpPr>
        <p:spPr>
          <a:xfrm>
            <a:off x="1550988" y="3461559"/>
            <a:ext cx="9070975" cy="598488"/>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800"/>
              </a:spcBef>
              <a:spcAft>
                <a:spcPts val="0"/>
              </a:spcAft>
              <a:buSzPts val="2720"/>
              <a:buNone/>
              <a:defRPr sz="3200"/>
            </a:lvl1pPr>
            <a:lvl2pPr indent="-228600" lvl="1" marL="914400" algn="ctr">
              <a:lnSpc>
                <a:spcPct val="100000"/>
              </a:lnSpc>
              <a:spcBef>
                <a:spcPts val="800"/>
              </a:spcBef>
              <a:spcAft>
                <a:spcPts val="0"/>
              </a:spcAft>
              <a:buSzPts val="1700"/>
              <a:buNone/>
              <a:defRPr/>
            </a:lvl2pPr>
            <a:lvl3pPr indent="-228600" lvl="2" marL="1371600" algn="ctr">
              <a:lnSpc>
                <a:spcPct val="100000"/>
              </a:lnSpc>
              <a:spcBef>
                <a:spcPts val="800"/>
              </a:spcBef>
              <a:spcAft>
                <a:spcPts val="0"/>
              </a:spcAft>
              <a:buSzPts val="1530"/>
              <a:buNone/>
              <a:defRPr/>
            </a:lvl3pPr>
            <a:lvl4pPr indent="-228600" lvl="3" marL="1828800" algn="ctr">
              <a:lnSpc>
                <a:spcPct val="100000"/>
              </a:lnSpc>
              <a:spcBef>
                <a:spcPts val="800"/>
              </a:spcBef>
              <a:spcAft>
                <a:spcPts val="0"/>
              </a:spcAft>
              <a:buSzPts val="1360"/>
              <a:buNone/>
              <a:defRPr/>
            </a:lvl4pPr>
            <a:lvl5pPr indent="-228600" lvl="4" marL="2286000" algn="ctr">
              <a:lnSpc>
                <a:spcPct val="100000"/>
              </a:lnSpc>
              <a:spcBef>
                <a:spcPts val="800"/>
              </a:spcBef>
              <a:spcAft>
                <a:spcPts val="0"/>
              </a:spcAft>
              <a:buSzPts val="1360"/>
              <a:buNone/>
              <a:defRPr/>
            </a:lvl5pPr>
            <a:lvl6pPr indent="-342900" lvl="5" marL="2743200" algn="l">
              <a:lnSpc>
                <a:spcPct val="90000"/>
              </a:lnSpc>
              <a:spcBef>
                <a:spcPts val="8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9" name="Google Shape;139;p12"/>
          <p:cNvSpPr txBox="1"/>
          <p:nvPr>
            <p:ph type="title"/>
          </p:nvPr>
        </p:nvSpPr>
        <p:spPr>
          <a:xfrm>
            <a:off x="287591" y="2382981"/>
            <a:ext cx="11569729" cy="1046019"/>
          </a:xfrm>
          <a:prstGeom prst="rect">
            <a:avLst/>
          </a:prstGeom>
          <a:noFill/>
          <a:ln>
            <a:noFill/>
          </a:ln>
        </p:spPr>
        <p:txBody>
          <a:bodyPr anchorCtr="0" anchor="b" bIns="45700" lIns="91425" spcFirstLastPara="1" rIns="91425" wrap="square" tIns="45700">
            <a:normAutofit/>
          </a:bodyPr>
          <a:lstStyle>
            <a:lvl1pPr lvl="0" algn="ctr">
              <a:lnSpc>
                <a:spcPct val="85000"/>
              </a:lnSpc>
              <a:spcBef>
                <a:spcPts val="0"/>
              </a:spcBef>
              <a:spcAft>
                <a:spcPts val="0"/>
              </a:spcAft>
              <a:buClr>
                <a:schemeClr val="dk1"/>
              </a:buClr>
              <a:buSzPts val="6000"/>
              <a:buFont typeface="Barlow Condensed"/>
              <a:buNone/>
              <a:defRPr b="1" sz="6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12"/>
          <p:cNvSpPr txBox="1"/>
          <p:nvPr>
            <p:ph idx="10" type="dt"/>
          </p:nvPr>
        </p:nvSpPr>
        <p:spPr>
          <a:xfrm>
            <a:off x="10751004" y="6335309"/>
            <a:ext cx="1181114" cy="25033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2"/>
          <p:cNvSpPr txBox="1"/>
          <p:nvPr>
            <p:ph idx="11" type="ftr"/>
          </p:nvPr>
        </p:nvSpPr>
        <p:spPr>
          <a:xfrm>
            <a:off x="259882" y="6335309"/>
            <a:ext cx="5226517" cy="25033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2"/>
          <p:cNvSpPr txBox="1"/>
          <p:nvPr>
            <p:ph idx="12" type="sldNum"/>
          </p:nvPr>
        </p:nvSpPr>
        <p:spPr>
          <a:xfrm>
            <a:off x="5588000" y="6335309"/>
            <a:ext cx="1016000" cy="250337"/>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r>
              <a:rPr lang="en-US"/>
              <a:t>PAGE  </a:t>
            </a:r>
            <a:fld id="{00000000-1234-1234-1234-123412341234}" type="slidenum">
              <a:rPr lang="en-US"/>
              <a:t>‹#›</a:t>
            </a:fld>
            <a:endParaRPr/>
          </a:p>
        </p:txBody>
      </p:sp>
      <p:grpSp>
        <p:nvGrpSpPr>
          <p:cNvPr id="143" name="Google Shape;143;p12"/>
          <p:cNvGrpSpPr/>
          <p:nvPr/>
        </p:nvGrpSpPr>
        <p:grpSpPr>
          <a:xfrm>
            <a:off x="0" y="0"/>
            <a:ext cx="12192000" cy="397164"/>
            <a:chOff x="0" y="0"/>
            <a:chExt cx="12192000" cy="397164"/>
          </a:xfrm>
        </p:grpSpPr>
        <p:sp>
          <p:nvSpPr>
            <p:cNvPr id="144" name="Google Shape;144;p12"/>
            <p:cNvSpPr/>
            <p:nvPr/>
          </p:nvSpPr>
          <p:spPr>
            <a:xfrm>
              <a:off x="1" y="198582"/>
              <a:ext cx="3082197" cy="1985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45" name="Google Shape;145;p12"/>
            <p:cNvSpPr/>
            <p:nvPr/>
          </p:nvSpPr>
          <p:spPr>
            <a:xfrm>
              <a:off x="3050818" y="198582"/>
              <a:ext cx="3047061" cy="19858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46" name="Google Shape;146;p12"/>
            <p:cNvSpPr/>
            <p:nvPr/>
          </p:nvSpPr>
          <p:spPr>
            <a:xfrm>
              <a:off x="6097879" y="198582"/>
              <a:ext cx="3047061" cy="19858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47" name="Google Shape;147;p12"/>
            <p:cNvSpPr/>
            <p:nvPr/>
          </p:nvSpPr>
          <p:spPr>
            <a:xfrm>
              <a:off x="9144939" y="198582"/>
              <a:ext cx="3047061" cy="19858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48" name="Google Shape;148;p12"/>
            <p:cNvSpPr/>
            <p:nvPr/>
          </p:nvSpPr>
          <p:spPr>
            <a:xfrm>
              <a:off x="0" y="0"/>
              <a:ext cx="12191999" cy="19858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3" showMasterSp="0">
  <p:cSld name="Section Divider 3">
    <p:bg>
      <p:bgPr>
        <a:solidFill>
          <a:schemeClr val="dk1"/>
        </a:solidFill>
      </p:bgPr>
    </p:bg>
    <p:spTree>
      <p:nvGrpSpPr>
        <p:cNvPr id="149" name="Shape 149"/>
        <p:cNvGrpSpPr/>
        <p:nvPr/>
      </p:nvGrpSpPr>
      <p:grpSpPr>
        <a:xfrm>
          <a:off x="0" y="0"/>
          <a:ext cx="0" cy="0"/>
          <a:chOff x="0" y="0"/>
          <a:chExt cx="0" cy="0"/>
        </a:xfrm>
      </p:grpSpPr>
      <p:sp>
        <p:nvSpPr>
          <p:cNvPr id="150" name="Google Shape;150;p13"/>
          <p:cNvSpPr txBox="1"/>
          <p:nvPr>
            <p:ph idx="1" type="body"/>
          </p:nvPr>
        </p:nvSpPr>
        <p:spPr>
          <a:xfrm>
            <a:off x="1550988" y="3461559"/>
            <a:ext cx="9070975" cy="598488"/>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800"/>
              </a:spcBef>
              <a:spcAft>
                <a:spcPts val="0"/>
              </a:spcAft>
              <a:buSzPts val="2720"/>
              <a:buNone/>
              <a:defRPr sz="3200">
                <a:solidFill>
                  <a:schemeClr val="lt1"/>
                </a:solidFill>
              </a:defRPr>
            </a:lvl1pPr>
            <a:lvl2pPr indent="-228600" lvl="1" marL="914400" algn="ctr">
              <a:lnSpc>
                <a:spcPct val="100000"/>
              </a:lnSpc>
              <a:spcBef>
                <a:spcPts val="800"/>
              </a:spcBef>
              <a:spcAft>
                <a:spcPts val="0"/>
              </a:spcAft>
              <a:buSzPts val="1700"/>
              <a:buNone/>
              <a:defRPr/>
            </a:lvl2pPr>
            <a:lvl3pPr indent="-228600" lvl="2" marL="1371600" algn="ctr">
              <a:lnSpc>
                <a:spcPct val="100000"/>
              </a:lnSpc>
              <a:spcBef>
                <a:spcPts val="800"/>
              </a:spcBef>
              <a:spcAft>
                <a:spcPts val="0"/>
              </a:spcAft>
              <a:buSzPts val="1530"/>
              <a:buNone/>
              <a:defRPr/>
            </a:lvl3pPr>
            <a:lvl4pPr indent="-228600" lvl="3" marL="1828800" algn="ctr">
              <a:lnSpc>
                <a:spcPct val="100000"/>
              </a:lnSpc>
              <a:spcBef>
                <a:spcPts val="800"/>
              </a:spcBef>
              <a:spcAft>
                <a:spcPts val="0"/>
              </a:spcAft>
              <a:buSzPts val="1360"/>
              <a:buNone/>
              <a:defRPr/>
            </a:lvl4pPr>
            <a:lvl5pPr indent="-228600" lvl="4" marL="2286000" algn="ctr">
              <a:lnSpc>
                <a:spcPct val="100000"/>
              </a:lnSpc>
              <a:spcBef>
                <a:spcPts val="800"/>
              </a:spcBef>
              <a:spcAft>
                <a:spcPts val="0"/>
              </a:spcAft>
              <a:buSzPts val="1360"/>
              <a:buNone/>
              <a:defRPr/>
            </a:lvl5pPr>
            <a:lvl6pPr indent="-342900" lvl="5" marL="2743200" algn="l">
              <a:lnSpc>
                <a:spcPct val="90000"/>
              </a:lnSpc>
              <a:spcBef>
                <a:spcPts val="8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1" name="Google Shape;151;p13"/>
          <p:cNvSpPr txBox="1"/>
          <p:nvPr>
            <p:ph type="title"/>
          </p:nvPr>
        </p:nvSpPr>
        <p:spPr>
          <a:xfrm>
            <a:off x="287591" y="2382981"/>
            <a:ext cx="11569729" cy="1046019"/>
          </a:xfrm>
          <a:prstGeom prst="rect">
            <a:avLst/>
          </a:prstGeom>
          <a:noFill/>
          <a:ln>
            <a:noFill/>
          </a:ln>
        </p:spPr>
        <p:txBody>
          <a:bodyPr anchorCtr="0" anchor="b" bIns="45700" lIns="91425" spcFirstLastPara="1" rIns="91425" wrap="square" tIns="45700">
            <a:normAutofit/>
          </a:bodyPr>
          <a:lstStyle>
            <a:lvl1pPr lvl="0" algn="ctr">
              <a:lnSpc>
                <a:spcPct val="85000"/>
              </a:lnSpc>
              <a:spcBef>
                <a:spcPts val="0"/>
              </a:spcBef>
              <a:spcAft>
                <a:spcPts val="0"/>
              </a:spcAft>
              <a:buClr>
                <a:schemeClr val="lt1"/>
              </a:buClr>
              <a:buSzPts val="6000"/>
              <a:buFont typeface="Barlow Condensed"/>
              <a:buNone/>
              <a:defRPr b="1" sz="60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2" name="Google Shape;152;p13"/>
          <p:cNvSpPr txBox="1"/>
          <p:nvPr>
            <p:ph idx="10" type="dt"/>
          </p:nvPr>
        </p:nvSpPr>
        <p:spPr>
          <a:xfrm>
            <a:off x="10751004" y="6335309"/>
            <a:ext cx="1181114" cy="25033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13"/>
          <p:cNvSpPr txBox="1"/>
          <p:nvPr>
            <p:ph idx="11" type="ftr"/>
          </p:nvPr>
        </p:nvSpPr>
        <p:spPr>
          <a:xfrm>
            <a:off x="259882" y="6335309"/>
            <a:ext cx="5226517" cy="25033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13"/>
          <p:cNvSpPr txBox="1"/>
          <p:nvPr>
            <p:ph idx="12" type="sldNum"/>
          </p:nvPr>
        </p:nvSpPr>
        <p:spPr>
          <a:xfrm>
            <a:off x="5588000" y="6335309"/>
            <a:ext cx="1016000" cy="250337"/>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1000">
                <a:solidFill>
                  <a:schemeClr val="lt1"/>
                </a:solidFill>
                <a:latin typeface="Verdana"/>
                <a:ea typeface="Verdana"/>
                <a:cs typeface="Verdana"/>
                <a:sym typeface="Verdana"/>
              </a:defRPr>
            </a:lvl1pPr>
            <a:lvl2pPr indent="0" lvl="1" marL="0" algn="ctr">
              <a:spcBef>
                <a:spcPts val="0"/>
              </a:spcBef>
              <a:buNone/>
              <a:defRPr sz="1000">
                <a:solidFill>
                  <a:schemeClr val="lt1"/>
                </a:solidFill>
                <a:latin typeface="Verdana"/>
                <a:ea typeface="Verdana"/>
                <a:cs typeface="Verdana"/>
                <a:sym typeface="Verdana"/>
              </a:defRPr>
            </a:lvl2pPr>
            <a:lvl3pPr indent="0" lvl="2" marL="0" algn="ctr">
              <a:spcBef>
                <a:spcPts val="0"/>
              </a:spcBef>
              <a:buNone/>
              <a:defRPr sz="1000">
                <a:solidFill>
                  <a:schemeClr val="lt1"/>
                </a:solidFill>
                <a:latin typeface="Verdana"/>
                <a:ea typeface="Verdana"/>
                <a:cs typeface="Verdana"/>
                <a:sym typeface="Verdana"/>
              </a:defRPr>
            </a:lvl3pPr>
            <a:lvl4pPr indent="0" lvl="3" marL="0" algn="ctr">
              <a:spcBef>
                <a:spcPts val="0"/>
              </a:spcBef>
              <a:buNone/>
              <a:defRPr sz="1000">
                <a:solidFill>
                  <a:schemeClr val="lt1"/>
                </a:solidFill>
                <a:latin typeface="Verdana"/>
                <a:ea typeface="Verdana"/>
                <a:cs typeface="Verdana"/>
                <a:sym typeface="Verdana"/>
              </a:defRPr>
            </a:lvl4pPr>
            <a:lvl5pPr indent="0" lvl="4" marL="0" algn="ctr">
              <a:spcBef>
                <a:spcPts val="0"/>
              </a:spcBef>
              <a:buNone/>
              <a:defRPr sz="1000">
                <a:solidFill>
                  <a:schemeClr val="lt1"/>
                </a:solidFill>
                <a:latin typeface="Verdana"/>
                <a:ea typeface="Verdana"/>
                <a:cs typeface="Verdana"/>
                <a:sym typeface="Verdana"/>
              </a:defRPr>
            </a:lvl5pPr>
            <a:lvl6pPr indent="0" lvl="5" marL="0" algn="ctr">
              <a:spcBef>
                <a:spcPts val="0"/>
              </a:spcBef>
              <a:buNone/>
              <a:defRPr sz="1000">
                <a:solidFill>
                  <a:schemeClr val="lt1"/>
                </a:solidFill>
                <a:latin typeface="Verdana"/>
                <a:ea typeface="Verdana"/>
                <a:cs typeface="Verdana"/>
                <a:sym typeface="Verdana"/>
              </a:defRPr>
            </a:lvl6pPr>
            <a:lvl7pPr indent="0" lvl="6" marL="0" algn="ctr">
              <a:spcBef>
                <a:spcPts val="0"/>
              </a:spcBef>
              <a:buNone/>
              <a:defRPr sz="1000">
                <a:solidFill>
                  <a:schemeClr val="lt1"/>
                </a:solidFill>
                <a:latin typeface="Verdana"/>
                <a:ea typeface="Verdana"/>
                <a:cs typeface="Verdana"/>
                <a:sym typeface="Verdana"/>
              </a:defRPr>
            </a:lvl7pPr>
            <a:lvl8pPr indent="0" lvl="7" marL="0" algn="ctr">
              <a:spcBef>
                <a:spcPts val="0"/>
              </a:spcBef>
              <a:buNone/>
              <a:defRPr sz="1000">
                <a:solidFill>
                  <a:schemeClr val="lt1"/>
                </a:solidFill>
                <a:latin typeface="Verdana"/>
                <a:ea typeface="Verdana"/>
                <a:cs typeface="Verdana"/>
                <a:sym typeface="Verdana"/>
              </a:defRPr>
            </a:lvl8pPr>
            <a:lvl9pPr indent="0" lvl="8" marL="0" algn="ctr">
              <a:spcBef>
                <a:spcPts val="0"/>
              </a:spcBef>
              <a:buNone/>
              <a:defRPr sz="1000">
                <a:solidFill>
                  <a:schemeClr val="lt1"/>
                </a:solidFill>
                <a:latin typeface="Verdana"/>
                <a:ea typeface="Verdana"/>
                <a:cs typeface="Verdana"/>
                <a:sym typeface="Verdana"/>
              </a:defRPr>
            </a:lvl9pPr>
          </a:lstStyle>
          <a:p>
            <a:pPr indent="0" lvl="0" marL="0" rtl="0" algn="ctr">
              <a:spcBef>
                <a:spcPts val="0"/>
              </a:spcBef>
              <a:spcAft>
                <a:spcPts val="0"/>
              </a:spcAft>
              <a:buNone/>
            </a:pPr>
            <a:r>
              <a:rPr lang="en-US"/>
              <a:t>PAGE  </a:t>
            </a:r>
            <a:fld id="{00000000-1234-1234-1234-123412341234}" type="slidenum">
              <a:rPr lang="en-US"/>
              <a:t>‹#›</a:t>
            </a:fld>
            <a:endParaRPr/>
          </a:p>
        </p:txBody>
      </p:sp>
      <p:grpSp>
        <p:nvGrpSpPr>
          <p:cNvPr id="155" name="Google Shape;155;p13"/>
          <p:cNvGrpSpPr/>
          <p:nvPr/>
        </p:nvGrpSpPr>
        <p:grpSpPr>
          <a:xfrm>
            <a:off x="0" y="0"/>
            <a:ext cx="12192000" cy="397164"/>
            <a:chOff x="0" y="0"/>
            <a:chExt cx="12192000" cy="397164"/>
          </a:xfrm>
        </p:grpSpPr>
        <p:sp>
          <p:nvSpPr>
            <p:cNvPr id="156" name="Google Shape;156;p13"/>
            <p:cNvSpPr/>
            <p:nvPr/>
          </p:nvSpPr>
          <p:spPr>
            <a:xfrm>
              <a:off x="1" y="198582"/>
              <a:ext cx="3082197" cy="1985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57" name="Google Shape;157;p13"/>
            <p:cNvSpPr/>
            <p:nvPr/>
          </p:nvSpPr>
          <p:spPr>
            <a:xfrm>
              <a:off x="3050818" y="198582"/>
              <a:ext cx="3047061" cy="19858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58" name="Google Shape;158;p13"/>
            <p:cNvSpPr/>
            <p:nvPr/>
          </p:nvSpPr>
          <p:spPr>
            <a:xfrm>
              <a:off x="6097879" y="198582"/>
              <a:ext cx="3047061" cy="19858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59" name="Google Shape;159;p13"/>
            <p:cNvSpPr/>
            <p:nvPr/>
          </p:nvSpPr>
          <p:spPr>
            <a:xfrm>
              <a:off x="9144939" y="198582"/>
              <a:ext cx="3047061" cy="19858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60" name="Google Shape;160;p13"/>
            <p:cNvSpPr/>
            <p:nvPr/>
          </p:nvSpPr>
          <p:spPr>
            <a:xfrm>
              <a:off x="0" y="0"/>
              <a:ext cx="12191999" cy="19858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Closing Slide">
    <p:spTree>
      <p:nvGrpSpPr>
        <p:cNvPr id="161" name="Shape 161"/>
        <p:cNvGrpSpPr/>
        <p:nvPr/>
      </p:nvGrpSpPr>
      <p:grpSpPr>
        <a:xfrm>
          <a:off x="0" y="0"/>
          <a:ext cx="0" cy="0"/>
          <a:chOff x="0" y="0"/>
          <a:chExt cx="0" cy="0"/>
        </a:xfrm>
      </p:grpSpPr>
      <p:sp>
        <p:nvSpPr>
          <p:cNvPr id="162" name="Google Shape;162;p14"/>
          <p:cNvSpPr txBox="1"/>
          <p:nvPr>
            <p:ph type="title"/>
          </p:nvPr>
        </p:nvSpPr>
        <p:spPr>
          <a:xfrm>
            <a:off x="657225" y="4581236"/>
            <a:ext cx="10877550" cy="1597891"/>
          </a:xfrm>
          <a:prstGeom prst="rect">
            <a:avLst/>
          </a:prstGeom>
          <a:noFill/>
          <a:ln>
            <a:noFill/>
          </a:ln>
        </p:spPr>
        <p:txBody>
          <a:bodyPr anchorCtr="1" anchor="ctr" bIns="45700" lIns="91425" spcFirstLastPara="1" rIns="91425" wrap="square" tIns="45700">
            <a:noAutofit/>
          </a:bodyPr>
          <a:lstStyle>
            <a:lvl1pPr lvl="0" algn="ctr">
              <a:lnSpc>
                <a:spcPct val="85000"/>
              </a:lnSpc>
              <a:spcBef>
                <a:spcPts val="0"/>
              </a:spcBef>
              <a:spcAft>
                <a:spcPts val="0"/>
              </a:spcAft>
              <a:buClr>
                <a:schemeClr val="dk1"/>
              </a:buClr>
              <a:buSzPts val="1800"/>
              <a:buFont typeface="Verdana"/>
              <a:buNone/>
              <a:defRPr b="0" i="0" sz="1800" cap="none">
                <a:solidFill>
                  <a:schemeClr val="dk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3" name="Google Shape;163;p14"/>
          <p:cNvSpPr txBox="1"/>
          <p:nvPr>
            <p:ph idx="10" type="dt"/>
          </p:nvPr>
        </p:nvSpPr>
        <p:spPr>
          <a:xfrm>
            <a:off x="10719067" y="6335309"/>
            <a:ext cx="1181114" cy="25033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14"/>
          <p:cNvSpPr txBox="1"/>
          <p:nvPr>
            <p:ph idx="11" type="ftr"/>
          </p:nvPr>
        </p:nvSpPr>
        <p:spPr>
          <a:xfrm>
            <a:off x="291819" y="6335309"/>
            <a:ext cx="4829174" cy="25033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14"/>
          <p:cNvSpPr txBox="1"/>
          <p:nvPr>
            <p:ph idx="12" type="sldNum"/>
          </p:nvPr>
        </p:nvSpPr>
        <p:spPr>
          <a:xfrm>
            <a:off x="5588000" y="6335309"/>
            <a:ext cx="1016000" cy="250337"/>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r>
              <a:rPr lang="en-US"/>
              <a:t>PAGE  </a:t>
            </a:r>
            <a:fld id="{00000000-1234-1234-1234-123412341234}" type="slidenum">
              <a:rPr lang="en-US"/>
              <a:t>‹#›</a:t>
            </a:fld>
            <a:endParaRPr/>
          </a:p>
        </p:txBody>
      </p:sp>
      <p:grpSp>
        <p:nvGrpSpPr>
          <p:cNvPr id="166" name="Google Shape;166;p14"/>
          <p:cNvGrpSpPr/>
          <p:nvPr/>
        </p:nvGrpSpPr>
        <p:grpSpPr>
          <a:xfrm>
            <a:off x="0" y="0"/>
            <a:ext cx="12192000" cy="397164"/>
            <a:chOff x="0" y="0"/>
            <a:chExt cx="12192000" cy="397164"/>
          </a:xfrm>
        </p:grpSpPr>
        <p:sp>
          <p:nvSpPr>
            <p:cNvPr id="167" name="Google Shape;167;p14"/>
            <p:cNvSpPr/>
            <p:nvPr/>
          </p:nvSpPr>
          <p:spPr>
            <a:xfrm>
              <a:off x="1" y="198582"/>
              <a:ext cx="3082197" cy="19858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68" name="Google Shape;168;p14"/>
            <p:cNvSpPr/>
            <p:nvPr/>
          </p:nvSpPr>
          <p:spPr>
            <a:xfrm>
              <a:off x="3050818" y="198582"/>
              <a:ext cx="3047061" cy="1985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69" name="Google Shape;169;p14"/>
            <p:cNvSpPr/>
            <p:nvPr/>
          </p:nvSpPr>
          <p:spPr>
            <a:xfrm>
              <a:off x="6097879" y="198582"/>
              <a:ext cx="3047061" cy="19858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70" name="Google Shape;170;p14"/>
            <p:cNvSpPr/>
            <p:nvPr/>
          </p:nvSpPr>
          <p:spPr>
            <a:xfrm>
              <a:off x="9144939" y="198582"/>
              <a:ext cx="3047061" cy="19858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71" name="Google Shape;171;p14"/>
            <p:cNvSpPr/>
            <p:nvPr/>
          </p:nvSpPr>
          <p:spPr>
            <a:xfrm>
              <a:off x="0" y="0"/>
              <a:ext cx="12191999" cy="19858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grpSp>
      <p:pic>
        <p:nvPicPr>
          <p:cNvPr id="172" name="Google Shape;172;p14"/>
          <p:cNvPicPr preferRelativeResize="0"/>
          <p:nvPr/>
        </p:nvPicPr>
        <p:blipFill rotWithShape="1">
          <a:blip r:embed="rId2">
            <a:alphaModFix/>
          </a:blip>
          <a:srcRect b="0" l="0" r="0" t="0"/>
          <a:stretch/>
        </p:blipFill>
        <p:spPr>
          <a:xfrm>
            <a:off x="3009063" y="985586"/>
            <a:ext cx="6173872" cy="40752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_ALT" showMasterSp="0">
  <p:cSld name="Closing Slide_ALT">
    <p:bg>
      <p:bgPr>
        <a:solidFill>
          <a:schemeClr val="dk1"/>
        </a:solidFill>
      </p:bgPr>
    </p:bg>
    <p:spTree>
      <p:nvGrpSpPr>
        <p:cNvPr id="173" name="Shape 173"/>
        <p:cNvGrpSpPr/>
        <p:nvPr/>
      </p:nvGrpSpPr>
      <p:grpSpPr>
        <a:xfrm>
          <a:off x="0" y="0"/>
          <a:ext cx="0" cy="0"/>
          <a:chOff x="0" y="0"/>
          <a:chExt cx="0" cy="0"/>
        </a:xfrm>
      </p:grpSpPr>
      <p:sp>
        <p:nvSpPr>
          <p:cNvPr id="174" name="Google Shape;174;p15"/>
          <p:cNvSpPr txBox="1"/>
          <p:nvPr>
            <p:ph type="title"/>
          </p:nvPr>
        </p:nvSpPr>
        <p:spPr>
          <a:xfrm>
            <a:off x="733425" y="4682836"/>
            <a:ext cx="10725150" cy="1559782"/>
          </a:xfrm>
          <a:prstGeom prst="rect">
            <a:avLst/>
          </a:prstGeom>
          <a:noFill/>
          <a:ln>
            <a:noFill/>
          </a:ln>
        </p:spPr>
        <p:txBody>
          <a:bodyPr anchorCtr="1" anchor="ctr" bIns="45700" lIns="91425" spcFirstLastPara="1" rIns="91425" wrap="square" tIns="45700">
            <a:noAutofit/>
          </a:bodyPr>
          <a:lstStyle>
            <a:lvl1pPr lvl="0" algn="ctr">
              <a:lnSpc>
                <a:spcPct val="75000"/>
              </a:lnSpc>
              <a:spcBef>
                <a:spcPts val="0"/>
              </a:spcBef>
              <a:spcAft>
                <a:spcPts val="0"/>
              </a:spcAft>
              <a:buClr>
                <a:schemeClr val="lt1"/>
              </a:buClr>
              <a:buSzPts val="1800"/>
              <a:buFont typeface="Verdana"/>
              <a:buNone/>
              <a:defRPr b="0" i="0" sz="1800">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5" name="Google Shape;175;p15"/>
          <p:cNvSpPr txBox="1"/>
          <p:nvPr>
            <p:ph idx="10" type="dt"/>
          </p:nvPr>
        </p:nvSpPr>
        <p:spPr>
          <a:xfrm>
            <a:off x="10765732" y="6335309"/>
            <a:ext cx="1181114" cy="25033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15"/>
          <p:cNvSpPr txBox="1"/>
          <p:nvPr>
            <p:ph idx="11" type="ftr"/>
          </p:nvPr>
        </p:nvSpPr>
        <p:spPr>
          <a:xfrm>
            <a:off x="245154" y="6335309"/>
            <a:ext cx="4752974" cy="25033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15"/>
          <p:cNvSpPr txBox="1"/>
          <p:nvPr>
            <p:ph idx="12" type="sldNum"/>
          </p:nvPr>
        </p:nvSpPr>
        <p:spPr>
          <a:xfrm>
            <a:off x="5588000" y="6335309"/>
            <a:ext cx="1016000" cy="250337"/>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1000">
                <a:solidFill>
                  <a:schemeClr val="lt1"/>
                </a:solidFill>
                <a:latin typeface="Verdana"/>
                <a:ea typeface="Verdana"/>
                <a:cs typeface="Verdana"/>
                <a:sym typeface="Verdana"/>
              </a:defRPr>
            </a:lvl1pPr>
            <a:lvl2pPr indent="0" lvl="1" marL="0" algn="ctr">
              <a:spcBef>
                <a:spcPts val="0"/>
              </a:spcBef>
              <a:buNone/>
              <a:defRPr sz="1000">
                <a:solidFill>
                  <a:schemeClr val="lt1"/>
                </a:solidFill>
                <a:latin typeface="Verdana"/>
                <a:ea typeface="Verdana"/>
                <a:cs typeface="Verdana"/>
                <a:sym typeface="Verdana"/>
              </a:defRPr>
            </a:lvl2pPr>
            <a:lvl3pPr indent="0" lvl="2" marL="0" algn="ctr">
              <a:spcBef>
                <a:spcPts val="0"/>
              </a:spcBef>
              <a:buNone/>
              <a:defRPr sz="1000">
                <a:solidFill>
                  <a:schemeClr val="lt1"/>
                </a:solidFill>
                <a:latin typeface="Verdana"/>
                <a:ea typeface="Verdana"/>
                <a:cs typeface="Verdana"/>
                <a:sym typeface="Verdana"/>
              </a:defRPr>
            </a:lvl3pPr>
            <a:lvl4pPr indent="0" lvl="3" marL="0" algn="ctr">
              <a:spcBef>
                <a:spcPts val="0"/>
              </a:spcBef>
              <a:buNone/>
              <a:defRPr sz="1000">
                <a:solidFill>
                  <a:schemeClr val="lt1"/>
                </a:solidFill>
                <a:latin typeface="Verdana"/>
                <a:ea typeface="Verdana"/>
                <a:cs typeface="Verdana"/>
                <a:sym typeface="Verdana"/>
              </a:defRPr>
            </a:lvl4pPr>
            <a:lvl5pPr indent="0" lvl="4" marL="0" algn="ctr">
              <a:spcBef>
                <a:spcPts val="0"/>
              </a:spcBef>
              <a:buNone/>
              <a:defRPr sz="1000">
                <a:solidFill>
                  <a:schemeClr val="lt1"/>
                </a:solidFill>
                <a:latin typeface="Verdana"/>
                <a:ea typeface="Verdana"/>
                <a:cs typeface="Verdana"/>
                <a:sym typeface="Verdana"/>
              </a:defRPr>
            </a:lvl5pPr>
            <a:lvl6pPr indent="0" lvl="5" marL="0" algn="ctr">
              <a:spcBef>
                <a:spcPts val="0"/>
              </a:spcBef>
              <a:buNone/>
              <a:defRPr sz="1000">
                <a:solidFill>
                  <a:schemeClr val="lt1"/>
                </a:solidFill>
                <a:latin typeface="Verdana"/>
                <a:ea typeface="Verdana"/>
                <a:cs typeface="Verdana"/>
                <a:sym typeface="Verdana"/>
              </a:defRPr>
            </a:lvl6pPr>
            <a:lvl7pPr indent="0" lvl="6" marL="0" algn="ctr">
              <a:spcBef>
                <a:spcPts val="0"/>
              </a:spcBef>
              <a:buNone/>
              <a:defRPr sz="1000">
                <a:solidFill>
                  <a:schemeClr val="lt1"/>
                </a:solidFill>
                <a:latin typeface="Verdana"/>
                <a:ea typeface="Verdana"/>
                <a:cs typeface="Verdana"/>
                <a:sym typeface="Verdana"/>
              </a:defRPr>
            </a:lvl7pPr>
            <a:lvl8pPr indent="0" lvl="7" marL="0" algn="ctr">
              <a:spcBef>
                <a:spcPts val="0"/>
              </a:spcBef>
              <a:buNone/>
              <a:defRPr sz="1000">
                <a:solidFill>
                  <a:schemeClr val="lt1"/>
                </a:solidFill>
                <a:latin typeface="Verdana"/>
                <a:ea typeface="Verdana"/>
                <a:cs typeface="Verdana"/>
                <a:sym typeface="Verdana"/>
              </a:defRPr>
            </a:lvl8pPr>
            <a:lvl9pPr indent="0" lvl="8" marL="0" algn="ctr">
              <a:spcBef>
                <a:spcPts val="0"/>
              </a:spcBef>
              <a:buNone/>
              <a:defRPr sz="1000">
                <a:solidFill>
                  <a:schemeClr val="lt1"/>
                </a:solidFill>
                <a:latin typeface="Verdana"/>
                <a:ea typeface="Verdana"/>
                <a:cs typeface="Verdana"/>
                <a:sym typeface="Verdana"/>
              </a:defRPr>
            </a:lvl9pPr>
          </a:lstStyle>
          <a:p>
            <a:pPr indent="0" lvl="0" marL="0" rtl="0" algn="ctr">
              <a:spcBef>
                <a:spcPts val="0"/>
              </a:spcBef>
              <a:spcAft>
                <a:spcPts val="0"/>
              </a:spcAft>
              <a:buNone/>
            </a:pPr>
            <a:r>
              <a:rPr lang="en-US"/>
              <a:t>PAGE  </a:t>
            </a:r>
            <a:fld id="{00000000-1234-1234-1234-123412341234}" type="slidenum">
              <a:rPr lang="en-US"/>
              <a:t>‹#›</a:t>
            </a:fld>
            <a:endParaRPr/>
          </a:p>
        </p:txBody>
      </p:sp>
      <p:pic>
        <p:nvPicPr>
          <p:cNvPr id="178" name="Google Shape;178;p15"/>
          <p:cNvPicPr preferRelativeResize="0"/>
          <p:nvPr/>
        </p:nvPicPr>
        <p:blipFill rotWithShape="1">
          <a:blip r:embed="rId2">
            <a:alphaModFix/>
          </a:blip>
          <a:srcRect b="0" l="0" r="0" t="0"/>
          <a:stretch/>
        </p:blipFill>
        <p:spPr>
          <a:xfrm>
            <a:off x="3009064" y="985586"/>
            <a:ext cx="6173872" cy="4075200"/>
          </a:xfrm>
          <a:prstGeom prst="rect">
            <a:avLst/>
          </a:prstGeom>
          <a:noFill/>
          <a:ln>
            <a:noFill/>
          </a:ln>
        </p:spPr>
      </p:pic>
      <p:grpSp>
        <p:nvGrpSpPr>
          <p:cNvPr id="179" name="Google Shape;179;p15"/>
          <p:cNvGrpSpPr/>
          <p:nvPr/>
        </p:nvGrpSpPr>
        <p:grpSpPr>
          <a:xfrm>
            <a:off x="0" y="0"/>
            <a:ext cx="12192000" cy="397164"/>
            <a:chOff x="0" y="0"/>
            <a:chExt cx="12192000" cy="397164"/>
          </a:xfrm>
        </p:grpSpPr>
        <p:sp>
          <p:nvSpPr>
            <p:cNvPr id="180" name="Google Shape;180;p15"/>
            <p:cNvSpPr/>
            <p:nvPr/>
          </p:nvSpPr>
          <p:spPr>
            <a:xfrm>
              <a:off x="1" y="198582"/>
              <a:ext cx="3082197" cy="1985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81" name="Google Shape;181;p15"/>
            <p:cNvSpPr/>
            <p:nvPr/>
          </p:nvSpPr>
          <p:spPr>
            <a:xfrm>
              <a:off x="3050818" y="198582"/>
              <a:ext cx="3047061" cy="19858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82" name="Google Shape;182;p15"/>
            <p:cNvSpPr/>
            <p:nvPr/>
          </p:nvSpPr>
          <p:spPr>
            <a:xfrm>
              <a:off x="6097879" y="198582"/>
              <a:ext cx="3047061" cy="19858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83" name="Google Shape;183;p15"/>
            <p:cNvSpPr/>
            <p:nvPr/>
          </p:nvSpPr>
          <p:spPr>
            <a:xfrm>
              <a:off x="9144939" y="198582"/>
              <a:ext cx="3047061" cy="19858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84" name="Google Shape;184;p15"/>
            <p:cNvSpPr/>
            <p:nvPr/>
          </p:nvSpPr>
          <p:spPr>
            <a:xfrm>
              <a:off x="0" y="0"/>
              <a:ext cx="12191999" cy="19858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losing Slide_Y+W" showMasterSp="0">
  <p:cSld name="1_Closing Slide_Y+W">
    <p:spTree>
      <p:nvGrpSpPr>
        <p:cNvPr id="185" name="Shape 185"/>
        <p:cNvGrpSpPr/>
        <p:nvPr/>
      </p:nvGrpSpPr>
      <p:grpSpPr>
        <a:xfrm>
          <a:off x="0" y="0"/>
          <a:ext cx="0" cy="0"/>
          <a:chOff x="0" y="0"/>
          <a:chExt cx="0" cy="0"/>
        </a:xfrm>
      </p:grpSpPr>
      <p:sp>
        <p:nvSpPr>
          <p:cNvPr id="186" name="Google Shape;186;p16"/>
          <p:cNvSpPr txBox="1"/>
          <p:nvPr>
            <p:ph idx="10" type="dt"/>
          </p:nvPr>
        </p:nvSpPr>
        <p:spPr>
          <a:xfrm>
            <a:off x="10719067" y="6335309"/>
            <a:ext cx="1181114" cy="25033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16"/>
          <p:cNvSpPr txBox="1"/>
          <p:nvPr>
            <p:ph idx="11" type="ftr"/>
          </p:nvPr>
        </p:nvSpPr>
        <p:spPr>
          <a:xfrm>
            <a:off x="291819" y="6335309"/>
            <a:ext cx="4829174" cy="25033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16"/>
          <p:cNvSpPr txBox="1"/>
          <p:nvPr>
            <p:ph idx="12" type="sldNum"/>
          </p:nvPr>
        </p:nvSpPr>
        <p:spPr>
          <a:xfrm>
            <a:off x="5588000" y="6335309"/>
            <a:ext cx="1016000" cy="250337"/>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r>
              <a:rPr lang="en-US"/>
              <a:t>PAGE  </a:t>
            </a:r>
            <a:fld id="{00000000-1234-1234-1234-123412341234}" type="slidenum">
              <a:rPr lang="en-US"/>
              <a:t>‹#›</a:t>
            </a:fld>
            <a:endParaRPr/>
          </a:p>
        </p:txBody>
      </p:sp>
      <p:grpSp>
        <p:nvGrpSpPr>
          <p:cNvPr id="189" name="Google Shape;189;p16"/>
          <p:cNvGrpSpPr/>
          <p:nvPr/>
        </p:nvGrpSpPr>
        <p:grpSpPr>
          <a:xfrm>
            <a:off x="0" y="0"/>
            <a:ext cx="12192000" cy="397164"/>
            <a:chOff x="0" y="0"/>
            <a:chExt cx="12192000" cy="397164"/>
          </a:xfrm>
        </p:grpSpPr>
        <p:sp>
          <p:nvSpPr>
            <p:cNvPr id="190" name="Google Shape;190;p16"/>
            <p:cNvSpPr/>
            <p:nvPr/>
          </p:nvSpPr>
          <p:spPr>
            <a:xfrm>
              <a:off x="1" y="198582"/>
              <a:ext cx="3082197" cy="19858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91" name="Google Shape;191;p16"/>
            <p:cNvSpPr/>
            <p:nvPr/>
          </p:nvSpPr>
          <p:spPr>
            <a:xfrm>
              <a:off x="3050818" y="198582"/>
              <a:ext cx="3047061" cy="1985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92" name="Google Shape;192;p16"/>
            <p:cNvSpPr/>
            <p:nvPr/>
          </p:nvSpPr>
          <p:spPr>
            <a:xfrm>
              <a:off x="6097879" y="198582"/>
              <a:ext cx="3047061" cy="19858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93" name="Google Shape;193;p16"/>
            <p:cNvSpPr/>
            <p:nvPr/>
          </p:nvSpPr>
          <p:spPr>
            <a:xfrm>
              <a:off x="9144939" y="198582"/>
              <a:ext cx="3047061" cy="19858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94" name="Google Shape;194;p16"/>
            <p:cNvSpPr/>
            <p:nvPr/>
          </p:nvSpPr>
          <p:spPr>
            <a:xfrm>
              <a:off x="0" y="0"/>
              <a:ext cx="12191999" cy="19858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grpSp>
      <p:pic>
        <p:nvPicPr>
          <p:cNvPr id="195" name="Google Shape;195;p16"/>
          <p:cNvPicPr preferRelativeResize="0"/>
          <p:nvPr/>
        </p:nvPicPr>
        <p:blipFill rotWithShape="1">
          <a:blip r:embed="rId2">
            <a:alphaModFix/>
          </a:blip>
          <a:srcRect b="0" l="0" r="0" t="0"/>
          <a:stretch/>
        </p:blipFill>
        <p:spPr>
          <a:xfrm>
            <a:off x="3009064" y="805093"/>
            <a:ext cx="6173872" cy="4075200"/>
          </a:xfrm>
          <a:prstGeom prst="rect">
            <a:avLst/>
          </a:prstGeom>
          <a:noFill/>
          <a:ln>
            <a:noFill/>
          </a:ln>
        </p:spPr>
      </p:pic>
      <p:pic>
        <p:nvPicPr>
          <p:cNvPr id="196" name="Google Shape;196;p16"/>
          <p:cNvPicPr preferRelativeResize="0"/>
          <p:nvPr/>
        </p:nvPicPr>
        <p:blipFill rotWithShape="1">
          <a:blip r:embed="rId3">
            <a:alphaModFix/>
          </a:blip>
          <a:srcRect b="0" l="0" r="0" t="0"/>
          <a:stretch/>
        </p:blipFill>
        <p:spPr>
          <a:xfrm>
            <a:off x="5187315" y="4854114"/>
            <a:ext cx="1817370" cy="514350"/>
          </a:xfrm>
          <a:prstGeom prst="rect">
            <a:avLst/>
          </a:prstGeom>
          <a:noFill/>
          <a:ln>
            <a:noFill/>
          </a:ln>
        </p:spPr>
      </p:pic>
      <p:pic>
        <p:nvPicPr>
          <p:cNvPr id="197" name="Google Shape;197;p16"/>
          <p:cNvPicPr preferRelativeResize="0"/>
          <p:nvPr/>
        </p:nvPicPr>
        <p:blipFill rotWithShape="1">
          <a:blip r:embed="rId4">
            <a:alphaModFix/>
          </a:blip>
          <a:srcRect b="0" l="0" r="0" t="0"/>
          <a:stretch/>
        </p:blipFill>
        <p:spPr>
          <a:xfrm>
            <a:off x="4237482" y="5539328"/>
            <a:ext cx="3717036" cy="24345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losing Slide_Y+W_ALT" showMasterSp="0">
  <p:cSld name="1_Closing Slide_Y+W_ALT">
    <p:bg>
      <p:bgPr>
        <a:solidFill>
          <a:schemeClr val="dk1"/>
        </a:solidFill>
      </p:bgPr>
    </p:bg>
    <p:spTree>
      <p:nvGrpSpPr>
        <p:cNvPr id="198" name="Shape 198"/>
        <p:cNvGrpSpPr/>
        <p:nvPr/>
      </p:nvGrpSpPr>
      <p:grpSpPr>
        <a:xfrm>
          <a:off x="0" y="0"/>
          <a:ext cx="0" cy="0"/>
          <a:chOff x="0" y="0"/>
          <a:chExt cx="0" cy="0"/>
        </a:xfrm>
      </p:grpSpPr>
      <p:sp>
        <p:nvSpPr>
          <p:cNvPr id="199" name="Google Shape;199;p17"/>
          <p:cNvSpPr txBox="1"/>
          <p:nvPr>
            <p:ph idx="10" type="dt"/>
          </p:nvPr>
        </p:nvSpPr>
        <p:spPr>
          <a:xfrm>
            <a:off x="10765732" y="6335309"/>
            <a:ext cx="1181114" cy="25033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17"/>
          <p:cNvSpPr txBox="1"/>
          <p:nvPr>
            <p:ph idx="11" type="ftr"/>
          </p:nvPr>
        </p:nvSpPr>
        <p:spPr>
          <a:xfrm>
            <a:off x="245154" y="6335309"/>
            <a:ext cx="4752974" cy="25033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17"/>
          <p:cNvSpPr txBox="1"/>
          <p:nvPr>
            <p:ph idx="12" type="sldNum"/>
          </p:nvPr>
        </p:nvSpPr>
        <p:spPr>
          <a:xfrm>
            <a:off x="5588000" y="6335309"/>
            <a:ext cx="1016000" cy="250337"/>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1000">
                <a:solidFill>
                  <a:schemeClr val="lt1"/>
                </a:solidFill>
                <a:latin typeface="Verdana"/>
                <a:ea typeface="Verdana"/>
                <a:cs typeface="Verdana"/>
                <a:sym typeface="Verdana"/>
              </a:defRPr>
            </a:lvl1pPr>
            <a:lvl2pPr indent="0" lvl="1" marL="0" algn="ctr">
              <a:spcBef>
                <a:spcPts val="0"/>
              </a:spcBef>
              <a:buNone/>
              <a:defRPr sz="1000">
                <a:solidFill>
                  <a:schemeClr val="lt1"/>
                </a:solidFill>
                <a:latin typeface="Verdana"/>
                <a:ea typeface="Verdana"/>
                <a:cs typeface="Verdana"/>
                <a:sym typeface="Verdana"/>
              </a:defRPr>
            </a:lvl2pPr>
            <a:lvl3pPr indent="0" lvl="2" marL="0" algn="ctr">
              <a:spcBef>
                <a:spcPts val="0"/>
              </a:spcBef>
              <a:buNone/>
              <a:defRPr sz="1000">
                <a:solidFill>
                  <a:schemeClr val="lt1"/>
                </a:solidFill>
                <a:latin typeface="Verdana"/>
                <a:ea typeface="Verdana"/>
                <a:cs typeface="Verdana"/>
                <a:sym typeface="Verdana"/>
              </a:defRPr>
            </a:lvl3pPr>
            <a:lvl4pPr indent="0" lvl="3" marL="0" algn="ctr">
              <a:spcBef>
                <a:spcPts val="0"/>
              </a:spcBef>
              <a:buNone/>
              <a:defRPr sz="1000">
                <a:solidFill>
                  <a:schemeClr val="lt1"/>
                </a:solidFill>
                <a:latin typeface="Verdana"/>
                <a:ea typeface="Verdana"/>
                <a:cs typeface="Verdana"/>
                <a:sym typeface="Verdana"/>
              </a:defRPr>
            </a:lvl4pPr>
            <a:lvl5pPr indent="0" lvl="4" marL="0" algn="ctr">
              <a:spcBef>
                <a:spcPts val="0"/>
              </a:spcBef>
              <a:buNone/>
              <a:defRPr sz="1000">
                <a:solidFill>
                  <a:schemeClr val="lt1"/>
                </a:solidFill>
                <a:latin typeface="Verdana"/>
                <a:ea typeface="Verdana"/>
                <a:cs typeface="Verdana"/>
                <a:sym typeface="Verdana"/>
              </a:defRPr>
            </a:lvl5pPr>
            <a:lvl6pPr indent="0" lvl="5" marL="0" algn="ctr">
              <a:spcBef>
                <a:spcPts val="0"/>
              </a:spcBef>
              <a:buNone/>
              <a:defRPr sz="1000">
                <a:solidFill>
                  <a:schemeClr val="lt1"/>
                </a:solidFill>
                <a:latin typeface="Verdana"/>
                <a:ea typeface="Verdana"/>
                <a:cs typeface="Verdana"/>
                <a:sym typeface="Verdana"/>
              </a:defRPr>
            </a:lvl6pPr>
            <a:lvl7pPr indent="0" lvl="6" marL="0" algn="ctr">
              <a:spcBef>
                <a:spcPts val="0"/>
              </a:spcBef>
              <a:buNone/>
              <a:defRPr sz="1000">
                <a:solidFill>
                  <a:schemeClr val="lt1"/>
                </a:solidFill>
                <a:latin typeface="Verdana"/>
                <a:ea typeface="Verdana"/>
                <a:cs typeface="Verdana"/>
                <a:sym typeface="Verdana"/>
              </a:defRPr>
            </a:lvl7pPr>
            <a:lvl8pPr indent="0" lvl="7" marL="0" algn="ctr">
              <a:spcBef>
                <a:spcPts val="0"/>
              </a:spcBef>
              <a:buNone/>
              <a:defRPr sz="1000">
                <a:solidFill>
                  <a:schemeClr val="lt1"/>
                </a:solidFill>
                <a:latin typeface="Verdana"/>
                <a:ea typeface="Verdana"/>
                <a:cs typeface="Verdana"/>
                <a:sym typeface="Verdana"/>
              </a:defRPr>
            </a:lvl8pPr>
            <a:lvl9pPr indent="0" lvl="8" marL="0" algn="ctr">
              <a:spcBef>
                <a:spcPts val="0"/>
              </a:spcBef>
              <a:buNone/>
              <a:defRPr sz="1000">
                <a:solidFill>
                  <a:schemeClr val="lt1"/>
                </a:solidFill>
                <a:latin typeface="Verdana"/>
                <a:ea typeface="Verdana"/>
                <a:cs typeface="Verdana"/>
                <a:sym typeface="Verdana"/>
              </a:defRPr>
            </a:lvl9pPr>
          </a:lstStyle>
          <a:p>
            <a:pPr indent="0" lvl="0" marL="0" rtl="0" algn="ctr">
              <a:spcBef>
                <a:spcPts val="0"/>
              </a:spcBef>
              <a:spcAft>
                <a:spcPts val="0"/>
              </a:spcAft>
              <a:buNone/>
            </a:pPr>
            <a:r>
              <a:rPr lang="en-US"/>
              <a:t>PAGE  </a:t>
            </a:r>
            <a:fld id="{00000000-1234-1234-1234-123412341234}" type="slidenum">
              <a:rPr lang="en-US"/>
              <a:t>‹#›</a:t>
            </a:fld>
            <a:endParaRPr/>
          </a:p>
        </p:txBody>
      </p:sp>
      <p:pic>
        <p:nvPicPr>
          <p:cNvPr id="202" name="Google Shape;202;p17"/>
          <p:cNvPicPr preferRelativeResize="0"/>
          <p:nvPr/>
        </p:nvPicPr>
        <p:blipFill rotWithShape="1">
          <a:blip r:embed="rId2">
            <a:alphaModFix/>
          </a:blip>
          <a:srcRect b="0" l="0" r="0" t="0"/>
          <a:stretch/>
        </p:blipFill>
        <p:spPr>
          <a:xfrm>
            <a:off x="3009064" y="799131"/>
            <a:ext cx="6173872" cy="4075200"/>
          </a:xfrm>
          <a:prstGeom prst="rect">
            <a:avLst/>
          </a:prstGeom>
          <a:noFill/>
          <a:ln>
            <a:noFill/>
          </a:ln>
        </p:spPr>
      </p:pic>
      <p:grpSp>
        <p:nvGrpSpPr>
          <p:cNvPr id="203" name="Google Shape;203;p17"/>
          <p:cNvGrpSpPr/>
          <p:nvPr/>
        </p:nvGrpSpPr>
        <p:grpSpPr>
          <a:xfrm>
            <a:off x="0" y="0"/>
            <a:ext cx="12192000" cy="397164"/>
            <a:chOff x="0" y="0"/>
            <a:chExt cx="12192000" cy="397164"/>
          </a:xfrm>
        </p:grpSpPr>
        <p:sp>
          <p:nvSpPr>
            <p:cNvPr id="204" name="Google Shape;204;p17"/>
            <p:cNvSpPr/>
            <p:nvPr/>
          </p:nvSpPr>
          <p:spPr>
            <a:xfrm>
              <a:off x="1" y="198582"/>
              <a:ext cx="3082197" cy="1985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205" name="Google Shape;205;p17"/>
            <p:cNvSpPr/>
            <p:nvPr/>
          </p:nvSpPr>
          <p:spPr>
            <a:xfrm>
              <a:off x="3050818" y="198582"/>
              <a:ext cx="3047061" cy="19858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206" name="Google Shape;206;p17"/>
            <p:cNvSpPr/>
            <p:nvPr/>
          </p:nvSpPr>
          <p:spPr>
            <a:xfrm>
              <a:off x="6097879" y="198582"/>
              <a:ext cx="3047061" cy="19858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207" name="Google Shape;207;p17"/>
            <p:cNvSpPr/>
            <p:nvPr/>
          </p:nvSpPr>
          <p:spPr>
            <a:xfrm>
              <a:off x="9144939" y="198582"/>
              <a:ext cx="3047061" cy="19858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208" name="Google Shape;208;p17"/>
            <p:cNvSpPr/>
            <p:nvPr/>
          </p:nvSpPr>
          <p:spPr>
            <a:xfrm>
              <a:off x="0" y="0"/>
              <a:ext cx="12191999" cy="19858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grpSp>
      <p:pic>
        <p:nvPicPr>
          <p:cNvPr id="209" name="Google Shape;209;p17"/>
          <p:cNvPicPr preferRelativeResize="0"/>
          <p:nvPr/>
        </p:nvPicPr>
        <p:blipFill rotWithShape="1">
          <a:blip r:embed="rId3">
            <a:alphaModFix/>
          </a:blip>
          <a:srcRect b="0" l="0" r="0" t="0"/>
          <a:stretch/>
        </p:blipFill>
        <p:spPr>
          <a:xfrm>
            <a:off x="5187315" y="4854114"/>
            <a:ext cx="1817370" cy="514350"/>
          </a:xfrm>
          <a:prstGeom prst="rect">
            <a:avLst/>
          </a:prstGeom>
          <a:noFill/>
          <a:ln>
            <a:noFill/>
          </a:ln>
        </p:spPr>
      </p:pic>
      <p:pic>
        <p:nvPicPr>
          <p:cNvPr id="210" name="Google Shape;210;p17"/>
          <p:cNvPicPr preferRelativeResize="0"/>
          <p:nvPr/>
        </p:nvPicPr>
        <p:blipFill rotWithShape="1">
          <a:blip r:embed="rId4">
            <a:alphaModFix/>
          </a:blip>
          <a:srcRect b="0" l="0" r="0" t="0"/>
          <a:stretch/>
        </p:blipFill>
        <p:spPr>
          <a:xfrm>
            <a:off x="4237482" y="5539328"/>
            <a:ext cx="3717036" cy="24345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_Menu">
  <p:cSld name="Title and Content_Menu">
    <p:spTree>
      <p:nvGrpSpPr>
        <p:cNvPr id="211" name="Shape 211"/>
        <p:cNvGrpSpPr/>
        <p:nvPr/>
      </p:nvGrpSpPr>
      <p:grpSpPr>
        <a:xfrm>
          <a:off x="0" y="0"/>
          <a:ext cx="0" cy="0"/>
          <a:chOff x="0" y="0"/>
          <a:chExt cx="0" cy="0"/>
        </a:xfrm>
      </p:grpSpPr>
      <p:sp>
        <p:nvSpPr>
          <p:cNvPr id="212" name="Google Shape;212;p18"/>
          <p:cNvSpPr txBox="1"/>
          <p:nvPr>
            <p:ph idx="1" type="body"/>
          </p:nvPr>
        </p:nvSpPr>
        <p:spPr>
          <a:xfrm>
            <a:off x="259882" y="1413163"/>
            <a:ext cx="11569729" cy="4595117"/>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800"/>
              </a:spcBef>
              <a:spcAft>
                <a:spcPts val="0"/>
              </a:spcAft>
              <a:buSzPts val="1530"/>
              <a:buChar char="▪"/>
              <a:defRPr/>
            </a:lvl1pPr>
            <a:lvl2pPr indent="-325755" lvl="1" marL="914400" algn="l">
              <a:lnSpc>
                <a:spcPct val="100000"/>
              </a:lnSpc>
              <a:spcBef>
                <a:spcPts val="800"/>
              </a:spcBef>
              <a:spcAft>
                <a:spcPts val="0"/>
              </a:spcAft>
              <a:buSzPts val="1530"/>
              <a:buChar char="▪"/>
              <a:defRPr/>
            </a:lvl2pPr>
            <a:lvl3pPr indent="-325755" lvl="2" marL="1371600" algn="l">
              <a:lnSpc>
                <a:spcPct val="100000"/>
              </a:lnSpc>
              <a:spcBef>
                <a:spcPts val="800"/>
              </a:spcBef>
              <a:spcAft>
                <a:spcPts val="0"/>
              </a:spcAft>
              <a:buSzPts val="1530"/>
              <a:buChar char="▪"/>
              <a:defRPr/>
            </a:lvl3pPr>
            <a:lvl4pPr indent="-325755" lvl="3" marL="1828800" algn="l">
              <a:lnSpc>
                <a:spcPct val="100000"/>
              </a:lnSpc>
              <a:spcBef>
                <a:spcPts val="800"/>
              </a:spcBef>
              <a:spcAft>
                <a:spcPts val="0"/>
              </a:spcAft>
              <a:buSzPts val="1530"/>
              <a:buChar char="▪"/>
              <a:defRPr/>
            </a:lvl4pPr>
            <a:lvl5pPr indent="-325754" lvl="4" marL="2286000" algn="l">
              <a:lnSpc>
                <a:spcPct val="100000"/>
              </a:lnSpc>
              <a:spcBef>
                <a:spcPts val="800"/>
              </a:spcBef>
              <a:spcAft>
                <a:spcPts val="0"/>
              </a:spcAft>
              <a:buSzPts val="1530"/>
              <a:buChar char="▪"/>
              <a:defRPr/>
            </a:lvl5pPr>
            <a:lvl6pPr indent="-342900" lvl="5" marL="2743200" algn="l">
              <a:lnSpc>
                <a:spcPct val="90000"/>
              </a:lnSpc>
              <a:spcBef>
                <a:spcPts val="8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3" name="Google Shape;213;p18"/>
          <p:cNvSpPr txBox="1"/>
          <p:nvPr>
            <p:ph idx="2" type="body"/>
          </p:nvPr>
        </p:nvSpPr>
        <p:spPr>
          <a:xfrm>
            <a:off x="7407696" y="685060"/>
            <a:ext cx="1420859" cy="286052"/>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800"/>
              </a:spcBef>
              <a:spcAft>
                <a:spcPts val="0"/>
              </a:spcAft>
              <a:buSzPts val="935"/>
              <a:buNone/>
              <a:defRPr b="0" sz="1100">
                <a:solidFill>
                  <a:srgbClr val="7F7F7F"/>
                </a:solidFill>
                <a:latin typeface="Verdana"/>
                <a:ea typeface="Verdana"/>
                <a:cs typeface="Verdana"/>
                <a:sym typeface="Verdana"/>
              </a:defRPr>
            </a:lvl1pPr>
            <a:lvl2pPr indent="-325755" lvl="1" marL="914400" algn="l">
              <a:lnSpc>
                <a:spcPct val="100000"/>
              </a:lnSpc>
              <a:spcBef>
                <a:spcPts val="800"/>
              </a:spcBef>
              <a:spcAft>
                <a:spcPts val="0"/>
              </a:spcAft>
              <a:buSzPts val="1530"/>
              <a:buChar char="▪"/>
              <a:defRPr/>
            </a:lvl2pPr>
            <a:lvl3pPr indent="-325755" lvl="2" marL="1371600" algn="l">
              <a:lnSpc>
                <a:spcPct val="100000"/>
              </a:lnSpc>
              <a:spcBef>
                <a:spcPts val="800"/>
              </a:spcBef>
              <a:spcAft>
                <a:spcPts val="0"/>
              </a:spcAft>
              <a:buSzPts val="1530"/>
              <a:buChar char="▪"/>
              <a:defRPr/>
            </a:lvl3pPr>
            <a:lvl4pPr indent="-325755" lvl="3" marL="1828800" algn="l">
              <a:lnSpc>
                <a:spcPct val="100000"/>
              </a:lnSpc>
              <a:spcBef>
                <a:spcPts val="800"/>
              </a:spcBef>
              <a:spcAft>
                <a:spcPts val="0"/>
              </a:spcAft>
              <a:buSzPts val="1530"/>
              <a:buChar char="▪"/>
              <a:defRPr/>
            </a:lvl4pPr>
            <a:lvl5pPr indent="-325754" lvl="4" marL="2286000" algn="l">
              <a:lnSpc>
                <a:spcPct val="100000"/>
              </a:lnSpc>
              <a:spcBef>
                <a:spcPts val="800"/>
              </a:spcBef>
              <a:spcAft>
                <a:spcPts val="0"/>
              </a:spcAft>
              <a:buSzPts val="1530"/>
              <a:buChar char="▪"/>
              <a:defRPr/>
            </a:lvl5pPr>
            <a:lvl6pPr indent="-342900" lvl="5" marL="2743200" algn="l">
              <a:lnSpc>
                <a:spcPct val="90000"/>
              </a:lnSpc>
              <a:spcBef>
                <a:spcPts val="8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4" name="Google Shape;214;p18"/>
          <p:cNvSpPr txBox="1"/>
          <p:nvPr>
            <p:ph idx="3" type="body"/>
          </p:nvPr>
        </p:nvSpPr>
        <p:spPr>
          <a:xfrm>
            <a:off x="8908224" y="685060"/>
            <a:ext cx="1420859" cy="286052"/>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800"/>
              </a:spcBef>
              <a:spcAft>
                <a:spcPts val="0"/>
              </a:spcAft>
              <a:buSzPts val="935"/>
              <a:buNone/>
              <a:defRPr b="0" sz="1100">
                <a:solidFill>
                  <a:srgbClr val="7F7F7F"/>
                </a:solidFill>
                <a:latin typeface="Verdana"/>
                <a:ea typeface="Verdana"/>
                <a:cs typeface="Verdana"/>
                <a:sym typeface="Verdana"/>
              </a:defRPr>
            </a:lvl1pPr>
            <a:lvl2pPr indent="-325755" lvl="1" marL="914400" algn="l">
              <a:lnSpc>
                <a:spcPct val="100000"/>
              </a:lnSpc>
              <a:spcBef>
                <a:spcPts val="800"/>
              </a:spcBef>
              <a:spcAft>
                <a:spcPts val="0"/>
              </a:spcAft>
              <a:buSzPts val="1530"/>
              <a:buChar char="▪"/>
              <a:defRPr/>
            </a:lvl2pPr>
            <a:lvl3pPr indent="-325755" lvl="2" marL="1371600" algn="l">
              <a:lnSpc>
                <a:spcPct val="100000"/>
              </a:lnSpc>
              <a:spcBef>
                <a:spcPts val="800"/>
              </a:spcBef>
              <a:spcAft>
                <a:spcPts val="0"/>
              </a:spcAft>
              <a:buSzPts val="1530"/>
              <a:buChar char="▪"/>
              <a:defRPr/>
            </a:lvl3pPr>
            <a:lvl4pPr indent="-325755" lvl="3" marL="1828800" algn="l">
              <a:lnSpc>
                <a:spcPct val="100000"/>
              </a:lnSpc>
              <a:spcBef>
                <a:spcPts val="800"/>
              </a:spcBef>
              <a:spcAft>
                <a:spcPts val="0"/>
              </a:spcAft>
              <a:buSzPts val="1530"/>
              <a:buChar char="▪"/>
              <a:defRPr/>
            </a:lvl4pPr>
            <a:lvl5pPr indent="-325754" lvl="4" marL="2286000" algn="l">
              <a:lnSpc>
                <a:spcPct val="100000"/>
              </a:lnSpc>
              <a:spcBef>
                <a:spcPts val="800"/>
              </a:spcBef>
              <a:spcAft>
                <a:spcPts val="0"/>
              </a:spcAft>
              <a:buSzPts val="1530"/>
              <a:buChar char="▪"/>
              <a:defRPr/>
            </a:lvl5pPr>
            <a:lvl6pPr indent="-342900" lvl="5" marL="2743200" algn="l">
              <a:lnSpc>
                <a:spcPct val="90000"/>
              </a:lnSpc>
              <a:spcBef>
                <a:spcPts val="8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5" name="Google Shape;215;p18"/>
          <p:cNvSpPr txBox="1"/>
          <p:nvPr>
            <p:ph idx="4" type="body"/>
          </p:nvPr>
        </p:nvSpPr>
        <p:spPr>
          <a:xfrm>
            <a:off x="10408752" y="685060"/>
            <a:ext cx="1420859" cy="286052"/>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800"/>
              </a:spcBef>
              <a:spcAft>
                <a:spcPts val="0"/>
              </a:spcAft>
              <a:buSzPts val="935"/>
              <a:buNone/>
              <a:defRPr b="0" sz="1100">
                <a:solidFill>
                  <a:srgbClr val="7F7F7F"/>
                </a:solidFill>
                <a:latin typeface="Verdana"/>
                <a:ea typeface="Verdana"/>
                <a:cs typeface="Verdana"/>
                <a:sym typeface="Verdana"/>
              </a:defRPr>
            </a:lvl1pPr>
            <a:lvl2pPr indent="-325755" lvl="1" marL="914400" algn="l">
              <a:lnSpc>
                <a:spcPct val="100000"/>
              </a:lnSpc>
              <a:spcBef>
                <a:spcPts val="800"/>
              </a:spcBef>
              <a:spcAft>
                <a:spcPts val="0"/>
              </a:spcAft>
              <a:buSzPts val="1530"/>
              <a:buChar char="▪"/>
              <a:defRPr/>
            </a:lvl2pPr>
            <a:lvl3pPr indent="-325755" lvl="2" marL="1371600" algn="l">
              <a:lnSpc>
                <a:spcPct val="100000"/>
              </a:lnSpc>
              <a:spcBef>
                <a:spcPts val="800"/>
              </a:spcBef>
              <a:spcAft>
                <a:spcPts val="0"/>
              </a:spcAft>
              <a:buSzPts val="1530"/>
              <a:buChar char="▪"/>
              <a:defRPr/>
            </a:lvl3pPr>
            <a:lvl4pPr indent="-325755" lvl="3" marL="1828800" algn="l">
              <a:lnSpc>
                <a:spcPct val="100000"/>
              </a:lnSpc>
              <a:spcBef>
                <a:spcPts val="800"/>
              </a:spcBef>
              <a:spcAft>
                <a:spcPts val="0"/>
              </a:spcAft>
              <a:buSzPts val="1530"/>
              <a:buChar char="▪"/>
              <a:defRPr/>
            </a:lvl4pPr>
            <a:lvl5pPr indent="-325754" lvl="4" marL="2286000" algn="l">
              <a:lnSpc>
                <a:spcPct val="100000"/>
              </a:lnSpc>
              <a:spcBef>
                <a:spcPts val="800"/>
              </a:spcBef>
              <a:spcAft>
                <a:spcPts val="0"/>
              </a:spcAft>
              <a:buSzPts val="1530"/>
              <a:buChar char="▪"/>
              <a:defRPr/>
            </a:lvl5pPr>
            <a:lvl6pPr indent="-342900" lvl="5" marL="2743200" algn="l">
              <a:lnSpc>
                <a:spcPct val="90000"/>
              </a:lnSpc>
              <a:spcBef>
                <a:spcPts val="8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6" name="Google Shape;216;p18"/>
          <p:cNvSpPr txBox="1"/>
          <p:nvPr>
            <p:ph idx="10" type="dt"/>
          </p:nvPr>
        </p:nvSpPr>
        <p:spPr>
          <a:xfrm>
            <a:off x="7538014" y="6335309"/>
            <a:ext cx="1181114" cy="25033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18"/>
          <p:cNvSpPr txBox="1"/>
          <p:nvPr>
            <p:ph idx="11" type="ftr"/>
          </p:nvPr>
        </p:nvSpPr>
        <p:spPr>
          <a:xfrm>
            <a:off x="259882" y="6335309"/>
            <a:ext cx="5226517" cy="25033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8" name="Google Shape;218;p18"/>
          <p:cNvSpPr txBox="1"/>
          <p:nvPr>
            <p:ph idx="12" type="sldNum"/>
          </p:nvPr>
        </p:nvSpPr>
        <p:spPr>
          <a:xfrm>
            <a:off x="5588000" y="6335309"/>
            <a:ext cx="1016000" cy="250337"/>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r>
              <a:rPr lang="en-US"/>
              <a:t>PAGE  </a:t>
            </a:r>
            <a:fld id="{00000000-1234-1234-1234-123412341234}" type="slidenum">
              <a:rPr lang="en-US"/>
              <a:t>‹#›</a:t>
            </a:fld>
            <a:endParaRPr/>
          </a:p>
        </p:txBody>
      </p:sp>
      <p:sp>
        <p:nvSpPr>
          <p:cNvPr id="219" name="Google Shape;219;p18"/>
          <p:cNvSpPr txBox="1"/>
          <p:nvPr>
            <p:ph type="title"/>
          </p:nvPr>
        </p:nvSpPr>
        <p:spPr>
          <a:xfrm>
            <a:off x="259883" y="434108"/>
            <a:ext cx="7046081" cy="895927"/>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chemeClr val="dk1"/>
              </a:buClr>
              <a:buSzPts val="3600"/>
              <a:buFont typeface="Barlow Condensed"/>
              <a:buNone/>
              <a:defRPr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0" name="Shape 220"/>
        <p:cNvGrpSpPr/>
        <p:nvPr/>
      </p:nvGrpSpPr>
      <p:grpSpPr>
        <a:xfrm>
          <a:off x="0" y="0"/>
          <a:ext cx="0" cy="0"/>
          <a:chOff x="0" y="0"/>
          <a:chExt cx="0" cy="0"/>
        </a:xfrm>
      </p:grpSpPr>
      <p:sp>
        <p:nvSpPr>
          <p:cNvPr id="221" name="Google Shape;221;p19"/>
          <p:cNvSpPr txBox="1"/>
          <p:nvPr>
            <p:ph type="title"/>
          </p:nvPr>
        </p:nvSpPr>
        <p:spPr>
          <a:xfrm>
            <a:off x="259882" y="1709738"/>
            <a:ext cx="9399507" cy="285273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4000"/>
              <a:buFont typeface="Barlow Condensed"/>
              <a:buNone/>
              <a:defRPr b="1" sz="4000" cap="none">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2" name="Google Shape;222;p19"/>
          <p:cNvSpPr txBox="1"/>
          <p:nvPr>
            <p:ph idx="1" type="body"/>
          </p:nvPr>
        </p:nvSpPr>
        <p:spPr>
          <a:xfrm>
            <a:off x="259882" y="4589463"/>
            <a:ext cx="9399507"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800"/>
              </a:spcBef>
              <a:spcAft>
                <a:spcPts val="0"/>
              </a:spcAft>
              <a:buSzPts val="2040"/>
              <a:buNone/>
              <a:defRPr sz="2400">
                <a:solidFill>
                  <a:srgbClr val="888888"/>
                </a:solidFill>
              </a:defRPr>
            </a:lvl1pPr>
            <a:lvl2pPr indent="-228600" lvl="1" marL="914400" algn="l">
              <a:lnSpc>
                <a:spcPct val="100000"/>
              </a:lnSpc>
              <a:spcBef>
                <a:spcPts val="800"/>
              </a:spcBef>
              <a:spcAft>
                <a:spcPts val="0"/>
              </a:spcAft>
              <a:buSzPts val="1700"/>
              <a:buNone/>
              <a:defRPr sz="2000">
                <a:solidFill>
                  <a:srgbClr val="888888"/>
                </a:solidFill>
              </a:defRPr>
            </a:lvl2pPr>
            <a:lvl3pPr indent="-228600" lvl="2" marL="1371600" algn="l">
              <a:lnSpc>
                <a:spcPct val="100000"/>
              </a:lnSpc>
              <a:spcBef>
                <a:spcPts val="800"/>
              </a:spcBef>
              <a:spcAft>
                <a:spcPts val="0"/>
              </a:spcAft>
              <a:buSzPts val="1530"/>
              <a:buNone/>
              <a:defRPr sz="1800">
                <a:solidFill>
                  <a:srgbClr val="888888"/>
                </a:solidFill>
              </a:defRPr>
            </a:lvl3pPr>
            <a:lvl4pPr indent="-228600" lvl="3" marL="1828800" algn="l">
              <a:lnSpc>
                <a:spcPct val="100000"/>
              </a:lnSpc>
              <a:spcBef>
                <a:spcPts val="800"/>
              </a:spcBef>
              <a:spcAft>
                <a:spcPts val="0"/>
              </a:spcAft>
              <a:buSzPts val="1360"/>
              <a:buNone/>
              <a:defRPr sz="1600">
                <a:solidFill>
                  <a:srgbClr val="888888"/>
                </a:solidFill>
              </a:defRPr>
            </a:lvl4pPr>
            <a:lvl5pPr indent="-228600" lvl="4" marL="2286000" algn="l">
              <a:lnSpc>
                <a:spcPct val="100000"/>
              </a:lnSpc>
              <a:spcBef>
                <a:spcPts val="800"/>
              </a:spcBef>
              <a:spcAft>
                <a:spcPts val="0"/>
              </a:spcAft>
              <a:buSzPts val="1360"/>
              <a:buNone/>
              <a:defRPr sz="1600">
                <a:solidFill>
                  <a:srgbClr val="888888"/>
                </a:solidFill>
              </a:defRPr>
            </a:lvl5pPr>
            <a:lvl6pPr indent="-228600" lvl="5" marL="2743200" algn="l">
              <a:lnSpc>
                <a:spcPct val="90000"/>
              </a:lnSpc>
              <a:spcBef>
                <a:spcPts val="8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23" name="Google Shape;223;p19"/>
          <p:cNvSpPr txBox="1"/>
          <p:nvPr>
            <p:ph idx="10" type="dt"/>
          </p:nvPr>
        </p:nvSpPr>
        <p:spPr>
          <a:xfrm>
            <a:off x="7538014" y="6335309"/>
            <a:ext cx="1181114" cy="25033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4" name="Google Shape;224;p19"/>
          <p:cNvSpPr txBox="1"/>
          <p:nvPr>
            <p:ph idx="11" type="ftr"/>
          </p:nvPr>
        </p:nvSpPr>
        <p:spPr>
          <a:xfrm>
            <a:off x="259882" y="6335309"/>
            <a:ext cx="5226517" cy="25033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19"/>
          <p:cNvSpPr txBox="1"/>
          <p:nvPr>
            <p:ph idx="12" type="sldNum"/>
          </p:nvPr>
        </p:nvSpPr>
        <p:spPr>
          <a:xfrm>
            <a:off x="5588000" y="6335309"/>
            <a:ext cx="1016000" cy="250337"/>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r>
              <a:rPr lang="en-US"/>
              <a:t>PAGE  </a:t>
            </a: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_ALT" showMasterSp="0">
  <p:cSld name="Section Header_ALT">
    <p:spTree>
      <p:nvGrpSpPr>
        <p:cNvPr id="226" name="Shape 226"/>
        <p:cNvGrpSpPr/>
        <p:nvPr/>
      </p:nvGrpSpPr>
      <p:grpSpPr>
        <a:xfrm>
          <a:off x="0" y="0"/>
          <a:ext cx="0" cy="0"/>
          <a:chOff x="0" y="0"/>
          <a:chExt cx="0" cy="0"/>
        </a:xfrm>
      </p:grpSpPr>
      <p:sp>
        <p:nvSpPr>
          <p:cNvPr id="227" name="Google Shape;227;p20"/>
          <p:cNvSpPr txBox="1"/>
          <p:nvPr>
            <p:ph type="ctrTitle"/>
          </p:nvPr>
        </p:nvSpPr>
        <p:spPr>
          <a:xfrm>
            <a:off x="960521" y="3219583"/>
            <a:ext cx="8770620" cy="1212056"/>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chemeClr val="dk1"/>
              </a:buClr>
              <a:buSzPts val="4000"/>
              <a:buFont typeface="Barlow Condensed"/>
              <a:buNone/>
              <a:defRPr b="1" sz="4000" cap="none">
                <a:solidFill>
                  <a:schemeClr val="dk1"/>
                </a:solidFill>
                <a:latin typeface="Barlow Condensed"/>
                <a:ea typeface="Barlow Condensed"/>
                <a:cs typeface="Barlow Condensed"/>
                <a:sym typeface="Barlow Condense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8" name="Google Shape;228;p20"/>
          <p:cNvSpPr txBox="1"/>
          <p:nvPr>
            <p:ph idx="1" type="subTitle"/>
          </p:nvPr>
        </p:nvSpPr>
        <p:spPr>
          <a:xfrm>
            <a:off x="960521" y="4439469"/>
            <a:ext cx="8770620" cy="666549"/>
          </a:xfrm>
          <a:prstGeom prst="rect">
            <a:avLst/>
          </a:prstGeom>
          <a:noFill/>
          <a:ln>
            <a:noFill/>
          </a:ln>
        </p:spPr>
        <p:txBody>
          <a:bodyPr anchorCtr="0" anchor="t" bIns="45700" lIns="91425" spcFirstLastPara="1" rIns="91425" wrap="square" tIns="45700">
            <a:normAutofit/>
          </a:bodyPr>
          <a:lstStyle>
            <a:lvl1pPr lvl="0" algn="l">
              <a:lnSpc>
                <a:spcPct val="100000"/>
              </a:lnSpc>
              <a:spcBef>
                <a:spcPts val="800"/>
              </a:spcBef>
              <a:spcAft>
                <a:spcPts val="0"/>
              </a:spcAft>
              <a:buSzPts val="2040"/>
              <a:buNone/>
              <a:defRPr sz="2400">
                <a:solidFill>
                  <a:srgbClr val="7F7F7F"/>
                </a:solidFill>
              </a:defRPr>
            </a:lvl1pPr>
            <a:lvl2pPr lvl="1" algn="ctr">
              <a:lnSpc>
                <a:spcPct val="100000"/>
              </a:lnSpc>
              <a:spcBef>
                <a:spcPts val="800"/>
              </a:spcBef>
              <a:spcAft>
                <a:spcPts val="0"/>
              </a:spcAft>
              <a:buSzPts val="1700"/>
              <a:buNone/>
              <a:defRPr sz="2000"/>
            </a:lvl2pPr>
            <a:lvl3pPr lvl="2" algn="ctr">
              <a:lnSpc>
                <a:spcPct val="100000"/>
              </a:lnSpc>
              <a:spcBef>
                <a:spcPts val="800"/>
              </a:spcBef>
              <a:spcAft>
                <a:spcPts val="0"/>
              </a:spcAft>
              <a:buSzPts val="1530"/>
              <a:buNone/>
              <a:defRPr sz="1800"/>
            </a:lvl3pPr>
            <a:lvl4pPr lvl="3" algn="ctr">
              <a:lnSpc>
                <a:spcPct val="100000"/>
              </a:lnSpc>
              <a:spcBef>
                <a:spcPts val="800"/>
              </a:spcBef>
              <a:spcAft>
                <a:spcPts val="0"/>
              </a:spcAft>
              <a:buSzPts val="1360"/>
              <a:buNone/>
              <a:defRPr sz="1600"/>
            </a:lvl4pPr>
            <a:lvl5pPr lvl="4" algn="ctr">
              <a:lnSpc>
                <a:spcPct val="100000"/>
              </a:lnSpc>
              <a:spcBef>
                <a:spcPts val="800"/>
              </a:spcBef>
              <a:spcAft>
                <a:spcPts val="0"/>
              </a:spcAft>
              <a:buSzPts val="1360"/>
              <a:buNone/>
              <a:defRPr sz="1600"/>
            </a:lvl5pPr>
            <a:lvl6pPr lvl="5" algn="ctr">
              <a:lnSpc>
                <a:spcPct val="90000"/>
              </a:lnSpc>
              <a:spcBef>
                <a:spcPts val="8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9" name="Google Shape;229;p20"/>
          <p:cNvSpPr txBox="1"/>
          <p:nvPr>
            <p:ph idx="10" type="dt"/>
          </p:nvPr>
        </p:nvSpPr>
        <p:spPr>
          <a:xfrm>
            <a:off x="10749107" y="6335309"/>
            <a:ext cx="1181114" cy="25033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0" name="Google Shape;230;p20"/>
          <p:cNvSpPr txBox="1"/>
          <p:nvPr>
            <p:ph idx="11" type="ftr"/>
          </p:nvPr>
        </p:nvSpPr>
        <p:spPr>
          <a:xfrm>
            <a:off x="261779" y="6335309"/>
            <a:ext cx="4525878" cy="25033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1" name="Google Shape;231;p20"/>
          <p:cNvSpPr txBox="1"/>
          <p:nvPr>
            <p:ph idx="12" type="sldNum"/>
          </p:nvPr>
        </p:nvSpPr>
        <p:spPr>
          <a:xfrm>
            <a:off x="5588000" y="6335309"/>
            <a:ext cx="1016000" cy="250337"/>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r>
              <a:rPr lang="en-US"/>
              <a:t>PAGE  </a:t>
            </a:r>
            <a:fld id="{00000000-1234-1234-1234-123412341234}" type="slidenum">
              <a:rPr lang="en-US"/>
              <a:t>‹#›</a:t>
            </a:fld>
            <a:endParaRPr/>
          </a:p>
        </p:txBody>
      </p:sp>
      <p:grpSp>
        <p:nvGrpSpPr>
          <p:cNvPr id="232" name="Google Shape;232;p20"/>
          <p:cNvGrpSpPr/>
          <p:nvPr/>
        </p:nvGrpSpPr>
        <p:grpSpPr>
          <a:xfrm>
            <a:off x="0" y="0"/>
            <a:ext cx="12192000" cy="397164"/>
            <a:chOff x="0" y="0"/>
            <a:chExt cx="12192000" cy="397164"/>
          </a:xfrm>
        </p:grpSpPr>
        <p:sp>
          <p:nvSpPr>
            <p:cNvPr id="233" name="Google Shape;233;p20"/>
            <p:cNvSpPr/>
            <p:nvPr/>
          </p:nvSpPr>
          <p:spPr>
            <a:xfrm>
              <a:off x="1" y="198582"/>
              <a:ext cx="3082197" cy="1985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234" name="Google Shape;234;p20"/>
            <p:cNvSpPr/>
            <p:nvPr/>
          </p:nvSpPr>
          <p:spPr>
            <a:xfrm>
              <a:off x="3050818" y="198582"/>
              <a:ext cx="3047061" cy="19858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235" name="Google Shape;235;p20"/>
            <p:cNvSpPr/>
            <p:nvPr/>
          </p:nvSpPr>
          <p:spPr>
            <a:xfrm>
              <a:off x="6097879" y="198582"/>
              <a:ext cx="3047061" cy="19858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236" name="Google Shape;236;p20"/>
            <p:cNvSpPr/>
            <p:nvPr/>
          </p:nvSpPr>
          <p:spPr>
            <a:xfrm>
              <a:off x="9144939" y="198582"/>
              <a:ext cx="3047061" cy="19858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237" name="Google Shape;237;p20"/>
            <p:cNvSpPr/>
            <p:nvPr/>
          </p:nvSpPr>
          <p:spPr>
            <a:xfrm>
              <a:off x="0" y="0"/>
              <a:ext cx="12191999" cy="19858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Image" showMasterSp="0">
  <p:cSld name="Title Slide with Image">
    <p:spTree>
      <p:nvGrpSpPr>
        <p:cNvPr id="35" name="Shape 35"/>
        <p:cNvGrpSpPr/>
        <p:nvPr/>
      </p:nvGrpSpPr>
      <p:grpSpPr>
        <a:xfrm>
          <a:off x="0" y="0"/>
          <a:ext cx="0" cy="0"/>
          <a:chOff x="0" y="0"/>
          <a:chExt cx="0" cy="0"/>
        </a:xfrm>
      </p:grpSpPr>
      <p:sp>
        <p:nvSpPr>
          <p:cNvPr id="36" name="Google Shape;36;p3"/>
          <p:cNvSpPr/>
          <p:nvPr>
            <p:ph idx="2" type="pic"/>
          </p:nvPr>
        </p:nvSpPr>
        <p:spPr>
          <a:xfrm>
            <a:off x="6094124" y="397164"/>
            <a:ext cx="6097876" cy="6460836"/>
          </a:xfrm>
          <a:prstGeom prst="rect">
            <a:avLst/>
          </a:prstGeom>
          <a:noFill/>
          <a:ln>
            <a:noFill/>
          </a:ln>
        </p:spPr>
      </p:sp>
      <p:sp>
        <p:nvSpPr>
          <p:cNvPr id="37" name="Google Shape;37;p3"/>
          <p:cNvSpPr txBox="1"/>
          <p:nvPr>
            <p:ph type="ctrTitle"/>
          </p:nvPr>
        </p:nvSpPr>
        <p:spPr>
          <a:xfrm>
            <a:off x="452740" y="1028940"/>
            <a:ext cx="5486243" cy="1474115"/>
          </a:xfrm>
          <a:prstGeom prst="rect">
            <a:avLst/>
          </a:prstGeom>
          <a:noFill/>
          <a:ln>
            <a:noFill/>
          </a:ln>
        </p:spPr>
        <p:txBody>
          <a:bodyPr anchorCtr="0" anchor="b" bIns="45700" lIns="0" spcFirstLastPara="1" rIns="91425" wrap="square" tIns="45700">
            <a:noAutofit/>
          </a:bodyPr>
          <a:lstStyle>
            <a:lvl1pPr lvl="0" algn="l">
              <a:lnSpc>
                <a:spcPct val="85000"/>
              </a:lnSpc>
              <a:spcBef>
                <a:spcPts val="0"/>
              </a:spcBef>
              <a:spcAft>
                <a:spcPts val="0"/>
              </a:spcAft>
              <a:buClr>
                <a:schemeClr val="dk1"/>
              </a:buClr>
              <a:buSzPts val="5400"/>
              <a:buFont typeface="Barlow Condensed"/>
              <a:buNone/>
              <a:defRPr b="1" sz="5400" cap="none">
                <a:solidFill>
                  <a:schemeClr val="dk1"/>
                </a:solidFill>
                <a:latin typeface="Barlow Condensed"/>
                <a:ea typeface="Barlow Condensed"/>
                <a:cs typeface="Barlow Condensed"/>
                <a:sym typeface="Barlow Condense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
          <p:cNvSpPr txBox="1"/>
          <p:nvPr>
            <p:ph idx="1" type="subTitle"/>
          </p:nvPr>
        </p:nvSpPr>
        <p:spPr>
          <a:xfrm>
            <a:off x="452740" y="4266821"/>
            <a:ext cx="5486243" cy="666549"/>
          </a:xfrm>
          <a:prstGeom prst="rect">
            <a:avLst/>
          </a:prstGeom>
          <a:noFill/>
          <a:ln>
            <a:noFill/>
          </a:ln>
        </p:spPr>
        <p:txBody>
          <a:bodyPr anchorCtr="0" anchor="t" bIns="45700" lIns="0" spcFirstLastPara="1" rIns="91425" wrap="square" tIns="45700">
            <a:normAutofit/>
          </a:bodyPr>
          <a:lstStyle>
            <a:lvl1pPr lvl="0" algn="l">
              <a:lnSpc>
                <a:spcPct val="100000"/>
              </a:lnSpc>
              <a:spcBef>
                <a:spcPts val="800"/>
              </a:spcBef>
              <a:spcAft>
                <a:spcPts val="0"/>
              </a:spcAft>
              <a:buSzPts val="1275"/>
              <a:buNone/>
              <a:defRPr b="0" sz="1500">
                <a:solidFill>
                  <a:srgbClr val="7F7F7F"/>
                </a:solidFill>
              </a:defRPr>
            </a:lvl1pPr>
            <a:lvl2pPr lvl="1" algn="ctr">
              <a:lnSpc>
                <a:spcPct val="100000"/>
              </a:lnSpc>
              <a:spcBef>
                <a:spcPts val="800"/>
              </a:spcBef>
              <a:spcAft>
                <a:spcPts val="0"/>
              </a:spcAft>
              <a:buSzPts val="1700"/>
              <a:buNone/>
              <a:defRPr sz="2000"/>
            </a:lvl2pPr>
            <a:lvl3pPr lvl="2" algn="ctr">
              <a:lnSpc>
                <a:spcPct val="100000"/>
              </a:lnSpc>
              <a:spcBef>
                <a:spcPts val="800"/>
              </a:spcBef>
              <a:spcAft>
                <a:spcPts val="0"/>
              </a:spcAft>
              <a:buSzPts val="1530"/>
              <a:buNone/>
              <a:defRPr sz="1800"/>
            </a:lvl3pPr>
            <a:lvl4pPr lvl="3" algn="ctr">
              <a:lnSpc>
                <a:spcPct val="100000"/>
              </a:lnSpc>
              <a:spcBef>
                <a:spcPts val="800"/>
              </a:spcBef>
              <a:spcAft>
                <a:spcPts val="0"/>
              </a:spcAft>
              <a:buSzPts val="1360"/>
              <a:buNone/>
              <a:defRPr sz="1600"/>
            </a:lvl4pPr>
            <a:lvl5pPr lvl="4" algn="ctr">
              <a:lnSpc>
                <a:spcPct val="100000"/>
              </a:lnSpc>
              <a:spcBef>
                <a:spcPts val="800"/>
              </a:spcBef>
              <a:spcAft>
                <a:spcPts val="0"/>
              </a:spcAft>
              <a:buSzPts val="1360"/>
              <a:buNone/>
              <a:defRPr sz="1600"/>
            </a:lvl5pPr>
            <a:lvl6pPr lvl="5" algn="ctr">
              <a:lnSpc>
                <a:spcPct val="90000"/>
              </a:lnSpc>
              <a:spcBef>
                <a:spcPts val="8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9" name="Google Shape;39;p3"/>
          <p:cNvSpPr txBox="1"/>
          <p:nvPr>
            <p:ph idx="10" type="dt"/>
          </p:nvPr>
        </p:nvSpPr>
        <p:spPr>
          <a:xfrm>
            <a:off x="452740" y="2642329"/>
            <a:ext cx="1182916" cy="377962"/>
          </a:xfrm>
          <a:prstGeom prst="rect">
            <a:avLst/>
          </a:prstGeom>
          <a:solidFill>
            <a:schemeClr val="accent1"/>
          </a:solidFill>
          <a:ln>
            <a:noFill/>
          </a:ln>
        </p:spPr>
        <p:txBody>
          <a:bodyPr anchorCtr="0" anchor="ctr" bIns="45700" lIns="91425" spcFirstLastPara="1" rIns="91425" wrap="square" tIns="45700">
            <a:noAutofit/>
          </a:bodyPr>
          <a:lstStyle>
            <a:lvl1pPr lvl="0" algn="ctr">
              <a:spcBef>
                <a:spcPts val="0"/>
              </a:spcBef>
              <a:spcAft>
                <a:spcPts val="0"/>
              </a:spcAft>
              <a:buSzPts val="1400"/>
              <a:buNone/>
              <a:defRPr sz="1100">
                <a:solidFill>
                  <a:schemeClr val="dk1"/>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
          <p:cNvSpPr txBox="1"/>
          <p:nvPr>
            <p:ph idx="11" type="ftr"/>
          </p:nvPr>
        </p:nvSpPr>
        <p:spPr>
          <a:xfrm>
            <a:off x="6623674" y="6377231"/>
            <a:ext cx="4293708" cy="25033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
          <p:cNvSpPr txBox="1"/>
          <p:nvPr>
            <p:ph idx="12" type="sldNum"/>
          </p:nvPr>
        </p:nvSpPr>
        <p:spPr>
          <a:xfrm>
            <a:off x="11148416" y="6377231"/>
            <a:ext cx="553900" cy="250337"/>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1000" u="none" cap="none" strike="noStrike">
                <a:solidFill>
                  <a:schemeClr val="dk1"/>
                </a:solidFill>
                <a:latin typeface="Verdana"/>
                <a:ea typeface="Verdana"/>
                <a:cs typeface="Verdana"/>
                <a:sym typeface="Verdana"/>
              </a:defRPr>
            </a:lvl1pPr>
            <a:lvl2pPr indent="0" lvl="1" marL="0" algn="ctr">
              <a:spcBef>
                <a:spcPts val="0"/>
              </a:spcBef>
              <a:buNone/>
              <a:defRPr b="0" i="0" sz="1000" u="none" cap="none" strike="noStrike">
                <a:solidFill>
                  <a:schemeClr val="dk1"/>
                </a:solidFill>
                <a:latin typeface="Verdana"/>
                <a:ea typeface="Verdana"/>
                <a:cs typeface="Verdana"/>
                <a:sym typeface="Verdana"/>
              </a:defRPr>
            </a:lvl2pPr>
            <a:lvl3pPr indent="0" lvl="2" marL="0" algn="ctr">
              <a:spcBef>
                <a:spcPts val="0"/>
              </a:spcBef>
              <a:buNone/>
              <a:defRPr b="0" i="0" sz="1000" u="none" cap="none" strike="noStrike">
                <a:solidFill>
                  <a:schemeClr val="dk1"/>
                </a:solidFill>
                <a:latin typeface="Verdana"/>
                <a:ea typeface="Verdana"/>
                <a:cs typeface="Verdana"/>
                <a:sym typeface="Verdana"/>
              </a:defRPr>
            </a:lvl3pPr>
            <a:lvl4pPr indent="0" lvl="3" marL="0" algn="ctr">
              <a:spcBef>
                <a:spcPts val="0"/>
              </a:spcBef>
              <a:buNone/>
              <a:defRPr b="0" i="0" sz="1000" u="none" cap="none" strike="noStrike">
                <a:solidFill>
                  <a:schemeClr val="dk1"/>
                </a:solidFill>
                <a:latin typeface="Verdana"/>
                <a:ea typeface="Verdana"/>
                <a:cs typeface="Verdana"/>
                <a:sym typeface="Verdana"/>
              </a:defRPr>
            </a:lvl4pPr>
            <a:lvl5pPr indent="0" lvl="4" marL="0" algn="ctr">
              <a:spcBef>
                <a:spcPts val="0"/>
              </a:spcBef>
              <a:buNone/>
              <a:defRPr b="0" i="0" sz="1000" u="none" cap="none" strike="noStrike">
                <a:solidFill>
                  <a:schemeClr val="dk1"/>
                </a:solidFill>
                <a:latin typeface="Verdana"/>
                <a:ea typeface="Verdana"/>
                <a:cs typeface="Verdana"/>
                <a:sym typeface="Verdana"/>
              </a:defRPr>
            </a:lvl5pPr>
            <a:lvl6pPr indent="0" lvl="5" marL="0" algn="ctr">
              <a:spcBef>
                <a:spcPts val="0"/>
              </a:spcBef>
              <a:buNone/>
              <a:defRPr b="0" i="0" sz="1000" u="none" cap="none" strike="noStrike">
                <a:solidFill>
                  <a:schemeClr val="dk1"/>
                </a:solidFill>
                <a:latin typeface="Verdana"/>
                <a:ea typeface="Verdana"/>
                <a:cs typeface="Verdana"/>
                <a:sym typeface="Verdana"/>
              </a:defRPr>
            </a:lvl6pPr>
            <a:lvl7pPr indent="0" lvl="6" marL="0" algn="ctr">
              <a:spcBef>
                <a:spcPts val="0"/>
              </a:spcBef>
              <a:buNone/>
              <a:defRPr b="0" i="0" sz="1000" u="none" cap="none" strike="noStrike">
                <a:solidFill>
                  <a:schemeClr val="dk1"/>
                </a:solidFill>
                <a:latin typeface="Verdana"/>
                <a:ea typeface="Verdana"/>
                <a:cs typeface="Verdana"/>
                <a:sym typeface="Verdana"/>
              </a:defRPr>
            </a:lvl7pPr>
            <a:lvl8pPr indent="0" lvl="7" marL="0" algn="ctr">
              <a:spcBef>
                <a:spcPts val="0"/>
              </a:spcBef>
              <a:buNone/>
              <a:defRPr b="0" i="0" sz="1000" u="none" cap="none" strike="noStrike">
                <a:solidFill>
                  <a:schemeClr val="dk1"/>
                </a:solidFill>
                <a:latin typeface="Verdana"/>
                <a:ea typeface="Verdana"/>
                <a:cs typeface="Verdana"/>
                <a:sym typeface="Verdana"/>
              </a:defRPr>
            </a:lvl8pPr>
            <a:lvl9pPr indent="0" lvl="8" marL="0" algn="ctr">
              <a:spcBef>
                <a:spcPts val="0"/>
              </a:spcBef>
              <a:buNone/>
              <a:defRPr b="0" i="0" sz="1000" u="none" cap="none" strike="noStrike">
                <a:solidFill>
                  <a:schemeClr val="dk1"/>
                </a:solidFill>
                <a:latin typeface="Verdana"/>
                <a:ea typeface="Verdana"/>
                <a:cs typeface="Verdana"/>
                <a:sym typeface="Verdana"/>
              </a:defRPr>
            </a:lvl9pPr>
          </a:lstStyle>
          <a:p>
            <a:pPr indent="0" lvl="0" marL="0" rtl="0" algn="ctr">
              <a:spcBef>
                <a:spcPts val="0"/>
              </a:spcBef>
              <a:spcAft>
                <a:spcPts val="0"/>
              </a:spcAft>
              <a:buNone/>
            </a:pPr>
            <a:fld id="{00000000-1234-1234-1234-123412341234}" type="slidenum">
              <a:rPr lang="en-US"/>
              <a:t>‹#›</a:t>
            </a:fld>
            <a:endParaRPr/>
          </a:p>
        </p:txBody>
      </p:sp>
      <p:grpSp>
        <p:nvGrpSpPr>
          <p:cNvPr id="42" name="Google Shape;42;p3"/>
          <p:cNvGrpSpPr/>
          <p:nvPr/>
        </p:nvGrpSpPr>
        <p:grpSpPr>
          <a:xfrm>
            <a:off x="0" y="0"/>
            <a:ext cx="12192000" cy="397164"/>
            <a:chOff x="0" y="0"/>
            <a:chExt cx="12192000" cy="397164"/>
          </a:xfrm>
        </p:grpSpPr>
        <p:sp>
          <p:nvSpPr>
            <p:cNvPr id="43" name="Google Shape;43;p3"/>
            <p:cNvSpPr/>
            <p:nvPr/>
          </p:nvSpPr>
          <p:spPr>
            <a:xfrm>
              <a:off x="1" y="198582"/>
              <a:ext cx="3082197" cy="1985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44" name="Google Shape;44;p3"/>
            <p:cNvSpPr/>
            <p:nvPr/>
          </p:nvSpPr>
          <p:spPr>
            <a:xfrm>
              <a:off x="3050818" y="198582"/>
              <a:ext cx="3047061" cy="19858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45" name="Google Shape;45;p3"/>
            <p:cNvSpPr/>
            <p:nvPr/>
          </p:nvSpPr>
          <p:spPr>
            <a:xfrm>
              <a:off x="6097879" y="198582"/>
              <a:ext cx="3047061" cy="19858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46" name="Google Shape;46;p3"/>
            <p:cNvSpPr/>
            <p:nvPr/>
          </p:nvSpPr>
          <p:spPr>
            <a:xfrm>
              <a:off x="9144939" y="198582"/>
              <a:ext cx="3047061" cy="19858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47" name="Google Shape;47;p3"/>
            <p:cNvSpPr/>
            <p:nvPr/>
          </p:nvSpPr>
          <p:spPr>
            <a:xfrm>
              <a:off x="0" y="0"/>
              <a:ext cx="12191999" cy="19858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grpSp>
      <p:pic>
        <p:nvPicPr>
          <p:cNvPr id="48" name="Google Shape;48;p3"/>
          <p:cNvPicPr preferRelativeResize="0"/>
          <p:nvPr/>
        </p:nvPicPr>
        <p:blipFill rotWithShape="1">
          <a:blip r:embed="rId2">
            <a:alphaModFix/>
          </a:blip>
          <a:srcRect b="0" l="0" r="0" t="0"/>
          <a:stretch/>
        </p:blipFill>
        <p:spPr>
          <a:xfrm>
            <a:off x="0" y="5598000"/>
            <a:ext cx="4592700" cy="1260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38" name="Shape 238"/>
        <p:cNvGrpSpPr/>
        <p:nvPr/>
      </p:nvGrpSpPr>
      <p:grpSpPr>
        <a:xfrm>
          <a:off x="0" y="0"/>
          <a:ext cx="0" cy="0"/>
          <a:chOff x="0" y="0"/>
          <a:chExt cx="0" cy="0"/>
        </a:xfrm>
      </p:grpSpPr>
      <p:sp>
        <p:nvSpPr>
          <p:cNvPr id="239" name="Google Shape;239;p21"/>
          <p:cNvSpPr txBox="1"/>
          <p:nvPr>
            <p:ph idx="1" type="body"/>
          </p:nvPr>
        </p:nvSpPr>
        <p:spPr>
          <a:xfrm>
            <a:off x="259881" y="1396192"/>
            <a:ext cx="5542713" cy="67027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800"/>
              </a:spcBef>
              <a:spcAft>
                <a:spcPts val="0"/>
              </a:spcAft>
              <a:buSzPts val="2380"/>
              <a:buNone/>
              <a:defRPr b="1" sz="2800">
                <a:latin typeface="Georgia"/>
                <a:ea typeface="Georgia"/>
                <a:cs typeface="Georgia"/>
                <a:sym typeface="Georgia"/>
              </a:defRPr>
            </a:lvl1pPr>
            <a:lvl2pPr indent="-228600" lvl="1" marL="914400" algn="l">
              <a:lnSpc>
                <a:spcPct val="100000"/>
              </a:lnSpc>
              <a:spcBef>
                <a:spcPts val="800"/>
              </a:spcBef>
              <a:spcAft>
                <a:spcPts val="0"/>
              </a:spcAft>
              <a:buSzPts val="1700"/>
              <a:buNone/>
              <a:defRPr b="1" sz="2000"/>
            </a:lvl2pPr>
            <a:lvl3pPr indent="-228600" lvl="2" marL="1371600" algn="l">
              <a:lnSpc>
                <a:spcPct val="100000"/>
              </a:lnSpc>
              <a:spcBef>
                <a:spcPts val="800"/>
              </a:spcBef>
              <a:spcAft>
                <a:spcPts val="0"/>
              </a:spcAft>
              <a:buSzPts val="1530"/>
              <a:buNone/>
              <a:defRPr b="1" sz="1800"/>
            </a:lvl3pPr>
            <a:lvl4pPr indent="-228600" lvl="3" marL="1828800" algn="l">
              <a:lnSpc>
                <a:spcPct val="100000"/>
              </a:lnSpc>
              <a:spcBef>
                <a:spcPts val="800"/>
              </a:spcBef>
              <a:spcAft>
                <a:spcPts val="0"/>
              </a:spcAft>
              <a:buSzPts val="1360"/>
              <a:buNone/>
              <a:defRPr b="1" sz="1600"/>
            </a:lvl4pPr>
            <a:lvl5pPr indent="-228600" lvl="4" marL="2286000" algn="l">
              <a:lnSpc>
                <a:spcPct val="100000"/>
              </a:lnSpc>
              <a:spcBef>
                <a:spcPts val="800"/>
              </a:spcBef>
              <a:spcAft>
                <a:spcPts val="0"/>
              </a:spcAft>
              <a:buSzPts val="1360"/>
              <a:buNone/>
              <a:defRPr b="1" sz="1600"/>
            </a:lvl5pPr>
            <a:lvl6pPr indent="-228600" lvl="5" marL="2743200" algn="l">
              <a:lnSpc>
                <a:spcPct val="90000"/>
              </a:lnSpc>
              <a:spcBef>
                <a:spcPts val="8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40" name="Google Shape;240;p21"/>
          <p:cNvSpPr txBox="1"/>
          <p:nvPr>
            <p:ph idx="2" type="body"/>
          </p:nvPr>
        </p:nvSpPr>
        <p:spPr>
          <a:xfrm>
            <a:off x="259881" y="2184400"/>
            <a:ext cx="5542713" cy="3846945"/>
          </a:xfrm>
          <a:prstGeom prst="rect">
            <a:avLst/>
          </a:prstGeom>
          <a:noFill/>
          <a:ln>
            <a:noFill/>
          </a:ln>
        </p:spPr>
        <p:txBody>
          <a:bodyPr anchorCtr="0" anchor="t" bIns="45700" lIns="91425" spcFirstLastPara="1" rIns="91425" wrap="square" tIns="45700">
            <a:normAutofit/>
          </a:bodyPr>
          <a:lstStyle>
            <a:lvl1pPr indent="-336550" lvl="0" marL="457200" algn="l">
              <a:lnSpc>
                <a:spcPct val="100000"/>
              </a:lnSpc>
              <a:spcBef>
                <a:spcPts val="800"/>
              </a:spcBef>
              <a:spcAft>
                <a:spcPts val="0"/>
              </a:spcAft>
              <a:buSzPts val="1700"/>
              <a:buFont typeface="Noto Sans Symbols"/>
              <a:buChar char="▪"/>
              <a:defRPr sz="2000"/>
            </a:lvl1pPr>
            <a:lvl2pPr indent="-325755" lvl="1" marL="914400" algn="l">
              <a:lnSpc>
                <a:spcPct val="100000"/>
              </a:lnSpc>
              <a:spcBef>
                <a:spcPts val="800"/>
              </a:spcBef>
              <a:spcAft>
                <a:spcPts val="0"/>
              </a:spcAft>
              <a:buSzPts val="1530"/>
              <a:buFont typeface="Noto Sans Symbols"/>
              <a:buChar char="▪"/>
              <a:defRPr sz="1800"/>
            </a:lvl2pPr>
            <a:lvl3pPr indent="-314960" lvl="2" marL="1371600" algn="l">
              <a:lnSpc>
                <a:spcPct val="100000"/>
              </a:lnSpc>
              <a:spcBef>
                <a:spcPts val="800"/>
              </a:spcBef>
              <a:spcAft>
                <a:spcPts val="0"/>
              </a:spcAft>
              <a:buSzPts val="1360"/>
              <a:buFont typeface="Noto Sans Symbols"/>
              <a:buChar char="▪"/>
              <a:defRPr sz="1600"/>
            </a:lvl3pPr>
            <a:lvl4pPr indent="-304164" lvl="3" marL="1828800" algn="l">
              <a:lnSpc>
                <a:spcPct val="100000"/>
              </a:lnSpc>
              <a:spcBef>
                <a:spcPts val="800"/>
              </a:spcBef>
              <a:spcAft>
                <a:spcPts val="0"/>
              </a:spcAft>
              <a:buSzPts val="1190"/>
              <a:buFont typeface="Noto Sans Symbols"/>
              <a:buChar char="▪"/>
              <a:defRPr sz="1400"/>
            </a:lvl4pPr>
            <a:lvl5pPr indent="-304164" lvl="4" marL="2286000" algn="l">
              <a:lnSpc>
                <a:spcPct val="100000"/>
              </a:lnSpc>
              <a:spcBef>
                <a:spcPts val="800"/>
              </a:spcBef>
              <a:spcAft>
                <a:spcPts val="0"/>
              </a:spcAft>
              <a:buSzPts val="1190"/>
              <a:buFont typeface="Noto Sans Symbols"/>
              <a:buChar char="▪"/>
              <a:defRPr sz="1400"/>
            </a:lvl5pPr>
            <a:lvl6pPr indent="-342900" lvl="5" marL="2743200" algn="l">
              <a:lnSpc>
                <a:spcPct val="90000"/>
              </a:lnSpc>
              <a:spcBef>
                <a:spcPts val="8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1" name="Google Shape;241;p21"/>
          <p:cNvSpPr txBox="1"/>
          <p:nvPr>
            <p:ph idx="3" type="body"/>
          </p:nvPr>
        </p:nvSpPr>
        <p:spPr>
          <a:xfrm>
            <a:off x="6236154" y="1396192"/>
            <a:ext cx="5593458" cy="67027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800"/>
              </a:spcBef>
              <a:spcAft>
                <a:spcPts val="0"/>
              </a:spcAft>
              <a:buSzPts val="2380"/>
              <a:buNone/>
              <a:defRPr b="1" sz="2800">
                <a:latin typeface="Georgia"/>
                <a:ea typeface="Georgia"/>
                <a:cs typeface="Georgia"/>
                <a:sym typeface="Georgia"/>
              </a:defRPr>
            </a:lvl1pPr>
            <a:lvl2pPr indent="-228600" lvl="1" marL="914400" algn="l">
              <a:lnSpc>
                <a:spcPct val="100000"/>
              </a:lnSpc>
              <a:spcBef>
                <a:spcPts val="800"/>
              </a:spcBef>
              <a:spcAft>
                <a:spcPts val="0"/>
              </a:spcAft>
              <a:buSzPts val="1700"/>
              <a:buNone/>
              <a:defRPr b="1" sz="2000"/>
            </a:lvl2pPr>
            <a:lvl3pPr indent="-228600" lvl="2" marL="1371600" algn="l">
              <a:lnSpc>
                <a:spcPct val="100000"/>
              </a:lnSpc>
              <a:spcBef>
                <a:spcPts val="800"/>
              </a:spcBef>
              <a:spcAft>
                <a:spcPts val="0"/>
              </a:spcAft>
              <a:buSzPts val="1530"/>
              <a:buNone/>
              <a:defRPr b="1" sz="1800"/>
            </a:lvl3pPr>
            <a:lvl4pPr indent="-228600" lvl="3" marL="1828800" algn="l">
              <a:lnSpc>
                <a:spcPct val="100000"/>
              </a:lnSpc>
              <a:spcBef>
                <a:spcPts val="800"/>
              </a:spcBef>
              <a:spcAft>
                <a:spcPts val="0"/>
              </a:spcAft>
              <a:buSzPts val="1360"/>
              <a:buNone/>
              <a:defRPr b="1" sz="1600"/>
            </a:lvl4pPr>
            <a:lvl5pPr indent="-228600" lvl="4" marL="2286000" algn="l">
              <a:lnSpc>
                <a:spcPct val="100000"/>
              </a:lnSpc>
              <a:spcBef>
                <a:spcPts val="800"/>
              </a:spcBef>
              <a:spcAft>
                <a:spcPts val="0"/>
              </a:spcAft>
              <a:buSzPts val="1360"/>
              <a:buNone/>
              <a:defRPr b="1" sz="1600"/>
            </a:lvl5pPr>
            <a:lvl6pPr indent="-228600" lvl="5" marL="2743200" algn="l">
              <a:lnSpc>
                <a:spcPct val="90000"/>
              </a:lnSpc>
              <a:spcBef>
                <a:spcPts val="8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42" name="Google Shape;242;p21"/>
          <p:cNvSpPr txBox="1"/>
          <p:nvPr>
            <p:ph idx="4" type="body"/>
          </p:nvPr>
        </p:nvSpPr>
        <p:spPr>
          <a:xfrm>
            <a:off x="6236154" y="2184400"/>
            <a:ext cx="5593458" cy="3846945"/>
          </a:xfrm>
          <a:prstGeom prst="rect">
            <a:avLst/>
          </a:prstGeom>
          <a:noFill/>
          <a:ln>
            <a:noFill/>
          </a:ln>
        </p:spPr>
        <p:txBody>
          <a:bodyPr anchorCtr="0" anchor="t" bIns="45700" lIns="91425" spcFirstLastPara="1" rIns="91425" wrap="square" tIns="45700">
            <a:normAutofit/>
          </a:bodyPr>
          <a:lstStyle>
            <a:lvl1pPr indent="-336550" lvl="0" marL="457200" algn="l">
              <a:lnSpc>
                <a:spcPct val="100000"/>
              </a:lnSpc>
              <a:spcBef>
                <a:spcPts val="800"/>
              </a:spcBef>
              <a:spcAft>
                <a:spcPts val="0"/>
              </a:spcAft>
              <a:buSzPts val="1700"/>
              <a:buFont typeface="Noto Sans Symbols"/>
              <a:buChar char="▪"/>
              <a:defRPr sz="2000"/>
            </a:lvl1pPr>
            <a:lvl2pPr indent="-325755" lvl="1" marL="914400" algn="l">
              <a:lnSpc>
                <a:spcPct val="100000"/>
              </a:lnSpc>
              <a:spcBef>
                <a:spcPts val="800"/>
              </a:spcBef>
              <a:spcAft>
                <a:spcPts val="0"/>
              </a:spcAft>
              <a:buSzPts val="1530"/>
              <a:buFont typeface="Noto Sans Symbols"/>
              <a:buChar char="▪"/>
              <a:defRPr sz="1800"/>
            </a:lvl2pPr>
            <a:lvl3pPr indent="-314960" lvl="2" marL="1371600" algn="l">
              <a:lnSpc>
                <a:spcPct val="100000"/>
              </a:lnSpc>
              <a:spcBef>
                <a:spcPts val="800"/>
              </a:spcBef>
              <a:spcAft>
                <a:spcPts val="0"/>
              </a:spcAft>
              <a:buSzPts val="1360"/>
              <a:buFont typeface="Noto Sans Symbols"/>
              <a:buChar char="▪"/>
              <a:defRPr sz="1600"/>
            </a:lvl3pPr>
            <a:lvl4pPr indent="-304164" lvl="3" marL="1828800" algn="l">
              <a:lnSpc>
                <a:spcPct val="100000"/>
              </a:lnSpc>
              <a:spcBef>
                <a:spcPts val="800"/>
              </a:spcBef>
              <a:spcAft>
                <a:spcPts val="0"/>
              </a:spcAft>
              <a:buSzPts val="1190"/>
              <a:buFont typeface="Noto Sans Symbols"/>
              <a:buChar char="▪"/>
              <a:defRPr sz="1400"/>
            </a:lvl4pPr>
            <a:lvl5pPr indent="-304164" lvl="4" marL="2286000" algn="l">
              <a:lnSpc>
                <a:spcPct val="100000"/>
              </a:lnSpc>
              <a:spcBef>
                <a:spcPts val="800"/>
              </a:spcBef>
              <a:spcAft>
                <a:spcPts val="0"/>
              </a:spcAft>
              <a:buSzPts val="1190"/>
              <a:buFont typeface="Noto Sans Symbols"/>
              <a:buChar char="▪"/>
              <a:defRPr sz="1400"/>
            </a:lvl5pPr>
            <a:lvl6pPr indent="-342900" lvl="5" marL="2743200" algn="l">
              <a:lnSpc>
                <a:spcPct val="90000"/>
              </a:lnSpc>
              <a:spcBef>
                <a:spcPts val="8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3" name="Google Shape;243;p21"/>
          <p:cNvSpPr txBox="1"/>
          <p:nvPr>
            <p:ph type="title"/>
          </p:nvPr>
        </p:nvSpPr>
        <p:spPr>
          <a:xfrm>
            <a:off x="259883" y="434108"/>
            <a:ext cx="11569729" cy="895927"/>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chemeClr val="dk1"/>
              </a:buClr>
              <a:buSzPts val="3600"/>
              <a:buFont typeface="Barlow Condensed"/>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4" name="Google Shape;244;p21"/>
          <p:cNvSpPr txBox="1"/>
          <p:nvPr>
            <p:ph idx="10" type="dt"/>
          </p:nvPr>
        </p:nvSpPr>
        <p:spPr>
          <a:xfrm>
            <a:off x="7538014" y="6335309"/>
            <a:ext cx="1181114" cy="25033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5" name="Google Shape;245;p21"/>
          <p:cNvSpPr txBox="1"/>
          <p:nvPr>
            <p:ph idx="11" type="ftr"/>
          </p:nvPr>
        </p:nvSpPr>
        <p:spPr>
          <a:xfrm>
            <a:off x="259882" y="6335309"/>
            <a:ext cx="5226517" cy="25033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6" name="Google Shape;246;p21"/>
          <p:cNvSpPr txBox="1"/>
          <p:nvPr>
            <p:ph idx="12" type="sldNum"/>
          </p:nvPr>
        </p:nvSpPr>
        <p:spPr>
          <a:xfrm>
            <a:off x="5588000" y="6335309"/>
            <a:ext cx="1016000" cy="250337"/>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r>
              <a:rPr lang="en-US"/>
              <a:t>PAGE  </a:t>
            </a: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7" name="Shape 247"/>
        <p:cNvGrpSpPr/>
        <p:nvPr/>
      </p:nvGrpSpPr>
      <p:grpSpPr>
        <a:xfrm>
          <a:off x="0" y="0"/>
          <a:ext cx="0" cy="0"/>
          <a:chOff x="0" y="0"/>
          <a:chExt cx="0" cy="0"/>
        </a:xfrm>
      </p:grpSpPr>
      <p:sp>
        <p:nvSpPr>
          <p:cNvPr id="248" name="Google Shape;248;p22"/>
          <p:cNvSpPr txBox="1"/>
          <p:nvPr>
            <p:ph idx="10" type="dt"/>
          </p:nvPr>
        </p:nvSpPr>
        <p:spPr>
          <a:xfrm>
            <a:off x="7538014" y="6335309"/>
            <a:ext cx="1181114" cy="25033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9" name="Google Shape;249;p22"/>
          <p:cNvSpPr txBox="1"/>
          <p:nvPr>
            <p:ph idx="11" type="ftr"/>
          </p:nvPr>
        </p:nvSpPr>
        <p:spPr>
          <a:xfrm>
            <a:off x="259882" y="6335309"/>
            <a:ext cx="5226517" cy="25033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0" name="Google Shape;250;p22"/>
          <p:cNvSpPr txBox="1"/>
          <p:nvPr>
            <p:ph idx="12" type="sldNum"/>
          </p:nvPr>
        </p:nvSpPr>
        <p:spPr>
          <a:xfrm>
            <a:off x="5588000" y="6335309"/>
            <a:ext cx="1016000" cy="250337"/>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r>
              <a:rPr lang="en-US"/>
              <a:t>PAGE  </a:t>
            </a: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NoBkgrd" showMasterSp="0">
  <p:cSld name="Blank_NoBkgrd">
    <p:spTree>
      <p:nvGrpSpPr>
        <p:cNvPr id="251" name="Shape 251"/>
        <p:cNvGrpSpPr/>
        <p:nvPr/>
      </p:nvGrpSpPr>
      <p:grpSpPr>
        <a:xfrm>
          <a:off x="0" y="0"/>
          <a:ext cx="0" cy="0"/>
          <a:chOff x="0" y="0"/>
          <a:chExt cx="0" cy="0"/>
        </a:xfrm>
      </p:grpSpPr>
      <p:sp>
        <p:nvSpPr>
          <p:cNvPr id="252" name="Google Shape;252;p23"/>
          <p:cNvSpPr txBox="1"/>
          <p:nvPr>
            <p:ph idx="10" type="dt"/>
          </p:nvPr>
        </p:nvSpPr>
        <p:spPr>
          <a:xfrm>
            <a:off x="10751004" y="6335309"/>
            <a:ext cx="1181114" cy="25033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3" name="Google Shape;253;p23"/>
          <p:cNvSpPr txBox="1"/>
          <p:nvPr>
            <p:ph idx="11" type="ftr"/>
          </p:nvPr>
        </p:nvSpPr>
        <p:spPr>
          <a:xfrm>
            <a:off x="259882" y="6335309"/>
            <a:ext cx="5226517" cy="25033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4" name="Google Shape;254;p23"/>
          <p:cNvSpPr txBox="1"/>
          <p:nvPr>
            <p:ph idx="12" type="sldNum"/>
          </p:nvPr>
        </p:nvSpPr>
        <p:spPr>
          <a:xfrm>
            <a:off x="5588000" y="6335309"/>
            <a:ext cx="1016000" cy="250337"/>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r>
              <a:rPr lang="en-US"/>
              <a:t>PAGE  </a:t>
            </a:r>
            <a:fld id="{00000000-1234-1234-1234-123412341234}" type="slidenum">
              <a:rPr lang="en-US"/>
              <a:t>‹#›</a:t>
            </a:fld>
            <a:endParaRPr/>
          </a:p>
        </p:txBody>
      </p:sp>
      <p:grpSp>
        <p:nvGrpSpPr>
          <p:cNvPr id="255" name="Google Shape;255;p23"/>
          <p:cNvGrpSpPr/>
          <p:nvPr/>
        </p:nvGrpSpPr>
        <p:grpSpPr>
          <a:xfrm>
            <a:off x="0" y="0"/>
            <a:ext cx="12192000" cy="397164"/>
            <a:chOff x="0" y="0"/>
            <a:chExt cx="12192000" cy="397164"/>
          </a:xfrm>
        </p:grpSpPr>
        <p:sp>
          <p:nvSpPr>
            <p:cNvPr id="256" name="Google Shape;256;p23"/>
            <p:cNvSpPr/>
            <p:nvPr/>
          </p:nvSpPr>
          <p:spPr>
            <a:xfrm>
              <a:off x="1" y="198582"/>
              <a:ext cx="3082197" cy="1985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257" name="Google Shape;257;p23"/>
            <p:cNvSpPr/>
            <p:nvPr/>
          </p:nvSpPr>
          <p:spPr>
            <a:xfrm>
              <a:off x="3050818" y="198582"/>
              <a:ext cx="3047061" cy="19858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258" name="Google Shape;258;p23"/>
            <p:cNvSpPr/>
            <p:nvPr/>
          </p:nvSpPr>
          <p:spPr>
            <a:xfrm>
              <a:off x="6097879" y="198582"/>
              <a:ext cx="3047061" cy="19858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259" name="Google Shape;259;p23"/>
            <p:cNvSpPr/>
            <p:nvPr/>
          </p:nvSpPr>
          <p:spPr>
            <a:xfrm>
              <a:off x="9144939" y="198582"/>
              <a:ext cx="3047061" cy="19858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260" name="Google Shape;260;p23"/>
            <p:cNvSpPr/>
            <p:nvPr/>
          </p:nvSpPr>
          <p:spPr>
            <a:xfrm>
              <a:off x="0" y="0"/>
              <a:ext cx="12191999" cy="19858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7" name="Shape 267"/>
        <p:cNvGrpSpPr/>
        <p:nvPr/>
      </p:nvGrpSpPr>
      <p:grpSpPr>
        <a:xfrm>
          <a:off x="0" y="0"/>
          <a:ext cx="0" cy="0"/>
          <a:chOff x="0" y="0"/>
          <a:chExt cx="0" cy="0"/>
        </a:xfrm>
      </p:grpSpPr>
      <p:sp>
        <p:nvSpPr>
          <p:cNvPr id="268" name="Google Shape;268;p25"/>
          <p:cNvSpPr txBox="1"/>
          <p:nvPr>
            <p:ph type="title"/>
          </p:nvPr>
        </p:nvSpPr>
        <p:spPr>
          <a:xfrm>
            <a:off x="2231136" y="270418"/>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9" name="Google Shape;269;p25"/>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270" name="Google Shape;270;p2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1" name="Google Shape;271;p2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2" name="Google Shape;272;p25"/>
          <p:cNvSpPr/>
          <p:nvPr>
            <p:ph idx="12" type="sldNum"/>
          </p:nvPr>
        </p:nvSpPr>
        <p:spPr>
          <a:xfrm>
            <a:off x="117495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273" name="Shape 273"/>
        <p:cNvGrpSpPr/>
        <p:nvPr/>
      </p:nvGrpSpPr>
      <p:grpSpPr>
        <a:xfrm>
          <a:off x="0" y="0"/>
          <a:ext cx="0" cy="0"/>
          <a:chOff x="0" y="0"/>
          <a:chExt cx="0" cy="0"/>
        </a:xfrm>
      </p:grpSpPr>
      <p:sp>
        <p:nvSpPr>
          <p:cNvPr id="274" name="Google Shape;274;p26"/>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5" name="Google Shape;275;p26"/>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276" name="Google Shape;276;p2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7" name="Google Shape;277;p2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8" name="Google Shape;278;p26"/>
          <p:cNvSpPr/>
          <p:nvPr>
            <p:ph idx="12" type="sldNum"/>
          </p:nvPr>
        </p:nvSpPr>
        <p:spPr>
          <a:xfrm>
            <a:off x="117495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279" name="Shape 279"/>
        <p:cNvGrpSpPr/>
        <p:nvPr/>
      </p:nvGrpSpPr>
      <p:grpSpPr>
        <a:xfrm>
          <a:off x="0" y="0"/>
          <a:ext cx="0" cy="0"/>
          <a:chOff x="0" y="0"/>
          <a:chExt cx="0" cy="0"/>
        </a:xfrm>
      </p:grpSpPr>
      <p:sp>
        <p:nvSpPr>
          <p:cNvPr id="280" name="Google Shape;280;p27"/>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1" name="Google Shape;281;p27"/>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rm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282" name="Google Shape;282;p2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3" name="Google Shape;283;p27"/>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4" name="Google Shape;284;p27"/>
          <p:cNvSpPr/>
          <p:nvPr>
            <p:ph idx="12" type="sldNum"/>
          </p:nvPr>
        </p:nvSpPr>
        <p:spPr>
          <a:xfrm>
            <a:off x="117495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5" name="Shape 285"/>
        <p:cNvGrpSpPr/>
        <p:nvPr/>
      </p:nvGrpSpPr>
      <p:grpSpPr>
        <a:xfrm>
          <a:off x="0" y="0"/>
          <a:ext cx="0" cy="0"/>
          <a:chOff x="0" y="0"/>
          <a:chExt cx="0" cy="0"/>
        </a:xfrm>
      </p:grpSpPr>
      <p:sp>
        <p:nvSpPr>
          <p:cNvPr id="286" name="Google Shape;286;p28"/>
          <p:cNvSpPr txBox="1"/>
          <p:nvPr>
            <p:ph type="title"/>
          </p:nvPr>
        </p:nvSpPr>
        <p:spPr>
          <a:xfrm>
            <a:off x="2231136" y="270418"/>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7" name="Google Shape;287;p28"/>
          <p:cNvSpPr txBox="1"/>
          <p:nvPr>
            <p:ph idx="1" type="body"/>
          </p:nvPr>
        </p:nvSpPr>
        <p:spPr>
          <a:xfrm>
            <a:off x="1581912" y="2638044"/>
            <a:ext cx="4271771"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288" name="Google Shape;288;p28"/>
          <p:cNvSpPr txBox="1"/>
          <p:nvPr>
            <p:ph idx="2" type="body"/>
          </p:nvPr>
        </p:nvSpPr>
        <p:spPr>
          <a:xfrm>
            <a:off x="6338315" y="2638044"/>
            <a:ext cx="4270247"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289" name="Google Shape;289;p28"/>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0" name="Google Shape;290;p28"/>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1" name="Google Shape;291;p28"/>
          <p:cNvSpPr/>
          <p:nvPr>
            <p:ph idx="12" type="sldNum"/>
          </p:nvPr>
        </p:nvSpPr>
        <p:spPr>
          <a:xfrm>
            <a:off x="117495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92" name="Shape 292"/>
        <p:cNvGrpSpPr/>
        <p:nvPr/>
      </p:nvGrpSpPr>
      <p:grpSpPr>
        <a:xfrm>
          <a:off x="0" y="0"/>
          <a:ext cx="0" cy="0"/>
          <a:chOff x="0" y="0"/>
          <a:chExt cx="0" cy="0"/>
        </a:xfrm>
      </p:grpSpPr>
      <p:sp>
        <p:nvSpPr>
          <p:cNvPr id="293" name="Google Shape;293;p29"/>
          <p:cNvSpPr txBox="1"/>
          <p:nvPr>
            <p:ph idx="1" type="body"/>
          </p:nvPr>
        </p:nvSpPr>
        <p:spPr>
          <a:xfrm>
            <a:off x="158343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rgbClr val="6B8890"/>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294" name="Google Shape;294;p29"/>
          <p:cNvSpPr txBox="1"/>
          <p:nvPr>
            <p:ph idx="2" type="body"/>
          </p:nvPr>
        </p:nvSpPr>
        <p:spPr>
          <a:xfrm>
            <a:off x="1583436" y="3143250"/>
            <a:ext cx="4270248"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295" name="Google Shape;295;p29"/>
          <p:cNvSpPr txBox="1"/>
          <p:nvPr>
            <p:ph idx="3" type="body"/>
          </p:nvPr>
        </p:nvSpPr>
        <p:spPr>
          <a:xfrm>
            <a:off x="6338316" y="3143250"/>
            <a:ext cx="4253484"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30200" lvl="4" marL="2286000" algn="l">
              <a:lnSpc>
                <a:spcPct val="100000"/>
              </a:lnSpc>
              <a:spcBef>
                <a:spcPts val="1000"/>
              </a:spcBef>
              <a:spcAft>
                <a:spcPts val="0"/>
              </a:spcAft>
              <a:buSzPts val="16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296" name="Google Shape;296;p29"/>
          <p:cNvSpPr txBox="1"/>
          <p:nvPr>
            <p:ph idx="4" type="body"/>
          </p:nvPr>
        </p:nvSpPr>
        <p:spPr>
          <a:xfrm>
            <a:off x="633831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rgbClr val="6B8890"/>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297" name="Google Shape;297;p29"/>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8" name="Google Shape;298;p29"/>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9" name="Google Shape;299;p29"/>
          <p:cNvSpPr/>
          <p:nvPr>
            <p:ph idx="12" type="sldNum"/>
          </p:nvPr>
        </p:nvSpPr>
        <p:spPr>
          <a:xfrm>
            <a:off x="117495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
        <p:nvSpPr>
          <p:cNvPr id="300" name="Google Shape;300;p29"/>
          <p:cNvSpPr txBox="1"/>
          <p:nvPr>
            <p:ph type="title"/>
          </p:nvPr>
        </p:nvSpPr>
        <p:spPr>
          <a:xfrm>
            <a:off x="2231136" y="270418"/>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1" name="Shape 301"/>
        <p:cNvGrpSpPr/>
        <p:nvPr/>
      </p:nvGrpSpPr>
      <p:grpSpPr>
        <a:xfrm>
          <a:off x="0" y="0"/>
          <a:ext cx="0" cy="0"/>
          <a:chOff x="0" y="0"/>
          <a:chExt cx="0" cy="0"/>
        </a:xfrm>
      </p:grpSpPr>
      <p:sp>
        <p:nvSpPr>
          <p:cNvPr id="302" name="Google Shape;302;p30"/>
          <p:cNvSpPr txBox="1"/>
          <p:nvPr>
            <p:ph type="title"/>
          </p:nvPr>
        </p:nvSpPr>
        <p:spPr>
          <a:xfrm>
            <a:off x="2231136" y="270418"/>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3" name="Google Shape;303;p30"/>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4" name="Google Shape;304;p30"/>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5" name="Google Shape;305;p30"/>
          <p:cNvSpPr/>
          <p:nvPr>
            <p:ph idx="12" type="sldNum"/>
          </p:nvPr>
        </p:nvSpPr>
        <p:spPr>
          <a:xfrm>
            <a:off x="117495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6" name="Shape 306"/>
        <p:cNvGrpSpPr/>
        <p:nvPr/>
      </p:nvGrpSpPr>
      <p:grpSpPr>
        <a:xfrm>
          <a:off x="0" y="0"/>
          <a:ext cx="0" cy="0"/>
          <a:chOff x="0" y="0"/>
          <a:chExt cx="0" cy="0"/>
        </a:xfrm>
      </p:grpSpPr>
      <p:sp>
        <p:nvSpPr>
          <p:cNvPr id="307" name="Google Shape;307;p3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8" name="Google Shape;308;p3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9" name="Google Shape;309;p31"/>
          <p:cNvSpPr/>
          <p:nvPr>
            <p:ph idx="12" type="sldNum"/>
          </p:nvPr>
        </p:nvSpPr>
        <p:spPr>
          <a:xfrm>
            <a:off x="117495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Black" showMasterSp="0">
  <p:cSld name="Title Slide Black">
    <p:bg>
      <p:bgPr>
        <a:solidFill>
          <a:schemeClr val="dk1"/>
        </a:solidFill>
      </p:bgPr>
    </p:bg>
    <p:spTree>
      <p:nvGrpSpPr>
        <p:cNvPr id="49" name="Shape 49"/>
        <p:cNvGrpSpPr/>
        <p:nvPr/>
      </p:nvGrpSpPr>
      <p:grpSpPr>
        <a:xfrm>
          <a:off x="0" y="0"/>
          <a:ext cx="0" cy="0"/>
          <a:chOff x="0" y="0"/>
          <a:chExt cx="0" cy="0"/>
        </a:xfrm>
      </p:grpSpPr>
      <p:sp>
        <p:nvSpPr>
          <p:cNvPr id="50" name="Google Shape;50;p4"/>
          <p:cNvSpPr txBox="1"/>
          <p:nvPr>
            <p:ph type="ctrTitle"/>
          </p:nvPr>
        </p:nvSpPr>
        <p:spPr>
          <a:xfrm>
            <a:off x="452740" y="1028940"/>
            <a:ext cx="9504060" cy="1474115"/>
          </a:xfrm>
          <a:prstGeom prst="rect">
            <a:avLst/>
          </a:prstGeom>
          <a:noFill/>
          <a:ln>
            <a:noFill/>
          </a:ln>
        </p:spPr>
        <p:txBody>
          <a:bodyPr anchorCtr="0" anchor="b" bIns="45700" lIns="0" spcFirstLastPara="1" rIns="91425" wrap="square" tIns="45700">
            <a:noAutofit/>
          </a:bodyPr>
          <a:lstStyle>
            <a:lvl1pPr lvl="0" algn="l">
              <a:lnSpc>
                <a:spcPct val="85000"/>
              </a:lnSpc>
              <a:spcBef>
                <a:spcPts val="0"/>
              </a:spcBef>
              <a:spcAft>
                <a:spcPts val="0"/>
              </a:spcAft>
              <a:buClr>
                <a:schemeClr val="lt1"/>
              </a:buClr>
              <a:buSzPts val="5400"/>
              <a:buFont typeface="Barlow Condensed"/>
              <a:buNone/>
              <a:defRPr b="1" sz="5400" cap="none">
                <a:solidFill>
                  <a:schemeClr val="lt1"/>
                </a:solidFill>
                <a:latin typeface="Barlow Condensed"/>
                <a:ea typeface="Barlow Condensed"/>
                <a:cs typeface="Barlow Condensed"/>
                <a:sym typeface="Barlow Condense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
          <p:cNvSpPr txBox="1"/>
          <p:nvPr>
            <p:ph idx="1" type="subTitle"/>
          </p:nvPr>
        </p:nvSpPr>
        <p:spPr>
          <a:xfrm>
            <a:off x="452740" y="4266821"/>
            <a:ext cx="5486243" cy="666549"/>
          </a:xfrm>
          <a:prstGeom prst="rect">
            <a:avLst/>
          </a:prstGeom>
          <a:noFill/>
          <a:ln>
            <a:noFill/>
          </a:ln>
        </p:spPr>
        <p:txBody>
          <a:bodyPr anchorCtr="0" anchor="t" bIns="45700" lIns="0" spcFirstLastPara="1" rIns="91425" wrap="square" tIns="45700">
            <a:normAutofit/>
          </a:bodyPr>
          <a:lstStyle>
            <a:lvl1pPr lvl="0" algn="l">
              <a:lnSpc>
                <a:spcPct val="100000"/>
              </a:lnSpc>
              <a:spcBef>
                <a:spcPts val="800"/>
              </a:spcBef>
              <a:spcAft>
                <a:spcPts val="0"/>
              </a:spcAft>
              <a:buSzPts val="1275"/>
              <a:buNone/>
              <a:defRPr b="0" sz="1500">
                <a:solidFill>
                  <a:srgbClr val="D8D8D8"/>
                </a:solidFill>
              </a:defRPr>
            </a:lvl1pPr>
            <a:lvl2pPr lvl="1" algn="ctr">
              <a:lnSpc>
                <a:spcPct val="100000"/>
              </a:lnSpc>
              <a:spcBef>
                <a:spcPts val="800"/>
              </a:spcBef>
              <a:spcAft>
                <a:spcPts val="0"/>
              </a:spcAft>
              <a:buSzPts val="1700"/>
              <a:buNone/>
              <a:defRPr sz="2000"/>
            </a:lvl2pPr>
            <a:lvl3pPr lvl="2" algn="ctr">
              <a:lnSpc>
                <a:spcPct val="100000"/>
              </a:lnSpc>
              <a:spcBef>
                <a:spcPts val="800"/>
              </a:spcBef>
              <a:spcAft>
                <a:spcPts val="0"/>
              </a:spcAft>
              <a:buSzPts val="1530"/>
              <a:buNone/>
              <a:defRPr sz="1800"/>
            </a:lvl3pPr>
            <a:lvl4pPr lvl="3" algn="ctr">
              <a:lnSpc>
                <a:spcPct val="100000"/>
              </a:lnSpc>
              <a:spcBef>
                <a:spcPts val="800"/>
              </a:spcBef>
              <a:spcAft>
                <a:spcPts val="0"/>
              </a:spcAft>
              <a:buSzPts val="1360"/>
              <a:buNone/>
              <a:defRPr sz="1600"/>
            </a:lvl4pPr>
            <a:lvl5pPr lvl="4" algn="ctr">
              <a:lnSpc>
                <a:spcPct val="100000"/>
              </a:lnSpc>
              <a:spcBef>
                <a:spcPts val="800"/>
              </a:spcBef>
              <a:spcAft>
                <a:spcPts val="0"/>
              </a:spcAft>
              <a:buSzPts val="1360"/>
              <a:buNone/>
              <a:defRPr sz="1600"/>
            </a:lvl5pPr>
            <a:lvl6pPr lvl="5" algn="ctr">
              <a:lnSpc>
                <a:spcPct val="90000"/>
              </a:lnSpc>
              <a:spcBef>
                <a:spcPts val="8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2" name="Google Shape;52;p4"/>
          <p:cNvSpPr txBox="1"/>
          <p:nvPr>
            <p:ph idx="10" type="dt"/>
          </p:nvPr>
        </p:nvSpPr>
        <p:spPr>
          <a:xfrm>
            <a:off x="452740" y="2642329"/>
            <a:ext cx="1182916" cy="377962"/>
          </a:xfrm>
          <a:prstGeom prst="rect">
            <a:avLst/>
          </a:prstGeom>
          <a:solidFill>
            <a:schemeClr val="accent1"/>
          </a:solidFill>
          <a:ln>
            <a:noFill/>
          </a:ln>
        </p:spPr>
        <p:txBody>
          <a:bodyPr anchorCtr="0" anchor="ctr" bIns="45700" lIns="91425" spcFirstLastPara="1" rIns="91425" wrap="square" tIns="45700">
            <a:noAutofit/>
          </a:bodyPr>
          <a:lstStyle>
            <a:lvl1pPr lvl="0" algn="ctr">
              <a:spcBef>
                <a:spcPts val="0"/>
              </a:spcBef>
              <a:spcAft>
                <a:spcPts val="0"/>
              </a:spcAft>
              <a:buSzPts val="1400"/>
              <a:buNone/>
              <a:defRPr sz="1100">
                <a:solidFill>
                  <a:schemeClr val="dk1"/>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
          <p:cNvSpPr txBox="1"/>
          <p:nvPr>
            <p:ph idx="11" type="ftr"/>
          </p:nvPr>
        </p:nvSpPr>
        <p:spPr>
          <a:xfrm>
            <a:off x="6623674" y="6377231"/>
            <a:ext cx="4293708" cy="25033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D8D8D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
          <p:cNvSpPr txBox="1"/>
          <p:nvPr>
            <p:ph idx="12" type="sldNum"/>
          </p:nvPr>
        </p:nvSpPr>
        <p:spPr>
          <a:xfrm>
            <a:off x="11148416" y="6377231"/>
            <a:ext cx="553900" cy="250337"/>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1000" u="none" cap="none" strike="noStrike">
                <a:solidFill>
                  <a:srgbClr val="D8D8D8"/>
                </a:solidFill>
                <a:latin typeface="Verdana"/>
                <a:ea typeface="Verdana"/>
                <a:cs typeface="Verdana"/>
                <a:sym typeface="Verdana"/>
              </a:defRPr>
            </a:lvl1pPr>
            <a:lvl2pPr indent="0" lvl="1" marL="0" algn="ctr">
              <a:spcBef>
                <a:spcPts val="0"/>
              </a:spcBef>
              <a:buNone/>
              <a:defRPr b="0" i="0" sz="1000" u="none" cap="none" strike="noStrike">
                <a:solidFill>
                  <a:srgbClr val="D8D8D8"/>
                </a:solidFill>
                <a:latin typeface="Verdana"/>
                <a:ea typeface="Verdana"/>
                <a:cs typeface="Verdana"/>
                <a:sym typeface="Verdana"/>
              </a:defRPr>
            </a:lvl2pPr>
            <a:lvl3pPr indent="0" lvl="2" marL="0" algn="ctr">
              <a:spcBef>
                <a:spcPts val="0"/>
              </a:spcBef>
              <a:buNone/>
              <a:defRPr b="0" i="0" sz="1000" u="none" cap="none" strike="noStrike">
                <a:solidFill>
                  <a:srgbClr val="D8D8D8"/>
                </a:solidFill>
                <a:latin typeface="Verdana"/>
                <a:ea typeface="Verdana"/>
                <a:cs typeface="Verdana"/>
                <a:sym typeface="Verdana"/>
              </a:defRPr>
            </a:lvl3pPr>
            <a:lvl4pPr indent="0" lvl="3" marL="0" algn="ctr">
              <a:spcBef>
                <a:spcPts val="0"/>
              </a:spcBef>
              <a:buNone/>
              <a:defRPr b="0" i="0" sz="1000" u="none" cap="none" strike="noStrike">
                <a:solidFill>
                  <a:srgbClr val="D8D8D8"/>
                </a:solidFill>
                <a:latin typeface="Verdana"/>
                <a:ea typeface="Verdana"/>
                <a:cs typeface="Verdana"/>
                <a:sym typeface="Verdana"/>
              </a:defRPr>
            </a:lvl4pPr>
            <a:lvl5pPr indent="0" lvl="4" marL="0" algn="ctr">
              <a:spcBef>
                <a:spcPts val="0"/>
              </a:spcBef>
              <a:buNone/>
              <a:defRPr b="0" i="0" sz="1000" u="none" cap="none" strike="noStrike">
                <a:solidFill>
                  <a:srgbClr val="D8D8D8"/>
                </a:solidFill>
                <a:latin typeface="Verdana"/>
                <a:ea typeface="Verdana"/>
                <a:cs typeface="Verdana"/>
                <a:sym typeface="Verdana"/>
              </a:defRPr>
            </a:lvl5pPr>
            <a:lvl6pPr indent="0" lvl="5" marL="0" algn="ctr">
              <a:spcBef>
                <a:spcPts val="0"/>
              </a:spcBef>
              <a:buNone/>
              <a:defRPr b="0" i="0" sz="1000" u="none" cap="none" strike="noStrike">
                <a:solidFill>
                  <a:srgbClr val="D8D8D8"/>
                </a:solidFill>
                <a:latin typeface="Verdana"/>
                <a:ea typeface="Verdana"/>
                <a:cs typeface="Verdana"/>
                <a:sym typeface="Verdana"/>
              </a:defRPr>
            </a:lvl6pPr>
            <a:lvl7pPr indent="0" lvl="6" marL="0" algn="ctr">
              <a:spcBef>
                <a:spcPts val="0"/>
              </a:spcBef>
              <a:buNone/>
              <a:defRPr b="0" i="0" sz="1000" u="none" cap="none" strike="noStrike">
                <a:solidFill>
                  <a:srgbClr val="D8D8D8"/>
                </a:solidFill>
                <a:latin typeface="Verdana"/>
                <a:ea typeface="Verdana"/>
                <a:cs typeface="Verdana"/>
                <a:sym typeface="Verdana"/>
              </a:defRPr>
            </a:lvl7pPr>
            <a:lvl8pPr indent="0" lvl="7" marL="0" algn="ctr">
              <a:spcBef>
                <a:spcPts val="0"/>
              </a:spcBef>
              <a:buNone/>
              <a:defRPr b="0" i="0" sz="1000" u="none" cap="none" strike="noStrike">
                <a:solidFill>
                  <a:srgbClr val="D8D8D8"/>
                </a:solidFill>
                <a:latin typeface="Verdana"/>
                <a:ea typeface="Verdana"/>
                <a:cs typeface="Verdana"/>
                <a:sym typeface="Verdana"/>
              </a:defRPr>
            </a:lvl8pPr>
            <a:lvl9pPr indent="0" lvl="8" marL="0" algn="ctr">
              <a:spcBef>
                <a:spcPts val="0"/>
              </a:spcBef>
              <a:buNone/>
              <a:defRPr b="0" i="0" sz="1000" u="none" cap="none" strike="noStrike">
                <a:solidFill>
                  <a:srgbClr val="D8D8D8"/>
                </a:solidFill>
                <a:latin typeface="Verdana"/>
                <a:ea typeface="Verdana"/>
                <a:cs typeface="Verdana"/>
                <a:sym typeface="Verdana"/>
              </a:defRPr>
            </a:lvl9pPr>
          </a:lstStyle>
          <a:p>
            <a:pPr indent="0" lvl="0" marL="0" rtl="0" algn="ctr">
              <a:spcBef>
                <a:spcPts val="0"/>
              </a:spcBef>
              <a:spcAft>
                <a:spcPts val="0"/>
              </a:spcAft>
              <a:buNone/>
            </a:pPr>
            <a:fld id="{00000000-1234-1234-1234-123412341234}" type="slidenum">
              <a:rPr lang="en-US"/>
              <a:t>‹#›</a:t>
            </a:fld>
            <a:endParaRPr/>
          </a:p>
        </p:txBody>
      </p:sp>
      <p:grpSp>
        <p:nvGrpSpPr>
          <p:cNvPr id="55" name="Google Shape;55;p4"/>
          <p:cNvGrpSpPr/>
          <p:nvPr/>
        </p:nvGrpSpPr>
        <p:grpSpPr>
          <a:xfrm>
            <a:off x="0" y="0"/>
            <a:ext cx="12192000" cy="397164"/>
            <a:chOff x="0" y="0"/>
            <a:chExt cx="12192000" cy="397164"/>
          </a:xfrm>
        </p:grpSpPr>
        <p:sp>
          <p:nvSpPr>
            <p:cNvPr id="56" name="Google Shape;56;p4"/>
            <p:cNvSpPr/>
            <p:nvPr/>
          </p:nvSpPr>
          <p:spPr>
            <a:xfrm>
              <a:off x="1" y="198582"/>
              <a:ext cx="3082197" cy="1985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57" name="Google Shape;57;p4"/>
            <p:cNvSpPr/>
            <p:nvPr/>
          </p:nvSpPr>
          <p:spPr>
            <a:xfrm>
              <a:off x="3050818" y="198582"/>
              <a:ext cx="3047061" cy="19858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58" name="Google Shape;58;p4"/>
            <p:cNvSpPr/>
            <p:nvPr/>
          </p:nvSpPr>
          <p:spPr>
            <a:xfrm>
              <a:off x="6097879" y="198582"/>
              <a:ext cx="3047061" cy="19858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59" name="Google Shape;59;p4"/>
            <p:cNvSpPr/>
            <p:nvPr/>
          </p:nvSpPr>
          <p:spPr>
            <a:xfrm>
              <a:off x="9144939" y="198582"/>
              <a:ext cx="3047061" cy="19858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60" name="Google Shape;60;p4"/>
            <p:cNvSpPr/>
            <p:nvPr/>
          </p:nvSpPr>
          <p:spPr>
            <a:xfrm>
              <a:off x="0" y="0"/>
              <a:ext cx="12191999" cy="19858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grpSp>
      <p:pic>
        <p:nvPicPr>
          <p:cNvPr id="61" name="Google Shape;61;p4"/>
          <p:cNvPicPr preferRelativeResize="0"/>
          <p:nvPr/>
        </p:nvPicPr>
        <p:blipFill rotWithShape="1">
          <a:blip r:embed="rId2">
            <a:alphaModFix/>
          </a:blip>
          <a:srcRect b="0" l="0" r="0" t="0"/>
          <a:stretch/>
        </p:blipFill>
        <p:spPr>
          <a:xfrm>
            <a:off x="0" y="5598000"/>
            <a:ext cx="4592704" cy="1260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10" name="Shape 310"/>
        <p:cNvGrpSpPr/>
        <p:nvPr/>
      </p:nvGrpSpPr>
      <p:grpSpPr>
        <a:xfrm>
          <a:off x="0" y="0"/>
          <a:ext cx="0" cy="0"/>
          <a:chOff x="0" y="0"/>
          <a:chExt cx="0" cy="0"/>
        </a:xfrm>
      </p:grpSpPr>
      <p:sp>
        <p:nvSpPr>
          <p:cNvPr id="311" name="Google Shape;311;p32"/>
          <p:cNvSpPr/>
          <p:nvPr/>
        </p:nvSpPr>
        <p:spPr>
          <a:xfrm>
            <a:off x="0" y="0"/>
            <a:ext cx="6096000"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32"/>
          <p:cNvSpPr txBox="1"/>
          <p:nvPr>
            <p:ph type="title"/>
          </p:nvPr>
        </p:nvSpPr>
        <p:spPr>
          <a:xfrm>
            <a:off x="804672" y="2243828"/>
            <a:ext cx="4486656" cy="1141497"/>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3" name="Google Shape;313;p32"/>
          <p:cNvSpPr txBox="1"/>
          <p:nvPr>
            <p:ph idx="1" type="body"/>
          </p:nvPr>
        </p:nvSpPr>
        <p:spPr>
          <a:xfrm>
            <a:off x="6736080" y="804672"/>
            <a:ext cx="4815840" cy="5248656"/>
          </a:xfrm>
          <a:prstGeom prst="rect">
            <a:avLst/>
          </a:prstGeom>
          <a:noFill/>
          <a:ln>
            <a:noFill/>
          </a:ln>
        </p:spPr>
        <p:txBody>
          <a:bodyPr anchorCtr="0" anchor="t" bIns="45700" lIns="91425" spcFirstLastPara="1" rIns="91425" wrap="square" tIns="45700">
            <a:normAutofit/>
          </a:bodyPr>
          <a:lstStyle>
            <a:lvl1pPr indent="-349250" lvl="0" marL="457200" algn="l">
              <a:lnSpc>
                <a:spcPct val="100000"/>
              </a:lnSpc>
              <a:spcBef>
                <a:spcPts val="1000"/>
              </a:spcBef>
              <a:spcAft>
                <a:spcPts val="0"/>
              </a:spcAft>
              <a:buSzPts val="1900"/>
              <a:buChar char="•"/>
              <a:defRPr sz="1900">
                <a:solidFill>
                  <a:schemeClr val="dk1"/>
                </a:solidFill>
              </a:defRPr>
            </a:lvl1pPr>
            <a:lvl2pPr indent="-330200" lvl="1" marL="914400" algn="l">
              <a:lnSpc>
                <a:spcPct val="100000"/>
              </a:lnSpc>
              <a:spcBef>
                <a:spcPts val="1000"/>
              </a:spcBef>
              <a:spcAft>
                <a:spcPts val="0"/>
              </a:spcAft>
              <a:buSzPts val="1600"/>
              <a:buChar char="•"/>
              <a:defRPr sz="1600">
                <a:solidFill>
                  <a:schemeClr val="dk1"/>
                </a:solidFill>
              </a:defRPr>
            </a:lvl2pPr>
            <a:lvl3pPr indent="-330200" lvl="2" marL="1371600" algn="l">
              <a:lnSpc>
                <a:spcPct val="100000"/>
              </a:lnSpc>
              <a:spcBef>
                <a:spcPts val="1000"/>
              </a:spcBef>
              <a:spcAft>
                <a:spcPts val="0"/>
              </a:spcAft>
              <a:buSzPts val="1600"/>
              <a:buChar char="•"/>
              <a:defRPr sz="1600">
                <a:solidFill>
                  <a:schemeClr val="dk1"/>
                </a:solidFill>
              </a:defRPr>
            </a:lvl3pPr>
            <a:lvl4pPr indent="-330200" lvl="3" marL="1828800" algn="l">
              <a:lnSpc>
                <a:spcPct val="100000"/>
              </a:lnSpc>
              <a:spcBef>
                <a:spcPts val="1000"/>
              </a:spcBef>
              <a:spcAft>
                <a:spcPts val="0"/>
              </a:spcAft>
              <a:buSzPts val="1600"/>
              <a:buChar char="•"/>
              <a:defRPr sz="1600">
                <a:solidFill>
                  <a:schemeClr val="dk1"/>
                </a:solidFill>
              </a:defRPr>
            </a:lvl4pPr>
            <a:lvl5pPr indent="-330200" lvl="4" marL="2286000" algn="l">
              <a:lnSpc>
                <a:spcPct val="100000"/>
              </a:lnSpc>
              <a:spcBef>
                <a:spcPts val="1000"/>
              </a:spcBef>
              <a:spcAft>
                <a:spcPts val="0"/>
              </a:spcAft>
              <a:buSzPts val="1600"/>
              <a:buChar char="•"/>
              <a:defRPr sz="1600">
                <a:solidFill>
                  <a:schemeClr val="dk1"/>
                </a:solidFill>
              </a:defRPr>
            </a:lvl5pPr>
            <a:lvl6pPr indent="-330200" lvl="5" marL="2743200" algn="l">
              <a:lnSpc>
                <a:spcPct val="100000"/>
              </a:lnSpc>
              <a:spcBef>
                <a:spcPts val="1000"/>
              </a:spcBef>
              <a:spcAft>
                <a:spcPts val="0"/>
              </a:spcAft>
              <a:buSzPts val="1600"/>
              <a:buChar char="•"/>
              <a:defRPr sz="1600"/>
            </a:lvl6pPr>
            <a:lvl7pPr indent="-330200" lvl="6" marL="3200400" algn="l">
              <a:lnSpc>
                <a:spcPct val="100000"/>
              </a:lnSpc>
              <a:spcBef>
                <a:spcPts val="1000"/>
              </a:spcBef>
              <a:spcAft>
                <a:spcPts val="0"/>
              </a:spcAft>
              <a:buSzPts val="1600"/>
              <a:buChar char="•"/>
              <a:defRPr sz="1600"/>
            </a:lvl7pPr>
            <a:lvl8pPr indent="-330200" lvl="7" marL="3657600" algn="l">
              <a:lnSpc>
                <a:spcPct val="100000"/>
              </a:lnSpc>
              <a:spcBef>
                <a:spcPts val="1000"/>
              </a:spcBef>
              <a:spcAft>
                <a:spcPts val="0"/>
              </a:spcAft>
              <a:buSzPts val="1600"/>
              <a:buChar char="•"/>
              <a:defRPr sz="1600"/>
            </a:lvl8pPr>
            <a:lvl9pPr indent="-330200" lvl="8" marL="4114800" algn="l">
              <a:lnSpc>
                <a:spcPct val="100000"/>
              </a:lnSpc>
              <a:spcBef>
                <a:spcPts val="1000"/>
              </a:spcBef>
              <a:spcAft>
                <a:spcPts val="0"/>
              </a:spcAft>
              <a:buSzPts val="1600"/>
              <a:buChar char="•"/>
              <a:defRPr sz="1600"/>
            </a:lvl9pPr>
          </a:lstStyle>
          <a:p/>
        </p:txBody>
      </p:sp>
      <p:sp>
        <p:nvSpPr>
          <p:cNvPr id="314" name="Google Shape;314;p32"/>
          <p:cNvSpPr txBox="1"/>
          <p:nvPr>
            <p:ph idx="2" type="body"/>
          </p:nvPr>
        </p:nvSpPr>
        <p:spPr>
          <a:xfrm>
            <a:off x="1115568" y="3549918"/>
            <a:ext cx="3794760" cy="2194036"/>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315" name="Google Shape;315;p3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6" name="Google Shape;316;p32"/>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7" name="Google Shape;317;p32"/>
          <p:cNvSpPr/>
          <p:nvPr>
            <p:ph idx="12" type="sldNum"/>
          </p:nvPr>
        </p:nvSpPr>
        <p:spPr>
          <a:xfrm>
            <a:off x="117495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18" name="Shape 318"/>
        <p:cNvGrpSpPr/>
        <p:nvPr/>
      </p:nvGrpSpPr>
      <p:grpSpPr>
        <a:xfrm>
          <a:off x="0" y="0"/>
          <a:ext cx="0" cy="0"/>
          <a:chOff x="0" y="0"/>
          <a:chExt cx="0" cy="0"/>
        </a:xfrm>
      </p:grpSpPr>
      <p:sp>
        <p:nvSpPr>
          <p:cNvPr id="319" name="Google Shape;319;p33"/>
          <p:cNvSpPr/>
          <p:nvPr/>
        </p:nvSpPr>
        <p:spPr>
          <a:xfrm>
            <a:off x="0" y="0"/>
            <a:ext cx="6095999"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33"/>
          <p:cNvSpPr txBox="1"/>
          <p:nvPr>
            <p:ph type="title"/>
          </p:nvPr>
        </p:nvSpPr>
        <p:spPr>
          <a:xfrm>
            <a:off x="808523" y="2243828"/>
            <a:ext cx="4494998" cy="113464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1" name="Google Shape;321;p33"/>
          <p:cNvSpPr/>
          <p:nvPr>
            <p:ph idx="2" type="pic"/>
          </p:nvPr>
        </p:nvSpPr>
        <p:spPr>
          <a:xfrm>
            <a:off x="6095999" y="0"/>
            <a:ext cx="6102097" cy="6858000"/>
          </a:xfrm>
          <a:prstGeom prst="rect">
            <a:avLst/>
          </a:prstGeom>
          <a:solidFill>
            <a:srgbClr val="BFBFBF"/>
          </a:solidFill>
          <a:ln>
            <a:noFill/>
          </a:ln>
        </p:spPr>
      </p:sp>
      <p:sp>
        <p:nvSpPr>
          <p:cNvPr id="322" name="Google Shape;322;p33"/>
          <p:cNvSpPr txBox="1"/>
          <p:nvPr>
            <p:ph idx="1" type="body"/>
          </p:nvPr>
        </p:nvSpPr>
        <p:spPr>
          <a:xfrm>
            <a:off x="1115568" y="3549918"/>
            <a:ext cx="3794760" cy="2194037"/>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323" name="Google Shape;323;p3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4" name="Google Shape;324;p33"/>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5" name="Google Shape;325;p33"/>
          <p:cNvSpPr/>
          <p:nvPr>
            <p:ph idx="12" type="sldNum"/>
          </p:nvPr>
        </p:nvSpPr>
        <p:spPr>
          <a:xfrm>
            <a:off x="117495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26" name="Shape 326"/>
        <p:cNvGrpSpPr/>
        <p:nvPr/>
      </p:nvGrpSpPr>
      <p:grpSpPr>
        <a:xfrm>
          <a:off x="0" y="0"/>
          <a:ext cx="0" cy="0"/>
          <a:chOff x="0" y="0"/>
          <a:chExt cx="0" cy="0"/>
        </a:xfrm>
      </p:grpSpPr>
      <p:sp>
        <p:nvSpPr>
          <p:cNvPr id="327" name="Google Shape;327;p34"/>
          <p:cNvSpPr txBox="1"/>
          <p:nvPr>
            <p:ph type="title"/>
          </p:nvPr>
        </p:nvSpPr>
        <p:spPr>
          <a:xfrm>
            <a:off x="2231136" y="270418"/>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8" name="Google Shape;328;p34"/>
          <p:cNvSpPr txBox="1"/>
          <p:nvPr>
            <p:ph idx="1" type="body"/>
          </p:nvPr>
        </p:nvSpPr>
        <p:spPr>
          <a:xfrm rot="5400000">
            <a:off x="4545009" y="324172"/>
            <a:ext cx="3101983" cy="772972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329" name="Google Shape;329;p3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0" name="Google Shape;330;p3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1" name="Google Shape;331;p34"/>
          <p:cNvSpPr/>
          <p:nvPr>
            <p:ph idx="12" type="sldNum"/>
          </p:nvPr>
        </p:nvSpPr>
        <p:spPr>
          <a:xfrm>
            <a:off x="117495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32" name="Shape 332"/>
        <p:cNvGrpSpPr/>
        <p:nvPr/>
      </p:nvGrpSpPr>
      <p:grpSpPr>
        <a:xfrm>
          <a:off x="0" y="0"/>
          <a:ext cx="0" cy="0"/>
          <a:chOff x="0" y="0"/>
          <a:chExt cx="0" cy="0"/>
        </a:xfrm>
      </p:grpSpPr>
      <p:sp>
        <p:nvSpPr>
          <p:cNvPr id="333" name="Google Shape;333;p35"/>
          <p:cNvSpPr txBox="1"/>
          <p:nvPr>
            <p:ph type="title"/>
          </p:nvPr>
        </p:nvSpPr>
        <p:spPr>
          <a:xfrm rot="5400000">
            <a:off x="6810676" y="2779696"/>
            <a:ext cx="4983480" cy="1298608"/>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4" name="Google Shape;334;p35"/>
          <p:cNvSpPr txBox="1"/>
          <p:nvPr>
            <p:ph idx="1" type="body"/>
          </p:nvPr>
        </p:nvSpPr>
        <p:spPr>
          <a:xfrm rot="5400000">
            <a:off x="2838641" y="329756"/>
            <a:ext cx="4983480" cy="619848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335" name="Google Shape;335;p3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6" name="Google Shape;336;p3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7" name="Google Shape;337;p35"/>
          <p:cNvSpPr/>
          <p:nvPr>
            <p:ph idx="12" type="sldNum"/>
          </p:nvPr>
        </p:nvSpPr>
        <p:spPr>
          <a:xfrm>
            <a:off x="117495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Black with Image" showMasterSp="0">
  <p:cSld name="Title Slide Black with Image">
    <p:bg>
      <p:bgPr>
        <a:solidFill>
          <a:schemeClr val="dk1"/>
        </a:solidFill>
      </p:bgPr>
    </p:bg>
    <p:spTree>
      <p:nvGrpSpPr>
        <p:cNvPr id="62" name="Shape 62"/>
        <p:cNvGrpSpPr/>
        <p:nvPr/>
      </p:nvGrpSpPr>
      <p:grpSpPr>
        <a:xfrm>
          <a:off x="0" y="0"/>
          <a:ext cx="0" cy="0"/>
          <a:chOff x="0" y="0"/>
          <a:chExt cx="0" cy="0"/>
        </a:xfrm>
      </p:grpSpPr>
      <p:sp>
        <p:nvSpPr>
          <p:cNvPr id="63" name="Google Shape;63;p5"/>
          <p:cNvSpPr/>
          <p:nvPr>
            <p:ph idx="2" type="pic"/>
          </p:nvPr>
        </p:nvSpPr>
        <p:spPr>
          <a:xfrm>
            <a:off x="6094124" y="397164"/>
            <a:ext cx="6097876" cy="6460836"/>
          </a:xfrm>
          <a:prstGeom prst="rect">
            <a:avLst/>
          </a:prstGeom>
          <a:noFill/>
          <a:ln>
            <a:noFill/>
          </a:ln>
        </p:spPr>
      </p:sp>
      <p:sp>
        <p:nvSpPr>
          <p:cNvPr id="64" name="Google Shape;64;p5"/>
          <p:cNvSpPr txBox="1"/>
          <p:nvPr>
            <p:ph type="ctrTitle"/>
          </p:nvPr>
        </p:nvSpPr>
        <p:spPr>
          <a:xfrm>
            <a:off x="452740" y="1028940"/>
            <a:ext cx="5486243" cy="1474115"/>
          </a:xfrm>
          <a:prstGeom prst="rect">
            <a:avLst/>
          </a:prstGeom>
          <a:noFill/>
          <a:ln>
            <a:noFill/>
          </a:ln>
        </p:spPr>
        <p:txBody>
          <a:bodyPr anchorCtr="0" anchor="b" bIns="45700" lIns="0" spcFirstLastPara="1" rIns="91425" wrap="square" tIns="45700">
            <a:noAutofit/>
          </a:bodyPr>
          <a:lstStyle>
            <a:lvl1pPr lvl="0" algn="l">
              <a:lnSpc>
                <a:spcPct val="85000"/>
              </a:lnSpc>
              <a:spcBef>
                <a:spcPts val="0"/>
              </a:spcBef>
              <a:spcAft>
                <a:spcPts val="0"/>
              </a:spcAft>
              <a:buClr>
                <a:schemeClr val="lt1"/>
              </a:buClr>
              <a:buSzPts val="5400"/>
              <a:buFont typeface="Barlow Condensed"/>
              <a:buNone/>
              <a:defRPr b="1" sz="5400" cap="none">
                <a:solidFill>
                  <a:schemeClr val="lt1"/>
                </a:solidFill>
                <a:latin typeface="Barlow Condensed"/>
                <a:ea typeface="Barlow Condensed"/>
                <a:cs typeface="Barlow Condensed"/>
                <a:sym typeface="Barlow Condense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5"/>
          <p:cNvSpPr txBox="1"/>
          <p:nvPr>
            <p:ph idx="1" type="subTitle"/>
          </p:nvPr>
        </p:nvSpPr>
        <p:spPr>
          <a:xfrm>
            <a:off x="452740" y="4266821"/>
            <a:ext cx="5486243" cy="666549"/>
          </a:xfrm>
          <a:prstGeom prst="rect">
            <a:avLst/>
          </a:prstGeom>
          <a:noFill/>
          <a:ln>
            <a:noFill/>
          </a:ln>
        </p:spPr>
        <p:txBody>
          <a:bodyPr anchorCtr="0" anchor="t" bIns="45700" lIns="0" spcFirstLastPara="1" rIns="91425" wrap="square" tIns="45700">
            <a:normAutofit/>
          </a:bodyPr>
          <a:lstStyle>
            <a:lvl1pPr lvl="0" algn="l">
              <a:lnSpc>
                <a:spcPct val="100000"/>
              </a:lnSpc>
              <a:spcBef>
                <a:spcPts val="800"/>
              </a:spcBef>
              <a:spcAft>
                <a:spcPts val="0"/>
              </a:spcAft>
              <a:buSzPts val="1275"/>
              <a:buNone/>
              <a:defRPr b="0" sz="1500">
                <a:solidFill>
                  <a:srgbClr val="D8D8D8"/>
                </a:solidFill>
              </a:defRPr>
            </a:lvl1pPr>
            <a:lvl2pPr lvl="1" algn="ctr">
              <a:lnSpc>
                <a:spcPct val="100000"/>
              </a:lnSpc>
              <a:spcBef>
                <a:spcPts val="800"/>
              </a:spcBef>
              <a:spcAft>
                <a:spcPts val="0"/>
              </a:spcAft>
              <a:buSzPts val="1700"/>
              <a:buNone/>
              <a:defRPr sz="2000"/>
            </a:lvl2pPr>
            <a:lvl3pPr lvl="2" algn="ctr">
              <a:lnSpc>
                <a:spcPct val="100000"/>
              </a:lnSpc>
              <a:spcBef>
                <a:spcPts val="800"/>
              </a:spcBef>
              <a:spcAft>
                <a:spcPts val="0"/>
              </a:spcAft>
              <a:buSzPts val="1530"/>
              <a:buNone/>
              <a:defRPr sz="1800"/>
            </a:lvl3pPr>
            <a:lvl4pPr lvl="3" algn="ctr">
              <a:lnSpc>
                <a:spcPct val="100000"/>
              </a:lnSpc>
              <a:spcBef>
                <a:spcPts val="800"/>
              </a:spcBef>
              <a:spcAft>
                <a:spcPts val="0"/>
              </a:spcAft>
              <a:buSzPts val="1360"/>
              <a:buNone/>
              <a:defRPr sz="1600"/>
            </a:lvl4pPr>
            <a:lvl5pPr lvl="4" algn="ctr">
              <a:lnSpc>
                <a:spcPct val="100000"/>
              </a:lnSpc>
              <a:spcBef>
                <a:spcPts val="800"/>
              </a:spcBef>
              <a:spcAft>
                <a:spcPts val="0"/>
              </a:spcAft>
              <a:buSzPts val="1360"/>
              <a:buNone/>
              <a:defRPr sz="1600"/>
            </a:lvl5pPr>
            <a:lvl6pPr lvl="5" algn="ctr">
              <a:lnSpc>
                <a:spcPct val="90000"/>
              </a:lnSpc>
              <a:spcBef>
                <a:spcPts val="8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66" name="Google Shape;66;p5"/>
          <p:cNvSpPr txBox="1"/>
          <p:nvPr>
            <p:ph idx="10" type="dt"/>
          </p:nvPr>
        </p:nvSpPr>
        <p:spPr>
          <a:xfrm>
            <a:off x="452740" y="2642329"/>
            <a:ext cx="1182916" cy="377962"/>
          </a:xfrm>
          <a:prstGeom prst="rect">
            <a:avLst/>
          </a:prstGeom>
          <a:solidFill>
            <a:schemeClr val="accent1"/>
          </a:solidFill>
          <a:ln>
            <a:noFill/>
          </a:ln>
        </p:spPr>
        <p:txBody>
          <a:bodyPr anchorCtr="0" anchor="ctr" bIns="45700" lIns="91425" spcFirstLastPara="1" rIns="91425" wrap="square" tIns="45700">
            <a:noAutofit/>
          </a:bodyPr>
          <a:lstStyle>
            <a:lvl1pPr lvl="0" algn="ctr">
              <a:spcBef>
                <a:spcPts val="0"/>
              </a:spcBef>
              <a:spcAft>
                <a:spcPts val="0"/>
              </a:spcAft>
              <a:buSzPts val="1400"/>
              <a:buNone/>
              <a:defRPr sz="1100">
                <a:solidFill>
                  <a:schemeClr val="dk1"/>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
          <p:cNvSpPr txBox="1"/>
          <p:nvPr>
            <p:ph idx="11" type="ftr"/>
          </p:nvPr>
        </p:nvSpPr>
        <p:spPr>
          <a:xfrm>
            <a:off x="6623674" y="6377231"/>
            <a:ext cx="4293708" cy="25033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D8D8D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5"/>
          <p:cNvSpPr txBox="1"/>
          <p:nvPr>
            <p:ph idx="12" type="sldNum"/>
          </p:nvPr>
        </p:nvSpPr>
        <p:spPr>
          <a:xfrm>
            <a:off x="11148416" y="6377231"/>
            <a:ext cx="553900" cy="250337"/>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1000" u="none" cap="none" strike="noStrike">
                <a:solidFill>
                  <a:srgbClr val="D8D8D8"/>
                </a:solidFill>
                <a:latin typeface="Verdana"/>
                <a:ea typeface="Verdana"/>
                <a:cs typeface="Verdana"/>
                <a:sym typeface="Verdana"/>
              </a:defRPr>
            </a:lvl1pPr>
            <a:lvl2pPr indent="0" lvl="1" marL="0" algn="ctr">
              <a:spcBef>
                <a:spcPts val="0"/>
              </a:spcBef>
              <a:buNone/>
              <a:defRPr b="0" i="0" sz="1000" u="none" cap="none" strike="noStrike">
                <a:solidFill>
                  <a:srgbClr val="D8D8D8"/>
                </a:solidFill>
                <a:latin typeface="Verdana"/>
                <a:ea typeface="Verdana"/>
                <a:cs typeface="Verdana"/>
                <a:sym typeface="Verdana"/>
              </a:defRPr>
            </a:lvl2pPr>
            <a:lvl3pPr indent="0" lvl="2" marL="0" algn="ctr">
              <a:spcBef>
                <a:spcPts val="0"/>
              </a:spcBef>
              <a:buNone/>
              <a:defRPr b="0" i="0" sz="1000" u="none" cap="none" strike="noStrike">
                <a:solidFill>
                  <a:srgbClr val="D8D8D8"/>
                </a:solidFill>
                <a:latin typeface="Verdana"/>
                <a:ea typeface="Verdana"/>
                <a:cs typeface="Verdana"/>
                <a:sym typeface="Verdana"/>
              </a:defRPr>
            </a:lvl3pPr>
            <a:lvl4pPr indent="0" lvl="3" marL="0" algn="ctr">
              <a:spcBef>
                <a:spcPts val="0"/>
              </a:spcBef>
              <a:buNone/>
              <a:defRPr b="0" i="0" sz="1000" u="none" cap="none" strike="noStrike">
                <a:solidFill>
                  <a:srgbClr val="D8D8D8"/>
                </a:solidFill>
                <a:latin typeface="Verdana"/>
                <a:ea typeface="Verdana"/>
                <a:cs typeface="Verdana"/>
                <a:sym typeface="Verdana"/>
              </a:defRPr>
            </a:lvl4pPr>
            <a:lvl5pPr indent="0" lvl="4" marL="0" algn="ctr">
              <a:spcBef>
                <a:spcPts val="0"/>
              </a:spcBef>
              <a:buNone/>
              <a:defRPr b="0" i="0" sz="1000" u="none" cap="none" strike="noStrike">
                <a:solidFill>
                  <a:srgbClr val="D8D8D8"/>
                </a:solidFill>
                <a:latin typeface="Verdana"/>
                <a:ea typeface="Verdana"/>
                <a:cs typeface="Verdana"/>
                <a:sym typeface="Verdana"/>
              </a:defRPr>
            </a:lvl5pPr>
            <a:lvl6pPr indent="0" lvl="5" marL="0" algn="ctr">
              <a:spcBef>
                <a:spcPts val="0"/>
              </a:spcBef>
              <a:buNone/>
              <a:defRPr b="0" i="0" sz="1000" u="none" cap="none" strike="noStrike">
                <a:solidFill>
                  <a:srgbClr val="D8D8D8"/>
                </a:solidFill>
                <a:latin typeface="Verdana"/>
                <a:ea typeface="Verdana"/>
                <a:cs typeface="Verdana"/>
                <a:sym typeface="Verdana"/>
              </a:defRPr>
            </a:lvl6pPr>
            <a:lvl7pPr indent="0" lvl="6" marL="0" algn="ctr">
              <a:spcBef>
                <a:spcPts val="0"/>
              </a:spcBef>
              <a:buNone/>
              <a:defRPr b="0" i="0" sz="1000" u="none" cap="none" strike="noStrike">
                <a:solidFill>
                  <a:srgbClr val="D8D8D8"/>
                </a:solidFill>
                <a:latin typeface="Verdana"/>
                <a:ea typeface="Verdana"/>
                <a:cs typeface="Verdana"/>
                <a:sym typeface="Verdana"/>
              </a:defRPr>
            </a:lvl7pPr>
            <a:lvl8pPr indent="0" lvl="7" marL="0" algn="ctr">
              <a:spcBef>
                <a:spcPts val="0"/>
              </a:spcBef>
              <a:buNone/>
              <a:defRPr b="0" i="0" sz="1000" u="none" cap="none" strike="noStrike">
                <a:solidFill>
                  <a:srgbClr val="D8D8D8"/>
                </a:solidFill>
                <a:latin typeface="Verdana"/>
                <a:ea typeface="Verdana"/>
                <a:cs typeface="Verdana"/>
                <a:sym typeface="Verdana"/>
              </a:defRPr>
            </a:lvl8pPr>
            <a:lvl9pPr indent="0" lvl="8" marL="0" algn="ctr">
              <a:spcBef>
                <a:spcPts val="0"/>
              </a:spcBef>
              <a:buNone/>
              <a:defRPr b="0" i="0" sz="1000" u="none" cap="none" strike="noStrike">
                <a:solidFill>
                  <a:srgbClr val="D8D8D8"/>
                </a:solidFill>
                <a:latin typeface="Verdana"/>
                <a:ea typeface="Verdana"/>
                <a:cs typeface="Verdana"/>
                <a:sym typeface="Verdana"/>
              </a:defRPr>
            </a:lvl9pPr>
          </a:lstStyle>
          <a:p>
            <a:pPr indent="0" lvl="0" marL="0" rtl="0" algn="ctr">
              <a:spcBef>
                <a:spcPts val="0"/>
              </a:spcBef>
              <a:spcAft>
                <a:spcPts val="0"/>
              </a:spcAft>
              <a:buNone/>
            </a:pPr>
            <a:fld id="{00000000-1234-1234-1234-123412341234}" type="slidenum">
              <a:rPr lang="en-US"/>
              <a:t>‹#›</a:t>
            </a:fld>
            <a:endParaRPr/>
          </a:p>
        </p:txBody>
      </p:sp>
      <p:grpSp>
        <p:nvGrpSpPr>
          <p:cNvPr id="69" name="Google Shape;69;p5"/>
          <p:cNvGrpSpPr/>
          <p:nvPr/>
        </p:nvGrpSpPr>
        <p:grpSpPr>
          <a:xfrm>
            <a:off x="0" y="0"/>
            <a:ext cx="12192000" cy="397164"/>
            <a:chOff x="0" y="0"/>
            <a:chExt cx="12192000" cy="397164"/>
          </a:xfrm>
        </p:grpSpPr>
        <p:sp>
          <p:nvSpPr>
            <p:cNvPr id="70" name="Google Shape;70;p5"/>
            <p:cNvSpPr/>
            <p:nvPr/>
          </p:nvSpPr>
          <p:spPr>
            <a:xfrm>
              <a:off x="1" y="198582"/>
              <a:ext cx="3082197" cy="1985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71" name="Google Shape;71;p5"/>
            <p:cNvSpPr/>
            <p:nvPr/>
          </p:nvSpPr>
          <p:spPr>
            <a:xfrm>
              <a:off x="3050818" y="198582"/>
              <a:ext cx="3047061" cy="19858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72" name="Google Shape;72;p5"/>
            <p:cNvSpPr/>
            <p:nvPr/>
          </p:nvSpPr>
          <p:spPr>
            <a:xfrm>
              <a:off x="6097879" y="198582"/>
              <a:ext cx="3047061" cy="19858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73" name="Google Shape;73;p5"/>
            <p:cNvSpPr/>
            <p:nvPr/>
          </p:nvSpPr>
          <p:spPr>
            <a:xfrm>
              <a:off x="9144939" y="198582"/>
              <a:ext cx="3047061" cy="19858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74" name="Google Shape;74;p5"/>
            <p:cNvSpPr/>
            <p:nvPr/>
          </p:nvSpPr>
          <p:spPr>
            <a:xfrm>
              <a:off x="0" y="0"/>
              <a:ext cx="12191999" cy="19858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grpSp>
      <p:pic>
        <p:nvPicPr>
          <p:cNvPr id="75" name="Google Shape;75;p5"/>
          <p:cNvPicPr preferRelativeResize="0"/>
          <p:nvPr/>
        </p:nvPicPr>
        <p:blipFill rotWithShape="1">
          <a:blip r:embed="rId2">
            <a:alphaModFix/>
          </a:blip>
          <a:srcRect b="0" l="0" r="0" t="0"/>
          <a:stretch/>
        </p:blipFill>
        <p:spPr>
          <a:xfrm>
            <a:off x="0" y="5598000"/>
            <a:ext cx="4592704" cy="1260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6" name="Shape 76"/>
        <p:cNvGrpSpPr/>
        <p:nvPr/>
      </p:nvGrpSpPr>
      <p:grpSpPr>
        <a:xfrm>
          <a:off x="0" y="0"/>
          <a:ext cx="0" cy="0"/>
          <a:chOff x="0" y="0"/>
          <a:chExt cx="0" cy="0"/>
        </a:xfrm>
      </p:grpSpPr>
      <p:sp>
        <p:nvSpPr>
          <p:cNvPr id="77" name="Google Shape;77;p6"/>
          <p:cNvSpPr txBox="1"/>
          <p:nvPr>
            <p:ph type="title"/>
          </p:nvPr>
        </p:nvSpPr>
        <p:spPr>
          <a:xfrm>
            <a:off x="259883" y="434108"/>
            <a:ext cx="11569729" cy="895927"/>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chemeClr val="dk1"/>
              </a:buClr>
              <a:buSzPts val="3600"/>
              <a:buFont typeface="Barlow Condensed"/>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6"/>
          <p:cNvSpPr txBox="1"/>
          <p:nvPr>
            <p:ph idx="1" type="body"/>
          </p:nvPr>
        </p:nvSpPr>
        <p:spPr>
          <a:xfrm>
            <a:off x="259882" y="1413163"/>
            <a:ext cx="11569729" cy="4595117"/>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800"/>
              </a:spcBef>
              <a:spcAft>
                <a:spcPts val="0"/>
              </a:spcAft>
              <a:buSzPts val="1530"/>
              <a:buChar char="▪"/>
              <a:defRPr/>
            </a:lvl1pPr>
            <a:lvl2pPr indent="-325755" lvl="1" marL="914400" algn="l">
              <a:lnSpc>
                <a:spcPct val="100000"/>
              </a:lnSpc>
              <a:spcBef>
                <a:spcPts val="800"/>
              </a:spcBef>
              <a:spcAft>
                <a:spcPts val="0"/>
              </a:spcAft>
              <a:buSzPts val="1530"/>
              <a:buChar char="▪"/>
              <a:defRPr/>
            </a:lvl2pPr>
            <a:lvl3pPr indent="-325755" lvl="2" marL="1371600" algn="l">
              <a:lnSpc>
                <a:spcPct val="100000"/>
              </a:lnSpc>
              <a:spcBef>
                <a:spcPts val="800"/>
              </a:spcBef>
              <a:spcAft>
                <a:spcPts val="0"/>
              </a:spcAft>
              <a:buSzPts val="1530"/>
              <a:buChar char="▪"/>
              <a:defRPr/>
            </a:lvl3pPr>
            <a:lvl4pPr indent="-325755" lvl="3" marL="1828800" algn="l">
              <a:lnSpc>
                <a:spcPct val="100000"/>
              </a:lnSpc>
              <a:spcBef>
                <a:spcPts val="800"/>
              </a:spcBef>
              <a:spcAft>
                <a:spcPts val="0"/>
              </a:spcAft>
              <a:buSzPts val="1530"/>
              <a:buChar char="▪"/>
              <a:defRPr/>
            </a:lvl4pPr>
            <a:lvl5pPr indent="-325754" lvl="4" marL="2286000" algn="l">
              <a:lnSpc>
                <a:spcPct val="100000"/>
              </a:lnSpc>
              <a:spcBef>
                <a:spcPts val="800"/>
              </a:spcBef>
              <a:spcAft>
                <a:spcPts val="0"/>
              </a:spcAft>
              <a:buSzPts val="1530"/>
              <a:buChar char="▪"/>
              <a:defRPr/>
            </a:lvl5pPr>
            <a:lvl6pPr indent="-342900" lvl="5" marL="2743200" algn="l">
              <a:lnSpc>
                <a:spcPct val="90000"/>
              </a:lnSpc>
              <a:spcBef>
                <a:spcPts val="8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6"/>
          <p:cNvSpPr txBox="1"/>
          <p:nvPr>
            <p:ph idx="10" type="dt"/>
          </p:nvPr>
        </p:nvSpPr>
        <p:spPr>
          <a:xfrm>
            <a:off x="7538014" y="6335309"/>
            <a:ext cx="1181114" cy="25033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6"/>
          <p:cNvSpPr txBox="1"/>
          <p:nvPr>
            <p:ph idx="11" type="ftr"/>
          </p:nvPr>
        </p:nvSpPr>
        <p:spPr>
          <a:xfrm>
            <a:off x="259882" y="6335309"/>
            <a:ext cx="5226517" cy="25033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6"/>
          <p:cNvSpPr txBox="1"/>
          <p:nvPr>
            <p:ph idx="12" type="sldNum"/>
          </p:nvPr>
        </p:nvSpPr>
        <p:spPr>
          <a:xfrm>
            <a:off x="5588000" y="6335309"/>
            <a:ext cx="1016000" cy="250337"/>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r>
              <a:rPr lang="en-US"/>
              <a:t>PAGE  </a:t>
            </a: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2" name="Shape 82"/>
        <p:cNvGrpSpPr/>
        <p:nvPr/>
      </p:nvGrpSpPr>
      <p:grpSpPr>
        <a:xfrm>
          <a:off x="0" y="0"/>
          <a:ext cx="0" cy="0"/>
          <a:chOff x="0" y="0"/>
          <a:chExt cx="0" cy="0"/>
        </a:xfrm>
      </p:grpSpPr>
      <p:sp>
        <p:nvSpPr>
          <p:cNvPr id="83" name="Google Shape;83;p7"/>
          <p:cNvSpPr txBox="1"/>
          <p:nvPr>
            <p:ph type="title"/>
          </p:nvPr>
        </p:nvSpPr>
        <p:spPr>
          <a:xfrm>
            <a:off x="259883" y="434108"/>
            <a:ext cx="11569729" cy="895927"/>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chemeClr val="dk1"/>
              </a:buClr>
              <a:buSzPts val="3600"/>
              <a:buFont typeface="Barlow Condensed"/>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7"/>
          <p:cNvSpPr txBox="1"/>
          <p:nvPr>
            <p:ph idx="1" type="body"/>
          </p:nvPr>
        </p:nvSpPr>
        <p:spPr>
          <a:xfrm>
            <a:off x="259882" y="1413164"/>
            <a:ext cx="5586855" cy="4590472"/>
          </a:xfrm>
          <a:prstGeom prst="rect">
            <a:avLst/>
          </a:prstGeom>
          <a:noFill/>
          <a:ln>
            <a:noFill/>
          </a:ln>
        </p:spPr>
        <p:txBody>
          <a:bodyPr anchorCtr="0" anchor="t" bIns="45700" lIns="91425" spcFirstLastPara="1" rIns="91425" wrap="square" tIns="45700">
            <a:normAutofit/>
          </a:bodyPr>
          <a:lstStyle>
            <a:lvl1pPr indent="-358140" lvl="0" marL="457200" algn="l">
              <a:lnSpc>
                <a:spcPct val="100000"/>
              </a:lnSpc>
              <a:spcBef>
                <a:spcPts val="800"/>
              </a:spcBef>
              <a:spcAft>
                <a:spcPts val="0"/>
              </a:spcAft>
              <a:buSzPts val="2040"/>
              <a:buFont typeface="Noto Sans Symbols"/>
              <a:buChar char="▪"/>
              <a:defRPr/>
            </a:lvl1pPr>
            <a:lvl2pPr indent="-336550" lvl="1" marL="914400" algn="l">
              <a:lnSpc>
                <a:spcPct val="100000"/>
              </a:lnSpc>
              <a:spcBef>
                <a:spcPts val="800"/>
              </a:spcBef>
              <a:spcAft>
                <a:spcPts val="0"/>
              </a:spcAft>
              <a:buSzPts val="1700"/>
              <a:buFont typeface="Noto Sans Symbols"/>
              <a:buChar char="▪"/>
              <a:defRPr/>
            </a:lvl2pPr>
            <a:lvl3pPr indent="-325755" lvl="2" marL="1371600" algn="l">
              <a:lnSpc>
                <a:spcPct val="100000"/>
              </a:lnSpc>
              <a:spcBef>
                <a:spcPts val="800"/>
              </a:spcBef>
              <a:spcAft>
                <a:spcPts val="0"/>
              </a:spcAft>
              <a:buSzPts val="1530"/>
              <a:buFont typeface="Noto Sans Symbols"/>
              <a:buChar char="▪"/>
              <a:defRPr/>
            </a:lvl3pPr>
            <a:lvl4pPr indent="-314960" lvl="3" marL="1828800" algn="l">
              <a:lnSpc>
                <a:spcPct val="100000"/>
              </a:lnSpc>
              <a:spcBef>
                <a:spcPts val="800"/>
              </a:spcBef>
              <a:spcAft>
                <a:spcPts val="0"/>
              </a:spcAft>
              <a:buSzPts val="1360"/>
              <a:buFont typeface="Noto Sans Symbols"/>
              <a:buChar char="▪"/>
              <a:defRPr/>
            </a:lvl4pPr>
            <a:lvl5pPr indent="-314960" lvl="4" marL="2286000" algn="l">
              <a:lnSpc>
                <a:spcPct val="100000"/>
              </a:lnSpc>
              <a:spcBef>
                <a:spcPts val="800"/>
              </a:spcBef>
              <a:spcAft>
                <a:spcPts val="0"/>
              </a:spcAft>
              <a:buSzPts val="1360"/>
              <a:buFont typeface="Noto Sans Symbols"/>
              <a:buChar char="▪"/>
              <a:defRPr/>
            </a:lvl5pPr>
            <a:lvl6pPr indent="-342900" lvl="5" marL="2743200" algn="l">
              <a:lnSpc>
                <a:spcPct val="90000"/>
              </a:lnSpc>
              <a:spcBef>
                <a:spcPts val="8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7"/>
          <p:cNvSpPr txBox="1"/>
          <p:nvPr>
            <p:ph idx="2" type="body"/>
          </p:nvPr>
        </p:nvSpPr>
        <p:spPr>
          <a:xfrm>
            <a:off x="6170992" y="1413164"/>
            <a:ext cx="5658620" cy="4590472"/>
          </a:xfrm>
          <a:prstGeom prst="rect">
            <a:avLst/>
          </a:prstGeom>
          <a:noFill/>
          <a:ln>
            <a:noFill/>
          </a:ln>
        </p:spPr>
        <p:txBody>
          <a:bodyPr anchorCtr="0" anchor="t" bIns="45700" lIns="91425" spcFirstLastPara="1" rIns="91425" wrap="square" tIns="45700">
            <a:normAutofit/>
          </a:bodyPr>
          <a:lstStyle>
            <a:lvl1pPr indent="-358140" lvl="0" marL="457200" algn="l">
              <a:lnSpc>
                <a:spcPct val="100000"/>
              </a:lnSpc>
              <a:spcBef>
                <a:spcPts val="800"/>
              </a:spcBef>
              <a:spcAft>
                <a:spcPts val="0"/>
              </a:spcAft>
              <a:buSzPts val="2040"/>
              <a:buFont typeface="Noto Sans Symbols"/>
              <a:buChar char="▪"/>
              <a:defRPr/>
            </a:lvl1pPr>
            <a:lvl2pPr indent="-336550" lvl="1" marL="914400" algn="l">
              <a:lnSpc>
                <a:spcPct val="100000"/>
              </a:lnSpc>
              <a:spcBef>
                <a:spcPts val="800"/>
              </a:spcBef>
              <a:spcAft>
                <a:spcPts val="0"/>
              </a:spcAft>
              <a:buSzPts val="1700"/>
              <a:buFont typeface="Noto Sans Symbols"/>
              <a:buChar char="▪"/>
              <a:defRPr/>
            </a:lvl2pPr>
            <a:lvl3pPr indent="-325755" lvl="2" marL="1371600" algn="l">
              <a:lnSpc>
                <a:spcPct val="100000"/>
              </a:lnSpc>
              <a:spcBef>
                <a:spcPts val="800"/>
              </a:spcBef>
              <a:spcAft>
                <a:spcPts val="0"/>
              </a:spcAft>
              <a:buSzPts val="1530"/>
              <a:buFont typeface="Noto Sans Symbols"/>
              <a:buChar char="▪"/>
              <a:defRPr/>
            </a:lvl3pPr>
            <a:lvl4pPr indent="-314960" lvl="3" marL="1828800" algn="l">
              <a:lnSpc>
                <a:spcPct val="100000"/>
              </a:lnSpc>
              <a:spcBef>
                <a:spcPts val="800"/>
              </a:spcBef>
              <a:spcAft>
                <a:spcPts val="0"/>
              </a:spcAft>
              <a:buSzPts val="1360"/>
              <a:buFont typeface="Noto Sans Symbols"/>
              <a:buChar char="▪"/>
              <a:defRPr/>
            </a:lvl4pPr>
            <a:lvl5pPr indent="-314960" lvl="4" marL="2286000" algn="l">
              <a:lnSpc>
                <a:spcPct val="100000"/>
              </a:lnSpc>
              <a:spcBef>
                <a:spcPts val="800"/>
              </a:spcBef>
              <a:spcAft>
                <a:spcPts val="0"/>
              </a:spcAft>
              <a:buSzPts val="1360"/>
              <a:buFont typeface="Noto Sans Symbols"/>
              <a:buChar char="▪"/>
              <a:defRPr/>
            </a:lvl5pPr>
            <a:lvl6pPr indent="-342900" lvl="5" marL="2743200" algn="l">
              <a:lnSpc>
                <a:spcPct val="90000"/>
              </a:lnSpc>
              <a:spcBef>
                <a:spcPts val="8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7"/>
          <p:cNvSpPr txBox="1"/>
          <p:nvPr>
            <p:ph idx="10" type="dt"/>
          </p:nvPr>
        </p:nvSpPr>
        <p:spPr>
          <a:xfrm>
            <a:off x="7538014" y="6335309"/>
            <a:ext cx="1181114" cy="25033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7"/>
          <p:cNvSpPr txBox="1"/>
          <p:nvPr>
            <p:ph idx="11" type="ftr"/>
          </p:nvPr>
        </p:nvSpPr>
        <p:spPr>
          <a:xfrm>
            <a:off x="259882" y="6335309"/>
            <a:ext cx="5226517" cy="25033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7"/>
          <p:cNvSpPr txBox="1"/>
          <p:nvPr>
            <p:ph idx="12" type="sldNum"/>
          </p:nvPr>
        </p:nvSpPr>
        <p:spPr>
          <a:xfrm>
            <a:off x="5588000" y="6335309"/>
            <a:ext cx="1016000" cy="250337"/>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r>
              <a:rPr lang="en-US"/>
              <a:t>PAGE  </a:t>
            </a: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9" name="Shape 89"/>
        <p:cNvGrpSpPr/>
        <p:nvPr/>
      </p:nvGrpSpPr>
      <p:grpSpPr>
        <a:xfrm>
          <a:off x="0" y="0"/>
          <a:ext cx="0" cy="0"/>
          <a:chOff x="0" y="0"/>
          <a:chExt cx="0" cy="0"/>
        </a:xfrm>
      </p:grpSpPr>
      <p:sp>
        <p:nvSpPr>
          <p:cNvPr id="90" name="Google Shape;90;p8"/>
          <p:cNvSpPr txBox="1"/>
          <p:nvPr>
            <p:ph type="title"/>
          </p:nvPr>
        </p:nvSpPr>
        <p:spPr>
          <a:xfrm>
            <a:off x="259883" y="434108"/>
            <a:ext cx="11569729" cy="895927"/>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chemeClr val="dk1"/>
              </a:buClr>
              <a:buSzPts val="3600"/>
              <a:buFont typeface="Barlow Condensed"/>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8"/>
          <p:cNvSpPr txBox="1"/>
          <p:nvPr>
            <p:ph idx="10" type="dt"/>
          </p:nvPr>
        </p:nvSpPr>
        <p:spPr>
          <a:xfrm>
            <a:off x="7538014" y="6335309"/>
            <a:ext cx="1181114" cy="25033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8"/>
          <p:cNvSpPr txBox="1"/>
          <p:nvPr>
            <p:ph idx="11" type="ftr"/>
          </p:nvPr>
        </p:nvSpPr>
        <p:spPr>
          <a:xfrm>
            <a:off x="259882" y="6335309"/>
            <a:ext cx="5226517" cy="25033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8"/>
          <p:cNvSpPr txBox="1"/>
          <p:nvPr>
            <p:ph idx="12" type="sldNum"/>
          </p:nvPr>
        </p:nvSpPr>
        <p:spPr>
          <a:xfrm>
            <a:off x="5588000" y="6335309"/>
            <a:ext cx="1016000" cy="250337"/>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r>
              <a:rPr lang="en-US"/>
              <a:t>PAGE  </a:t>
            </a: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xt or Quote" showMasterSp="0">
  <p:cSld name="Context or Quote">
    <p:bg>
      <p:bgPr>
        <a:solidFill>
          <a:schemeClr val="lt2"/>
        </a:solidFill>
      </p:bgPr>
    </p:bg>
    <p:spTree>
      <p:nvGrpSpPr>
        <p:cNvPr id="94" name="Shape 94"/>
        <p:cNvGrpSpPr/>
        <p:nvPr/>
      </p:nvGrpSpPr>
      <p:grpSpPr>
        <a:xfrm>
          <a:off x="0" y="0"/>
          <a:ext cx="0" cy="0"/>
          <a:chOff x="0" y="0"/>
          <a:chExt cx="0" cy="0"/>
        </a:xfrm>
      </p:grpSpPr>
      <p:sp>
        <p:nvSpPr>
          <p:cNvPr id="95" name="Google Shape;95;p9"/>
          <p:cNvSpPr txBox="1"/>
          <p:nvPr>
            <p:ph type="title"/>
          </p:nvPr>
        </p:nvSpPr>
        <p:spPr>
          <a:xfrm>
            <a:off x="3930071" y="1237675"/>
            <a:ext cx="4331855" cy="910202"/>
          </a:xfrm>
          <a:prstGeom prst="rect">
            <a:avLst/>
          </a:prstGeom>
          <a:noFill/>
          <a:ln>
            <a:noFill/>
          </a:ln>
        </p:spPr>
        <p:txBody>
          <a:bodyPr anchorCtr="0" anchor="b" bIns="45700" lIns="91425" spcFirstLastPara="1" rIns="91425" wrap="square" tIns="45700">
            <a:normAutofit/>
          </a:bodyPr>
          <a:lstStyle>
            <a:lvl1pPr lvl="0" algn="ctr">
              <a:lnSpc>
                <a:spcPct val="85000"/>
              </a:lnSpc>
              <a:spcBef>
                <a:spcPts val="0"/>
              </a:spcBef>
              <a:spcAft>
                <a:spcPts val="0"/>
              </a:spcAft>
              <a:buClr>
                <a:schemeClr val="dk1"/>
              </a:buClr>
              <a:buSzPts val="2800"/>
              <a:buFont typeface="Barlow Condensed"/>
              <a:buNone/>
              <a:defRPr b="1" sz="2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9"/>
          <p:cNvSpPr txBox="1"/>
          <p:nvPr>
            <p:ph idx="10" type="dt"/>
          </p:nvPr>
        </p:nvSpPr>
        <p:spPr>
          <a:xfrm>
            <a:off x="10751004" y="6335309"/>
            <a:ext cx="1181114" cy="25033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9"/>
          <p:cNvSpPr txBox="1"/>
          <p:nvPr>
            <p:ph idx="11" type="ftr"/>
          </p:nvPr>
        </p:nvSpPr>
        <p:spPr>
          <a:xfrm>
            <a:off x="259882" y="6335309"/>
            <a:ext cx="5226517" cy="25033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9"/>
          <p:cNvSpPr txBox="1"/>
          <p:nvPr>
            <p:ph idx="12" type="sldNum"/>
          </p:nvPr>
        </p:nvSpPr>
        <p:spPr>
          <a:xfrm>
            <a:off x="5588000" y="6335309"/>
            <a:ext cx="1016000" cy="250337"/>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r>
              <a:rPr lang="en-US"/>
              <a:t>PAGE  </a:t>
            </a:r>
            <a:fld id="{00000000-1234-1234-1234-123412341234}" type="slidenum">
              <a:rPr lang="en-US"/>
              <a:t>‹#›</a:t>
            </a:fld>
            <a:endParaRPr/>
          </a:p>
        </p:txBody>
      </p:sp>
      <p:cxnSp>
        <p:nvCxnSpPr>
          <p:cNvPr id="99" name="Google Shape;99;p9"/>
          <p:cNvCxnSpPr/>
          <p:nvPr/>
        </p:nvCxnSpPr>
        <p:spPr>
          <a:xfrm>
            <a:off x="3930073" y="2244437"/>
            <a:ext cx="4331855" cy="0"/>
          </a:xfrm>
          <a:prstGeom prst="straightConnector1">
            <a:avLst/>
          </a:prstGeom>
          <a:noFill/>
          <a:ln cap="rnd" cmpd="sng" w="15875">
            <a:solidFill>
              <a:schemeClr val="dk1"/>
            </a:solidFill>
            <a:prstDash val="solid"/>
            <a:miter lim="800000"/>
            <a:headEnd len="sm" w="sm" type="none"/>
            <a:tailEnd len="sm" w="sm" type="none"/>
          </a:ln>
        </p:spPr>
      </p:cxnSp>
      <p:cxnSp>
        <p:nvCxnSpPr>
          <p:cNvPr id="100" name="Google Shape;100;p9"/>
          <p:cNvCxnSpPr/>
          <p:nvPr/>
        </p:nvCxnSpPr>
        <p:spPr>
          <a:xfrm>
            <a:off x="3930073" y="4668983"/>
            <a:ext cx="4331855" cy="0"/>
          </a:xfrm>
          <a:prstGeom prst="straightConnector1">
            <a:avLst/>
          </a:prstGeom>
          <a:noFill/>
          <a:ln cap="rnd" cmpd="sng" w="15875">
            <a:solidFill>
              <a:schemeClr val="dk1"/>
            </a:solidFill>
            <a:prstDash val="solid"/>
            <a:miter lim="800000"/>
            <a:headEnd len="sm" w="sm" type="none"/>
            <a:tailEnd len="sm" w="sm" type="none"/>
          </a:ln>
        </p:spPr>
      </p:cxnSp>
      <p:sp>
        <p:nvSpPr>
          <p:cNvPr id="101" name="Google Shape;101;p9"/>
          <p:cNvSpPr txBox="1"/>
          <p:nvPr>
            <p:ph idx="1" type="body"/>
          </p:nvPr>
        </p:nvSpPr>
        <p:spPr>
          <a:xfrm>
            <a:off x="660400" y="2420360"/>
            <a:ext cx="10871200" cy="211455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800"/>
              </a:spcBef>
              <a:spcAft>
                <a:spcPts val="0"/>
              </a:spcAft>
              <a:buSzPts val="2380"/>
              <a:buNone/>
              <a:defRPr sz="2800"/>
            </a:lvl1pPr>
            <a:lvl2pPr indent="-336550" lvl="1" marL="914400" algn="ctr">
              <a:lnSpc>
                <a:spcPct val="100000"/>
              </a:lnSpc>
              <a:spcBef>
                <a:spcPts val="800"/>
              </a:spcBef>
              <a:spcAft>
                <a:spcPts val="0"/>
              </a:spcAft>
              <a:buSzPts val="1700"/>
              <a:buChar char="▪"/>
              <a:defRPr/>
            </a:lvl2pPr>
            <a:lvl3pPr indent="-325755" lvl="2" marL="1371600" algn="ctr">
              <a:lnSpc>
                <a:spcPct val="100000"/>
              </a:lnSpc>
              <a:spcBef>
                <a:spcPts val="800"/>
              </a:spcBef>
              <a:spcAft>
                <a:spcPts val="0"/>
              </a:spcAft>
              <a:buSzPts val="1530"/>
              <a:buChar char="▪"/>
              <a:defRPr/>
            </a:lvl3pPr>
            <a:lvl4pPr indent="-314960" lvl="3" marL="1828800" algn="ctr">
              <a:lnSpc>
                <a:spcPct val="100000"/>
              </a:lnSpc>
              <a:spcBef>
                <a:spcPts val="800"/>
              </a:spcBef>
              <a:spcAft>
                <a:spcPts val="0"/>
              </a:spcAft>
              <a:buSzPts val="1360"/>
              <a:buChar char="▪"/>
              <a:defRPr/>
            </a:lvl4pPr>
            <a:lvl5pPr indent="-314960" lvl="4" marL="2286000" algn="ctr">
              <a:lnSpc>
                <a:spcPct val="100000"/>
              </a:lnSpc>
              <a:spcBef>
                <a:spcPts val="800"/>
              </a:spcBef>
              <a:spcAft>
                <a:spcPts val="0"/>
              </a:spcAft>
              <a:buSzPts val="1360"/>
              <a:buChar char="▪"/>
              <a:defRPr/>
            </a:lvl5pPr>
            <a:lvl6pPr indent="-342900" lvl="5" marL="2743200" algn="l">
              <a:lnSpc>
                <a:spcPct val="90000"/>
              </a:lnSpc>
              <a:spcBef>
                <a:spcPts val="8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9"/>
          <p:cNvSpPr txBox="1"/>
          <p:nvPr>
            <p:ph idx="2" type="body"/>
          </p:nvPr>
        </p:nvSpPr>
        <p:spPr>
          <a:xfrm>
            <a:off x="3930072" y="4784725"/>
            <a:ext cx="4331855" cy="276225"/>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800"/>
              </a:spcBef>
              <a:spcAft>
                <a:spcPts val="0"/>
              </a:spcAft>
              <a:buSzPts val="1020"/>
              <a:buNone/>
              <a:defRPr b="1" sz="1200" cap="none">
                <a:solidFill>
                  <a:srgbClr val="595959"/>
                </a:solidFill>
                <a:latin typeface="Verdana"/>
                <a:ea typeface="Verdana"/>
                <a:cs typeface="Verdana"/>
                <a:sym typeface="Verdana"/>
              </a:defRPr>
            </a:lvl1pPr>
            <a:lvl2pPr indent="-325755" lvl="1" marL="914400" algn="l">
              <a:lnSpc>
                <a:spcPct val="100000"/>
              </a:lnSpc>
              <a:spcBef>
                <a:spcPts val="800"/>
              </a:spcBef>
              <a:spcAft>
                <a:spcPts val="0"/>
              </a:spcAft>
              <a:buSzPts val="1530"/>
              <a:buChar char="▪"/>
              <a:defRPr/>
            </a:lvl2pPr>
            <a:lvl3pPr indent="-325755" lvl="2" marL="1371600" algn="l">
              <a:lnSpc>
                <a:spcPct val="100000"/>
              </a:lnSpc>
              <a:spcBef>
                <a:spcPts val="800"/>
              </a:spcBef>
              <a:spcAft>
                <a:spcPts val="0"/>
              </a:spcAft>
              <a:buSzPts val="1530"/>
              <a:buChar char="▪"/>
              <a:defRPr/>
            </a:lvl3pPr>
            <a:lvl4pPr indent="-325755" lvl="3" marL="1828800" algn="l">
              <a:lnSpc>
                <a:spcPct val="100000"/>
              </a:lnSpc>
              <a:spcBef>
                <a:spcPts val="800"/>
              </a:spcBef>
              <a:spcAft>
                <a:spcPts val="0"/>
              </a:spcAft>
              <a:buSzPts val="1530"/>
              <a:buChar char="▪"/>
              <a:defRPr/>
            </a:lvl4pPr>
            <a:lvl5pPr indent="-325754" lvl="4" marL="2286000" algn="l">
              <a:lnSpc>
                <a:spcPct val="100000"/>
              </a:lnSpc>
              <a:spcBef>
                <a:spcPts val="800"/>
              </a:spcBef>
              <a:spcAft>
                <a:spcPts val="0"/>
              </a:spcAft>
              <a:buSzPts val="1530"/>
              <a:buChar char="▪"/>
              <a:defRPr/>
            </a:lvl5pPr>
            <a:lvl6pPr indent="-342900" lvl="5" marL="2743200" algn="l">
              <a:lnSpc>
                <a:spcPct val="90000"/>
              </a:lnSpc>
              <a:spcBef>
                <a:spcPts val="8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103" name="Google Shape;103;p9"/>
          <p:cNvGrpSpPr/>
          <p:nvPr/>
        </p:nvGrpSpPr>
        <p:grpSpPr>
          <a:xfrm>
            <a:off x="0" y="0"/>
            <a:ext cx="12192000" cy="397164"/>
            <a:chOff x="0" y="0"/>
            <a:chExt cx="12192000" cy="397164"/>
          </a:xfrm>
        </p:grpSpPr>
        <p:sp>
          <p:nvSpPr>
            <p:cNvPr id="104" name="Google Shape;104;p9"/>
            <p:cNvSpPr/>
            <p:nvPr/>
          </p:nvSpPr>
          <p:spPr>
            <a:xfrm>
              <a:off x="1" y="198582"/>
              <a:ext cx="3082197" cy="1985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05" name="Google Shape;105;p9"/>
            <p:cNvSpPr/>
            <p:nvPr/>
          </p:nvSpPr>
          <p:spPr>
            <a:xfrm>
              <a:off x="3050818" y="198582"/>
              <a:ext cx="3047061" cy="19858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06" name="Google Shape;106;p9"/>
            <p:cNvSpPr/>
            <p:nvPr/>
          </p:nvSpPr>
          <p:spPr>
            <a:xfrm>
              <a:off x="6097879" y="198582"/>
              <a:ext cx="3047061" cy="19858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07" name="Google Shape;107;p9"/>
            <p:cNvSpPr/>
            <p:nvPr/>
          </p:nvSpPr>
          <p:spPr>
            <a:xfrm>
              <a:off x="9144939" y="198582"/>
              <a:ext cx="3047061" cy="19858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08" name="Google Shape;108;p9"/>
            <p:cNvSpPr/>
            <p:nvPr/>
          </p:nvSpPr>
          <p:spPr>
            <a:xfrm>
              <a:off x="0" y="0"/>
              <a:ext cx="12191999" cy="19858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xt or Quote with Photo" showMasterSp="0">
  <p:cSld name="Context or Quote with Photo">
    <p:bg>
      <p:bgPr>
        <a:solidFill>
          <a:schemeClr val="lt2"/>
        </a:solidFill>
      </p:bgPr>
    </p:bg>
    <p:spTree>
      <p:nvGrpSpPr>
        <p:cNvPr id="109" name="Shape 109"/>
        <p:cNvGrpSpPr/>
        <p:nvPr/>
      </p:nvGrpSpPr>
      <p:grpSpPr>
        <a:xfrm>
          <a:off x="0" y="0"/>
          <a:ext cx="0" cy="0"/>
          <a:chOff x="0" y="0"/>
          <a:chExt cx="0" cy="0"/>
        </a:xfrm>
      </p:grpSpPr>
      <p:sp>
        <p:nvSpPr>
          <p:cNvPr id="110" name="Google Shape;110;p10"/>
          <p:cNvSpPr/>
          <p:nvPr>
            <p:ph idx="2" type="pic"/>
          </p:nvPr>
        </p:nvSpPr>
        <p:spPr>
          <a:xfrm>
            <a:off x="6350285" y="807867"/>
            <a:ext cx="5440648" cy="5445153"/>
          </a:xfrm>
          <a:prstGeom prst="rect">
            <a:avLst/>
          </a:prstGeom>
          <a:noFill/>
          <a:ln>
            <a:noFill/>
          </a:ln>
        </p:spPr>
      </p:sp>
      <p:sp>
        <p:nvSpPr>
          <p:cNvPr id="111" name="Google Shape;111;p10"/>
          <p:cNvSpPr txBox="1"/>
          <p:nvPr>
            <p:ph type="title"/>
          </p:nvPr>
        </p:nvSpPr>
        <p:spPr>
          <a:xfrm>
            <a:off x="854362" y="1237675"/>
            <a:ext cx="4331855" cy="910202"/>
          </a:xfrm>
          <a:prstGeom prst="rect">
            <a:avLst/>
          </a:prstGeom>
          <a:noFill/>
          <a:ln>
            <a:noFill/>
          </a:ln>
        </p:spPr>
        <p:txBody>
          <a:bodyPr anchorCtr="0" anchor="b" bIns="45700" lIns="91425" spcFirstLastPara="1" rIns="91425" wrap="square" tIns="45700">
            <a:normAutofit/>
          </a:bodyPr>
          <a:lstStyle>
            <a:lvl1pPr lvl="0" algn="ctr">
              <a:lnSpc>
                <a:spcPct val="85000"/>
              </a:lnSpc>
              <a:spcBef>
                <a:spcPts val="0"/>
              </a:spcBef>
              <a:spcAft>
                <a:spcPts val="0"/>
              </a:spcAft>
              <a:buClr>
                <a:schemeClr val="dk1"/>
              </a:buClr>
              <a:buSzPts val="2800"/>
              <a:buFont typeface="Barlow Condensed"/>
              <a:buNone/>
              <a:defRPr b="1" sz="2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10"/>
          <p:cNvSpPr txBox="1"/>
          <p:nvPr>
            <p:ph idx="10" type="dt"/>
          </p:nvPr>
        </p:nvSpPr>
        <p:spPr>
          <a:xfrm>
            <a:off x="10751004" y="6335309"/>
            <a:ext cx="1181114" cy="25033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0"/>
          <p:cNvSpPr txBox="1"/>
          <p:nvPr>
            <p:ph idx="11" type="ftr"/>
          </p:nvPr>
        </p:nvSpPr>
        <p:spPr>
          <a:xfrm>
            <a:off x="259882" y="6335309"/>
            <a:ext cx="3887245" cy="25033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0"/>
          <p:cNvSpPr txBox="1"/>
          <p:nvPr>
            <p:ph idx="12" type="sldNum"/>
          </p:nvPr>
        </p:nvSpPr>
        <p:spPr>
          <a:xfrm>
            <a:off x="5587999" y="6335309"/>
            <a:ext cx="1016000" cy="250337"/>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r>
              <a:rPr lang="en-US"/>
              <a:t>PAGE  </a:t>
            </a:r>
            <a:fld id="{00000000-1234-1234-1234-123412341234}" type="slidenum">
              <a:rPr lang="en-US"/>
              <a:t>‹#›</a:t>
            </a:fld>
            <a:endParaRPr/>
          </a:p>
        </p:txBody>
      </p:sp>
      <p:sp>
        <p:nvSpPr>
          <p:cNvPr id="115" name="Google Shape;115;p10"/>
          <p:cNvSpPr txBox="1"/>
          <p:nvPr>
            <p:ph idx="1" type="body"/>
          </p:nvPr>
        </p:nvSpPr>
        <p:spPr>
          <a:xfrm>
            <a:off x="544943" y="2409026"/>
            <a:ext cx="4950694" cy="211455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800"/>
              </a:spcBef>
              <a:spcAft>
                <a:spcPts val="0"/>
              </a:spcAft>
              <a:buSzPts val="1870"/>
              <a:buNone/>
              <a:defRPr sz="2200"/>
            </a:lvl1pPr>
            <a:lvl2pPr indent="-336550" lvl="1" marL="914400" algn="ctr">
              <a:lnSpc>
                <a:spcPct val="100000"/>
              </a:lnSpc>
              <a:spcBef>
                <a:spcPts val="800"/>
              </a:spcBef>
              <a:spcAft>
                <a:spcPts val="0"/>
              </a:spcAft>
              <a:buSzPts val="1700"/>
              <a:buChar char="▪"/>
              <a:defRPr/>
            </a:lvl2pPr>
            <a:lvl3pPr indent="-325755" lvl="2" marL="1371600" algn="ctr">
              <a:lnSpc>
                <a:spcPct val="100000"/>
              </a:lnSpc>
              <a:spcBef>
                <a:spcPts val="800"/>
              </a:spcBef>
              <a:spcAft>
                <a:spcPts val="0"/>
              </a:spcAft>
              <a:buSzPts val="1530"/>
              <a:buChar char="▪"/>
              <a:defRPr/>
            </a:lvl3pPr>
            <a:lvl4pPr indent="-314960" lvl="3" marL="1828800" algn="ctr">
              <a:lnSpc>
                <a:spcPct val="100000"/>
              </a:lnSpc>
              <a:spcBef>
                <a:spcPts val="800"/>
              </a:spcBef>
              <a:spcAft>
                <a:spcPts val="0"/>
              </a:spcAft>
              <a:buSzPts val="1360"/>
              <a:buChar char="▪"/>
              <a:defRPr/>
            </a:lvl4pPr>
            <a:lvl5pPr indent="-314960" lvl="4" marL="2286000" algn="ctr">
              <a:lnSpc>
                <a:spcPct val="100000"/>
              </a:lnSpc>
              <a:spcBef>
                <a:spcPts val="800"/>
              </a:spcBef>
              <a:spcAft>
                <a:spcPts val="0"/>
              </a:spcAft>
              <a:buSzPts val="1360"/>
              <a:buChar char="▪"/>
              <a:defRPr/>
            </a:lvl5pPr>
            <a:lvl6pPr indent="-342900" lvl="5" marL="2743200" algn="l">
              <a:lnSpc>
                <a:spcPct val="90000"/>
              </a:lnSpc>
              <a:spcBef>
                <a:spcPts val="8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10"/>
          <p:cNvSpPr txBox="1"/>
          <p:nvPr>
            <p:ph idx="3" type="body"/>
          </p:nvPr>
        </p:nvSpPr>
        <p:spPr>
          <a:xfrm>
            <a:off x="854362" y="4784725"/>
            <a:ext cx="4331855" cy="276225"/>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800"/>
              </a:spcBef>
              <a:spcAft>
                <a:spcPts val="0"/>
              </a:spcAft>
              <a:buSzPts val="1020"/>
              <a:buNone/>
              <a:defRPr b="1" sz="1200" cap="none">
                <a:solidFill>
                  <a:srgbClr val="595959"/>
                </a:solidFill>
                <a:latin typeface="Verdana"/>
                <a:ea typeface="Verdana"/>
                <a:cs typeface="Verdana"/>
                <a:sym typeface="Verdana"/>
              </a:defRPr>
            </a:lvl1pPr>
            <a:lvl2pPr indent="-325755" lvl="1" marL="914400" algn="l">
              <a:lnSpc>
                <a:spcPct val="100000"/>
              </a:lnSpc>
              <a:spcBef>
                <a:spcPts val="800"/>
              </a:spcBef>
              <a:spcAft>
                <a:spcPts val="0"/>
              </a:spcAft>
              <a:buSzPts val="1530"/>
              <a:buChar char="▪"/>
              <a:defRPr/>
            </a:lvl2pPr>
            <a:lvl3pPr indent="-325755" lvl="2" marL="1371600" algn="l">
              <a:lnSpc>
                <a:spcPct val="100000"/>
              </a:lnSpc>
              <a:spcBef>
                <a:spcPts val="800"/>
              </a:spcBef>
              <a:spcAft>
                <a:spcPts val="0"/>
              </a:spcAft>
              <a:buSzPts val="1530"/>
              <a:buChar char="▪"/>
              <a:defRPr/>
            </a:lvl3pPr>
            <a:lvl4pPr indent="-325755" lvl="3" marL="1828800" algn="l">
              <a:lnSpc>
                <a:spcPct val="100000"/>
              </a:lnSpc>
              <a:spcBef>
                <a:spcPts val="800"/>
              </a:spcBef>
              <a:spcAft>
                <a:spcPts val="0"/>
              </a:spcAft>
              <a:buSzPts val="1530"/>
              <a:buChar char="▪"/>
              <a:defRPr/>
            </a:lvl4pPr>
            <a:lvl5pPr indent="-325754" lvl="4" marL="2286000" algn="l">
              <a:lnSpc>
                <a:spcPct val="100000"/>
              </a:lnSpc>
              <a:spcBef>
                <a:spcPts val="800"/>
              </a:spcBef>
              <a:spcAft>
                <a:spcPts val="0"/>
              </a:spcAft>
              <a:buSzPts val="1530"/>
              <a:buChar char="▪"/>
              <a:defRPr/>
            </a:lvl5pPr>
            <a:lvl6pPr indent="-342900" lvl="5" marL="2743200" algn="l">
              <a:lnSpc>
                <a:spcPct val="90000"/>
              </a:lnSpc>
              <a:spcBef>
                <a:spcPts val="8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17" name="Google Shape;117;p10"/>
          <p:cNvCxnSpPr/>
          <p:nvPr/>
        </p:nvCxnSpPr>
        <p:spPr>
          <a:xfrm>
            <a:off x="854363" y="2244437"/>
            <a:ext cx="4331855" cy="0"/>
          </a:xfrm>
          <a:prstGeom prst="straightConnector1">
            <a:avLst/>
          </a:prstGeom>
          <a:noFill/>
          <a:ln cap="rnd" cmpd="sng" w="15875">
            <a:solidFill>
              <a:schemeClr val="dk1"/>
            </a:solidFill>
            <a:prstDash val="solid"/>
            <a:miter lim="800000"/>
            <a:headEnd len="sm" w="sm" type="none"/>
            <a:tailEnd len="sm" w="sm" type="none"/>
          </a:ln>
        </p:spPr>
      </p:cxnSp>
      <p:cxnSp>
        <p:nvCxnSpPr>
          <p:cNvPr id="118" name="Google Shape;118;p10"/>
          <p:cNvCxnSpPr/>
          <p:nvPr/>
        </p:nvCxnSpPr>
        <p:spPr>
          <a:xfrm>
            <a:off x="854363" y="4668983"/>
            <a:ext cx="4331855" cy="0"/>
          </a:xfrm>
          <a:prstGeom prst="straightConnector1">
            <a:avLst/>
          </a:prstGeom>
          <a:noFill/>
          <a:ln cap="rnd" cmpd="sng" w="15875">
            <a:solidFill>
              <a:schemeClr val="dk1"/>
            </a:solidFill>
            <a:prstDash val="solid"/>
            <a:miter lim="800000"/>
            <a:headEnd len="sm" w="sm" type="none"/>
            <a:tailEnd len="sm" w="sm" type="none"/>
          </a:ln>
        </p:spPr>
      </p:cxnSp>
      <p:grpSp>
        <p:nvGrpSpPr>
          <p:cNvPr id="119" name="Google Shape;119;p10"/>
          <p:cNvGrpSpPr/>
          <p:nvPr/>
        </p:nvGrpSpPr>
        <p:grpSpPr>
          <a:xfrm>
            <a:off x="0" y="0"/>
            <a:ext cx="12192000" cy="397164"/>
            <a:chOff x="0" y="0"/>
            <a:chExt cx="12192000" cy="397164"/>
          </a:xfrm>
        </p:grpSpPr>
        <p:sp>
          <p:nvSpPr>
            <p:cNvPr id="120" name="Google Shape;120;p10"/>
            <p:cNvSpPr/>
            <p:nvPr/>
          </p:nvSpPr>
          <p:spPr>
            <a:xfrm>
              <a:off x="1" y="198582"/>
              <a:ext cx="3082197" cy="1985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21" name="Google Shape;121;p10"/>
            <p:cNvSpPr/>
            <p:nvPr/>
          </p:nvSpPr>
          <p:spPr>
            <a:xfrm>
              <a:off x="3050818" y="198582"/>
              <a:ext cx="3047061" cy="19858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22" name="Google Shape;122;p10"/>
            <p:cNvSpPr/>
            <p:nvPr/>
          </p:nvSpPr>
          <p:spPr>
            <a:xfrm>
              <a:off x="6097879" y="198582"/>
              <a:ext cx="3047061" cy="19858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23" name="Google Shape;123;p10"/>
            <p:cNvSpPr/>
            <p:nvPr/>
          </p:nvSpPr>
          <p:spPr>
            <a:xfrm>
              <a:off x="9144939" y="198582"/>
              <a:ext cx="3047061" cy="19858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24" name="Google Shape;124;p10"/>
            <p:cNvSpPr/>
            <p:nvPr/>
          </p:nvSpPr>
          <p:spPr>
            <a:xfrm>
              <a:off x="0" y="0"/>
              <a:ext cx="12191999" cy="19858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gr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slideLayout" Target="../slideLayouts/slideLayout2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24" Type="http://schemas.openxmlformats.org/officeDocument/2006/relationships/theme" Target="../theme/theme3.xml"/><Relationship Id="rId12" Type="http://schemas.openxmlformats.org/officeDocument/2006/relationships/slideLayout" Target="../slideLayouts/slideLayout11.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8911499" y="5995768"/>
            <a:ext cx="3280501" cy="900000"/>
          </a:xfrm>
          <a:prstGeom prst="rect">
            <a:avLst/>
          </a:prstGeom>
          <a:noFill/>
          <a:ln>
            <a:noFill/>
          </a:ln>
        </p:spPr>
      </p:pic>
      <p:sp>
        <p:nvSpPr>
          <p:cNvPr id="11" name="Google Shape;11;p1"/>
          <p:cNvSpPr txBox="1"/>
          <p:nvPr>
            <p:ph type="title"/>
          </p:nvPr>
        </p:nvSpPr>
        <p:spPr>
          <a:xfrm>
            <a:off x="259883" y="434108"/>
            <a:ext cx="11569729" cy="895927"/>
          </a:xfrm>
          <a:prstGeom prst="rect">
            <a:avLst/>
          </a:prstGeom>
          <a:noFill/>
          <a:ln>
            <a:noFill/>
          </a:ln>
        </p:spPr>
        <p:txBody>
          <a:bodyPr anchorCtr="0" anchor="ctr" bIns="45700" lIns="91425" spcFirstLastPara="1" rIns="91425" wrap="square" tIns="45700">
            <a:normAutofit/>
          </a:bodyPr>
          <a:lstStyle>
            <a:lvl1pPr lvl="0" marR="0" rtl="0" algn="l">
              <a:lnSpc>
                <a:spcPct val="85000"/>
              </a:lnSpc>
              <a:spcBef>
                <a:spcPts val="0"/>
              </a:spcBef>
              <a:spcAft>
                <a:spcPts val="0"/>
              </a:spcAft>
              <a:buClr>
                <a:schemeClr val="dk1"/>
              </a:buClr>
              <a:buSzPts val="3600"/>
              <a:buFont typeface="Barlow Condensed"/>
              <a:buNone/>
              <a:defRPr b="1" i="0" sz="3600" u="none" cap="none" strike="noStrike">
                <a:solidFill>
                  <a:schemeClr val="dk1"/>
                </a:solidFill>
                <a:latin typeface="Barlow Condensed"/>
                <a:ea typeface="Barlow Condensed"/>
                <a:cs typeface="Barlow Condensed"/>
                <a:sym typeface="Barlow Condense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259882" y="1413163"/>
            <a:ext cx="11569729" cy="4595117"/>
          </a:xfrm>
          <a:prstGeom prst="rect">
            <a:avLst/>
          </a:prstGeom>
          <a:noFill/>
          <a:ln>
            <a:noFill/>
          </a:ln>
        </p:spPr>
        <p:txBody>
          <a:bodyPr anchorCtr="0" anchor="t" bIns="45700" lIns="91425" spcFirstLastPara="1" rIns="91425" wrap="square" tIns="45700">
            <a:normAutofit/>
          </a:bodyPr>
          <a:lstStyle>
            <a:lvl1pPr indent="-358140" lvl="0" marL="457200" marR="0" rtl="0" algn="l">
              <a:lnSpc>
                <a:spcPct val="100000"/>
              </a:lnSpc>
              <a:spcBef>
                <a:spcPts val="800"/>
              </a:spcBef>
              <a:spcAft>
                <a:spcPts val="0"/>
              </a:spcAft>
              <a:buClr>
                <a:schemeClr val="dk1"/>
              </a:buClr>
              <a:buSzPts val="2040"/>
              <a:buFont typeface="Noto Sans Symbols"/>
              <a:buChar char="▪"/>
              <a:defRPr b="0" i="0" sz="2400" u="none" cap="none" strike="noStrike">
                <a:solidFill>
                  <a:schemeClr val="dk1"/>
                </a:solidFill>
                <a:latin typeface="Georgia"/>
                <a:ea typeface="Georgia"/>
                <a:cs typeface="Georgia"/>
                <a:sym typeface="Georgia"/>
              </a:defRPr>
            </a:lvl1pPr>
            <a:lvl2pPr indent="-336550" lvl="1" marL="914400" marR="0" rtl="0" algn="l">
              <a:lnSpc>
                <a:spcPct val="100000"/>
              </a:lnSpc>
              <a:spcBef>
                <a:spcPts val="800"/>
              </a:spcBef>
              <a:spcAft>
                <a:spcPts val="0"/>
              </a:spcAft>
              <a:buClr>
                <a:schemeClr val="dk1"/>
              </a:buClr>
              <a:buSzPts val="1700"/>
              <a:buFont typeface="Noto Sans Symbols"/>
              <a:buChar char="▪"/>
              <a:defRPr b="0" i="0" sz="2000" u="none" cap="none" strike="noStrike">
                <a:solidFill>
                  <a:schemeClr val="dk1"/>
                </a:solidFill>
                <a:latin typeface="Georgia"/>
                <a:ea typeface="Georgia"/>
                <a:cs typeface="Georgia"/>
                <a:sym typeface="Georgia"/>
              </a:defRPr>
            </a:lvl2pPr>
            <a:lvl3pPr indent="-325755" lvl="2" marL="1371600" marR="0" rtl="0" algn="l">
              <a:lnSpc>
                <a:spcPct val="100000"/>
              </a:lnSpc>
              <a:spcBef>
                <a:spcPts val="800"/>
              </a:spcBef>
              <a:spcAft>
                <a:spcPts val="0"/>
              </a:spcAft>
              <a:buClr>
                <a:schemeClr val="dk1"/>
              </a:buClr>
              <a:buSzPts val="1530"/>
              <a:buFont typeface="Noto Sans Symbols"/>
              <a:buChar char="▪"/>
              <a:defRPr b="0" i="0" sz="1800" u="none" cap="none" strike="noStrike">
                <a:solidFill>
                  <a:schemeClr val="dk1"/>
                </a:solidFill>
                <a:latin typeface="Georgia"/>
                <a:ea typeface="Georgia"/>
                <a:cs typeface="Georgia"/>
                <a:sym typeface="Georgia"/>
              </a:defRPr>
            </a:lvl3pPr>
            <a:lvl4pPr indent="-314960" lvl="3" marL="1828800" marR="0" rtl="0" algn="l">
              <a:lnSpc>
                <a:spcPct val="100000"/>
              </a:lnSpc>
              <a:spcBef>
                <a:spcPts val="800"/>
              </a:spcBef>
              <a:spcAft>
                <a:spcPts val="0"/>
              </a:spcAft>
              <a:buClr>
                <a:schemeClr val="dk1"/>
              </a:buClr>
              <a:buSzPts val="1360"/>
              <a:buFont typeface="Noto Sans Symbols"/>
              <a:buChar char="▪"/>
              <a:defRPr b="0" i="0" sz="1600" u="none" cap="none" strike="noStrike">
                <a:solidFill>
                  <a:schemeClr val="dk1"/>
                </a:solidFill>
                <a:latin typeface="Georgia"/>
                <a:ea typeface="Georgia"/>
                <a:cs typeface="Georgia"/>
                <a:sym typeface="Georgia"/>
              </a:defRPr>
            </a:lvl4pPr>
            <a:lvl5pPr indent="-314960" lvl="4" marL="2286000" marR="0" rtl="0" algn="l">
              <a:lnSpc>
                <a:spcPct val="100000"/>
              </a:lnSpc>
              <a:spcBef>
                <a:spcPts val="800"/>
              </a:spcBef>
              <a:spcAft>
                <a:spcPts val="0"/>
              </a:spcAft>
              <a:buClr>
                <a:schemeClr val="dk1"/>
              </a:buClr>
              <a:buSzPts val="1360"/>
              <a:buFont typeface="Noto Sans Symbols"/>
              <a:buChar char="▪"/>
              <a:defRPr b="0" i="0" sz="1600" u="none" cap="none" strike="noStrike">
                <a:solidFill>
                  <a:schemeClr val="dk1"/>
                </a:solidFill>
                <a:latin typeface="Georgia"/>
                <a:ea typeface="Georgia"/>
                <a:cs typeface="Georgia"/>
                <a:sym typeface="Georgia"/>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Georgia"/>
                <a:ea typeface="Georgia"/>
                <a:cs typeface="Georgia"/>
                <a:sym typeface="Georg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eorgia"/>
                <a:ea typeface="Georgia"/>
                <a:cs typeface="Georgia"/>
                <a:sym typeface="Georg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eorgia"/>
                <a:ea typeface="Georgia"/>
                <a:cs typeface="Georgia"/>
                <a:sym typeface="Georg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eorgia"/>
                <a:ea typeface="Georgia"/>
                <a:cs typeface="Georgia"/>
                <a:sym typeface="Georgia"/>
              </a:defRPr>
            </a:lvl9pPr>
          </a:lstStyle>
          <a:p/>
        </p:txBody>
      </p:sp>
      <p:sp>
        <p:nvSpPr>
          <p:cNvPr id="13" name="Google Shape;13;p1"/>
          <p:cNvSpPr txBox="1"/>
          <p:nvPr>
            <p:ph idx="10" type="dt"/>
          </p:nvPr>
        </p:nvSpPr>
        <p:spPr>
          <a:xfrm>
            <a:off x="7538014" y="6335309"/>
            <a:ext cx="1181114" cy="250337"/>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0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14" name="Google Shape;14;p1"/>
          <p:cNvSpPr txBox="1"/>
          <p:nvPr>
            <p:ph idx="11" type="ftr"/>
          </p:nvPr>
        </p:nvSpPr>
        <p:spPr>
          <a:xfrm>
            <a:off x="259882" y="6335309"/>
            <a:ext cx="5226517" cy="250337"/>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15" name="Google Shape;15;p1"/>
          <p:cNvSpPr txBox="1"/>
          <p:nvPr>
            <p:ph idx="12" type="sldNum"/>
          </p:nvPr>
        </p:nvSpPr>
        <p:spPr>
          <a:xfrm>
            <a:off x="5588000" y="6335309"/>
            <a:ext cx="1016000" cy="25033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000" u="none" cap="none" strike="noStrike">
                <a:solidFill>
                  <a:schemeClr val="dk1"/>
                </a:solidFill>
                <a:latin typeface="Verdana"/>
                <a:ea typeface="Verdana"/>
                <a:cs typeface="Verdana"/>
                <a:sym typeface="Verdana"/>
              </a:defRPr>
            </a:lvl1pPr>
            <a:lvl2pPr indent="0" lvl="1" marL="0" marR="0" rtl="0" algn="ctr">
              <a:spcBef>
                <a:spcPts val="0"/>
              </a:spcBef>
              <a:buNone/>
              <a:defRPr b="0" i="0" sz="1000" u="none" cap="none" strike="noStrike">
                <a:solidFill>
                  <a:schemeClr val="dk1"/>
                </a:solidFill>
                <a:latin typeface="Verdana"/>
                <a:ea typeface="Verdana"/>
                <a:cs typeface="Verdana"/>
                <a:sym typeface="Verdana"/>
              </a:defRPr>
            </a:lvl2pPr>
            <a:lvl3pPr indent="0" lvl="2" marL="0" marR="0" rtl="0" algn="ctr">
              <a:spcBef>
                <a:spcPts val="0"/>
              </a:spcBef>
              <a:buNone/>
              <a:defRPr b="0" i="0" sz="1000" u="none" cap="none" strike="noStrike">
                <a:solidFill>
                  <a:schemeClr val="dk1"/>
                </a:solidFill>
                <a:latin typeface="Verdana"/>
                <a:ea typeface="Verdana"/>
                <a:cs typeface="Verdana"/>
                <a:sym typeface="Verdana"/>
              </a:defRPr>
            </a:lvl3pPr>
            <a:lvl4pPr indent="0" lvl="3" marL="0" marR="0" rtl="0" algn="ctr">
              <a:spcBef>
                <a:spcPts val="0"/>
              </a:spcBef>
              <a:buNone/>
              <a:defRPr b="0" i="0" sz="1000" u="none" cap="none" strike="noStrike">
                <a:solidFill>
                  <a:schemeClr val="dk1"/>
                </a:solidFill>
                <a:latin typeface="Verdana"/>
                <a:ea typeface="Verdana"/>
                <a:cs typeface="Verdana"/>
                <a:sym typeface="Verdana"/>
              </a:defRPr>
            </a:lvl4pPr>
            <a:lvl5pPr indent="0" lvl="4" marL="0" marR="0" rtl="0" algn="ctr">
              <a:spcBef>
                <a:spcPts val="0"/>
              </a:spcBef>
              <a:buNone/>
              <a:defRPr b="0" i="0" sz="1000" u="none" cap="none" strike="noStrike">
                <a:solidFill>
                  <a:schemeClr val="dk1"/>
                </a:solidFill>
                <a:latin typeface="Verdana"/>
                <a:ea typeface="Verdana"/>
                <a:cs typeface="Verdana"/>
                <a:sym typeface="Verdana"/>
              </a:defRPr>
            </a:lvl5pPr>
            <a:lvl6pPr indent="0" lvl="5" marL="0" marR="0" rtl="0" algn="ctr">
              <a:spcBef>
                <a:spcPts val="0"/>
              </a:spcBef>
              <a:buNone/>
              <a:defRPr b="0" i="0" sz="1000" u="none" cap="none" strike="noStrike">
                <a:solidFill>
                  <a:schemeClr val="dk1"/>
                </a:solidFill>
                <a:latin typeface="Verdana"/>
                <a:ea typeface="Verdana"/>
                <a:cs typeface="Verdana"/>
                <a:sym typeface="Verdana"/>
              </a:defRPr>
            </a:lvl6pPr>
            <a:lvl7pPr indent="0" lvl="6" marL="0" marR="0" rtl="0" algn="ctr">
              <a:spcBef>
                <a:spcPts val="0"/>
              </a:spcBef>
              <a:buNone/>
              <a:defRPr b="0" i="0" sz="1000" u="none" cap="none" strike="noStrike">
                <a:solidFill>
                  <a:schemeClr val="dk1"/>
                </a:solidFill>
                <a:latin typeface="Verdana"/>
                <a:ea typeface="Verdana"/>
                <a:cs typeface="Verdana"/>
                <a:sym typeface="Verdana"/>
              </a:defRPr>
            </a:lvl7pPr>
            <a:lvl8pPr indent="0" lvl="7" marL="0" marR="0" rtl="0" algn="ctr">
              <a:spcBef>
                <a:spcPts val="0"/>
              </a:spcBef>
              <a:buNone/>
              <a:defRPr b="0" i="0" sz="1000" u="none" cap="none" strike="noStrike">
                <a:solidFill>
                  <a:schemeClr val="dk1"/>
                </a:solidFill>
                <a:latin typeface="Verdana"/>
                <a:ea typeface="Verdana"/>
                <a:cs typeface="Verdana"/>
                <a:sym typeface="Verdana"/>
              </a:defRPr>
            </a:lvl8pPr>
            <a:lvl9pPr indent="0" lvl="8" marL="0" marR="0" rtl="0" algn="ctr">
              <a:spcBef>
                <a:spcPts val="0"/>
              </a:spcBef>
              <a:buNone/>
              <a:defRPr b="0" i="0" sz="1000" u="none" cap="none" strike="noStrike">
                <a:solidFill>
                  <a:schemeClr val="dk1"/>
                </a:solidFill>
                <a:latin typeface="Verdana"/>
                <a:ea typeface="Verdana"/>
                <a:cs typeface="Verdana"/>
                <a:sym typeface="Verdana"/>
              </a:defRPr>
            </a:lvl9pPr>
          </a:lstStyle>
          <a:p>
            <a:pPr indent="0" lvl="0" marL="0" rtl="0" algn="ctr">
              <a:spcBef>
                <a:spcPts val="0"/>
              </a:spcBef>
              <a:spcAft>
                <a:spcPts val="0"/>
              </a:spcAft>
              <a:buNone/>
            </a:pPr>
            <a:r>
              <a:rPr lang="en-US"/>
              <a:t>PAGE  </a:t>
            </a:r>
            <a:fld id="{00000000-1234-1234-1234-123412341234}" type="slidenum">
              <a:rPr lang="en-US"/>
              <a:t>‹#›</a:t>
            </a:fld>
            <a:endParaRPr/>
          </a:p>
        </p:txBody>
      </p:sp>
      <p:grpSp>
        <p:nvGrpSpPr>
          <p:cNvPr id="16" name="Google Shape;16;p1"/>
          <p:cNvGrpSpPr/>
          <p:nvPr/>
        </p:nvGrpSpPr>
        <p:grpSpPr>
          <a:xfrm>
            <a:off x="0" y="0"/>
            <a:ext cx="12192000" cy="397164"/>
            <a:chOff x="0" y="0"/>
            <a:chExt cx="12192000" cy="397164"/>
          </a:xfrm>
        </p:grpSpPr>
        <p:sp>
          <p:nvSpPr>
            <p:cNvPr id="17" name="Google Shape;17;p1"/>
            <p:cNvSpPr/>
            <p:nvPr/>
          </p:nvSpPr>
          <p:spPr>
            <a:xfrm>
              <a:off x="1" y="198582"/>
              <a:ext cx="3082197" cy="1985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8" name="Google Shape;18;p1"/>
            <p:cNvSpPr/>
            <p:nvPr/>
          </p:nvSpPr>
          <p:spPr>
            <a:xfrm>
              <a:off x="3050818" y="198582"/>
              <a:ext cx="3047061" cy="19858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9" name="Google Shape;19;p1"/>
            <p:cNvSpPr/>
            <p:nvPr/>
          </p:nvSpPr>
          <p:spPr>
            <a:xfrm>
              <a:off x="6097879" y="198582"/>
              <a:ext cx="3047061" cy="19858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20" name="Google Shape;20;p1"/>
            <p:cNvSpPr/>
            <p:nvPr/>
          </p:nvSpPr>
          <p:spPr>
            <a:xfrm>
              <a:off x="9144939" y="198582"/>
              <a:ext cx="3047061" cy="19858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21" name="Google Shape;21;p1"/>
            <p:cNvSpPr/>
            <p:nvPr/>
          </p:nvSpPr>
          <p:spPr>
            <a:xfrm>
              <a:off x="0" y="0"/>
              <a:ext cx="12191999" cy="19858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gr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261" name="Shape 261"/>
        <p:cNvGrpSpPr/>
        <p:nvPr/>
      </p:nvGrpSpPr>
      <p:grpSpPr>
        <a:xfrm>
          <a:off x="0" y="0"/>
          <a:ext cx="0" cy="0"/>
          <a:chOff x="0" y="0"/>
          <a:chExt cx="0" cy="0"/>
        </a:xfrm>
      </p:grpSpPr>
      <p:sp>
        <p:nvSpPr>
          <p:cNvPr id="262" name="Google Shape;262;p24"/>
          <p:cNvSpPr txBox="1"/>
          <p:nvPr>
            <p:ph type="title"/>
          </p:nvPr>
        </p:nvSpPr>
        <p:spPr>
          <a:xfrm>
            <a:off x="2231136" y="270418"/>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3" name="Google Shape;263;p24"/>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262626"/>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9pPr>
          </a:lstStyle>
          <a:p/>
        </p:txBody>
      </p:sp>
      <p:sp>
        <p:nvSpPr>
          <p:cNvPr id="264" name="Google Shape;264;p2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dk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265" name="Google Shape;265;p2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dk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266" name="Google Shape;266;p24"/>
          <p:cNvSpPr/>
          <p:nvPr>
            <p:ph idx="12" type="sldNum"/>
          </p:nvPr>
        </p:nvSpPr>
        <p:spPr>
          <a:xfrm>
            <a:off x="117495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23.png"/><Relationship Id="rId5" Type="http://schemas.openxmlformats.org/officeDocument/2006/relationships/image" Target="../media/image13.png"/><Relationship Id="rId6"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6.png"/><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6.jpg"/><Relationship Id="rId4" Type="http://schemas.openxmlformats.org/officeDocument/2006/relationships/image" Target="../media/image22.png"/><Relationship Id="rId5"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8.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6.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3.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6"/>
          <p:cNvSpPr txBox="1"/>
          <p:nvPr>
            <p:ph type="ctrTitle"/>
          </p:nvPr>
        </p:nvSpPr>
        <p:spPr>
          <a:xfrm>
            <a:off x="452740" y="1028940"/>
            <a:ext cx="9821700" cy="1474200"/>
          </a:xfrm>
          <a:prstGeom prst="rect">
            <a:avLst/>
          </a:prstGeom>
          <a:noFill/>
          <a:ln>
            <a:noFill/>
          </a:ln>
        </p:spPr>
        <p:txBody>
          <a:bodyPr anchorCtr="0" anchor="b" bIns="45700" lIns="0" spcFirstLastPara="1" rIns="91425" wrap="square" tIns="45700">
            <a:noAutofit/>
          </a:bodyPr>
          <a:lstStyle/>
          <a:p>
            <a:pPr indent="0" lvl="0" marL="0" rtl="0" algn="l">
              <a:lnSpc>
                <a:spcPct val="85000"/>
              </a:lnSpc>
              <a:spcBef>
                <a:spcPts val="0"/>
              </a:spcBef>
              <a:spcAft>
                <a:spcPts val="0"/>
              </a:spcAft>
              <a:buClr>
                <a:schemeClr val="dk1"/>
              </a:buClr>
              <a:buSzPts val="1100"/>
              <a:buFont typeface="Arial"/>
              <a:buNone/>
            </a:pPr>
            <a:r>
              <a:rPr lang="en-US" sz="4700"/>
              <a:t>A SAT Solver + Computer Algebra Attack on</a:t>
            </a:r>
            <a:endParaRPr sz="4700"/>
          </a:p>
          <a:p>
            <a:pPr indent="0" lvl="0" marL="0" rtl="0" algn="l">
              <a:lnSpc>
                <a:spcPct val="85000"/>
              </a:lnSpc>
              <a:spcBef>
                <a:spcPts val="0"/>
              </a:spcBef>
              <a:spcAft>
                <a:spcPts val="0"/>
              </a:spcAft>
              <a:buClr>
                <a:schemeClr val="dk1"/>
              </a:buClr>
              <a:buSzPts val="1100"/>
              <a:buFont typeface="Arial"/>
              <a:buNone/>
            </a:pPr>
            <a:r>
              <a:rPr lang="en-US" sz="4700"/>
              <a:t>the Minimum Kochen–Specker Problem</a:t>
            </a:r>
            <a:endParaRPr sz="4700"/>
          </a:p>
          <a:p>
            <a:pPr indent="0" lvl="0" marL="0" rtl="0" algn="l">
              <a:lnSpc>
                <a:spcPct val="85000"/>
              </a:lnSpc>
              <a:spcBef>
                <a:spcPts val="0"/>
              </a:spcBef>
              <a:spcAft>
                <a:spcPts val="0"/>
              </a:spcAft>
              <a:buClr>
                <a:schemeClr val="dk1"/>
              </a:buClr>
              <a:buSzPts val="5400"/>
              <a:buFont typeface="Barlow Condensed"/>
              <a:buNone/>
            </a:pPr>
            <a:r>
              <a:t/>
            </a:r>
            <a:endParaRPr sz="100"/>
          </a:p>
        </p:txBody>
      </p:sp>
      <p:sp>
        <p:nvSpPr>
          <p:cNvPr id="343" name="Google Shape;343;p36"/>
          <p:cNvSpPr txBox="1"/>
          <p:nvPr>
            <p:ph idx="1" type="subTitle"/>
          </p:nvPr>
        </p:nvSpPr>
        <p:spPr>
          <a:xfrm>
            <a:off x="452750" y="4087200"/>
            <a:ext cx="6756600" cy="998700"/>
          </a:xfrm>
          <a:prstGeom prst="rect">
            <a:avLst/>
          </a:prstGeom>
          <a:noFill/>
          <a:ln>
            <a:noFill/>
          </a:ln>
        </p:spPr>
        <p:txBody>
          <a:bodyPr anchorCtr="0" anchor="t" bIns="45700" lIns="0" spcFirstLastPara="1" rIns="91425" wrap="square" tIns="45700">
            <a:noAutofit/>
          </a:bodyPr>
          <a:lstStyle/>
          <a:p>
            <a:pPr indent="0" lvl="0" marL="0" rtl="0" algn="l">
              <a:lnSpc>
                <a:spcPct val="80000"/>
              </a:lnSpc>
              <a:spcBef>
                <a:spcPts val="0"/>
              </a:spcBef>
              <a:spcAft>
                <a:spcPts val="0"/>
              </a:spcAft>
              <a:buSzPts val="988"/>
              <a:buNone/>
            </a:pPr>
            <a:r>
              <a:rPr lang="en-US" sz="1962"/>
              <a:t>Brian Li</a:t>
            </a:r>
            <a:r>
              <a:rPr baseline="30000" lang="en-US" sz="1962"/>
              <a:t>1</a:t>
            </a:r>
            <a:r>
              <a:rPr lang="en-US" sz="1962"/>
              <a:t>, Curtis Bright</a:t>
            </a:r>
            <a:r>
              <a:rPr baseline="30000" lang="en-US" sz="1962"/>
              <a:t>2</a:t>
            </a:r>
            <a:r>
              <a:rPr lang="en-US" sz="1962"/>
              <a:t>, Vijay Ganesh</a:t>
            </a:r>
            <a:r>
              <a:rPr baseline="30000" lang="en-US" sz="1962"/>
              <a:t>1</a:t>
            </a:r>
            <a:endParaRPr baseline="30000" sz="1962"/>
          </a:p>
          <a:p>
            <a:pPr indent="0" lvl="0" marL="0" rtl="0" algn="l">
              <a:lnSpc>
                <a:spcPct val="80000"/>
              </a:lnSpc>
              <a:spcBef>
                <a:spcPts val="0"/>
              </a:spcBef>
              <a:spcAft>
                <a:spcPts val="0"/>
              </a:spcAft>
              <a:buSzPts val="988"/>
              <a:buNone/>
            </a:pPr>
            <a:r>
              <a:t/>
            </a:r>
            <a:endParaRPr sz="1962"/>
          </a:p>
          <a:p>
            <a:pPr indent="0" lvl="0" marL="0" rtl="0" algn="l">
              <a:lnSpc>
                <a:spcPct val="80000"/>
              </a:lnSpc>
              <a:spcBef>
                <a:spcPts val="0"/>
              </a:spcBef>
              <a:spcAft>
                <a:spcPts val="0"/>
              </a:spcAft>
              <a:buSzPts val="988"/>
              <a:buNone/>
            </a:pPr>
            <a:r>
              <a:rPr baseline="30000" lang="en-US" sz="1962"/>
              <a:t>1 </a:t>
            </a:r>
            <a:r>
              <a:rPr lang="en-US" sz="1962"/>
              <a:t>Georgia Institute of Technology and University of Waterloo</a:t>
            </a:r>
            <a:endParaRPr sz="1962"/>
          </a:p>
          <a:p>
            <a:pPr indent="0" lvl="0" marL="0" rtl="0" algn="l">
              <a:lnSpc>
                <a:spcPct val="80000"/>
              </a:lnSpc>
              <a:spcBef>
                <a:spcPts val="0"/>
              </a:spcBef>
              <a:spcAft>
                <a:spcPts val="0"/>
              </a:spcAft>
              <a:buSzPts val="988"/>
              <a:buNone/>
            </a:pPr>
            <a:r>
              <a:rPr baseline="30000" lang="en-US" sz="1962"/>
              <a:t>2 </a:t>
            </a:r>
            <a:r>
              <a:rPr lang="en-US" sz="1962"/>
              <a:t>University of Windsor</a:t>
            </a:r>
            <a:endParaRPr baseline="30000" sz="1962"/>
          </a:p>
        </p:txBody>
      </p:sp>
      <p:sp>
        <p:nvSpPr>
          <p:cNvPr id="344" name="Google Shape;344;p36"/>
          <p:cNvSpPr txBox="1"/>
          <p:nvPr>
            <p:ph idx="10" type="dt"/>
          </p:nvPr>
        </p:nvSpPr>
        <p:spPr>
          <a:xfrm>
            <a:off x="452750" y="2642325"/>
            <a:ext cx="2588100" cy="842100"/>
          </a:xfrm>
          <a:prstGeom prst="rect">
            <a:avLst/>
          </a:prstGeom>
          <a:solidFill>
            <a:schemeClr val="accent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Oct</a:t>
            </a:r>
            <a:r>
              <a:rPr b="1" lang="en-US"/>
              <a:t> 1, 2023</a:t>
            </a:r>
            <a:endParaRPr b="1"/>
          </a:p>
          <a:p>
            <a:pPr indent="0" lvl="0" marL="0" rtl="0" algn="l">
              <a:spcBef>
                <a:spcPts val="0"/>
              </a:spcBef>
              <a:spcAft>
                <a:spcPts val="0"/>
              </a:spcAft>
              <a:buNone/>
            </a:pPr>
            <a:r>
              <a:rPr b="1" lang="en-US"/>
              <a:t>Shonan Village Center, Japan</a:t>
            </a:r>
            <a:endParaRPr b="1"/>
          </a:p>
        </p:txBody>
      </p:sp>
      <p:pic>
        <p:nvPicPr>
          <p:cNvPr id="345" name="Google Shape;345;p36"/>
          <p:cNvPicPr preferRelativeResize="0"/>
          <p:nvPr/>
        </p:nvPicPr>
        <p:blipFill>
          <a:blip r:embed="rId3">
            <a:alphaModFix/>
          </a:blip>
          <a:stretch>
            <a:fillRect/>
          </a:stretch>
        </p:blipFill>
        <p:spPr>
          <a:xfrm>
            <a:off x="4767275" y="5847260"/>
            <a:ext cx="1802100" cy="66419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5"/>
          <p:cNvSpPr txBox="1"/>
          <p:nvPr>
            <p:ph type="title"/>
          </p:nvPr>
        </p:nvSpPr>
        <p:spPr>
          <a:xfrm>
            <a:off x="259883" y="434108"/>
            <a:ext cx="11569800" cy="8958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1"/>
              </a:buClr>
              <a:buSzPts val="3600"/>
              <a:buFont typeface="Barlow Condensed"/>
              <a:buNone/>
            </a:pPr>
            <a:r>
              <a:rPr lang="en-US"/>
              <a:t>Observing SPIN - The Stern–Gerlach Experiment (1922)</a:t>
            </a:r>
            <a:endParaRPr/>
          </a:p>
        </p:txBody>
      </p:sp>
      <p:sp>
        <p:nvSpPr>
          <p:cNvPr id="435" name="Google Shape;435;p45"/>
          <p:cNvSpPr txBox="1"/>
          <p:nvPr>
            <p:ph idx="12" type="sldNum"/>
          </p:nvPr>
        </p:nvSpPr>
        <p:spPr>
          <a:xfrm>
            <a:off x="5588000" y="6335309"/>
            <a:ext cx="1016100" cy="250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PAGE  </a:t>
            </a:r>
            <a:fld id="{00000000-1234-1234-1234-123412341234}" type="slidenum">
              <a:rPr lang="en-US"/>
              <a:t>‹#›</a:t>
            </a:fld>
            <a:endParaRPr/>
          </a:p>
        </p:txBody>
      </p:sp>
      <p:sp>
        <p:nvSpPr>
          <p:cNvPr id="436" name="Google Shape;436;p45"/>
          <p:cNvSpPr txBox="1"/>
          <p:nvPr>
            <p:ph idx="11" type="ftr"/>
          </p:nvPr>
        </p:nvSpPr>
        <p:spPr>
          <a:xfrm>
            <a:off x="107476" y="6487700"/>
            <a:ext cx="9721800" cy="250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A SAT Solver + Computer Algebra Attack on the Minimum Kochen–Specker Problem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437" name="Google Shape;437;p45"/>
          <p:cNvSpPr txBox="1"/>
          <p:nvPr>
            <p:ph idx="1" type="body"/>
          </p:nvPr>
        </p:nvSpPr>
        <p:spPr>
          <a:xfrm>
            <a:off x="259875" y="1336975"/>
            <a:ext cx="11569800" cy="4922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040"/>
              <a:buNone/>
            </a:pPr>
            <a:r>
              <a:rPr lang="en-US"/>
              <a:t>We can observe the particle spinning by performing such experiment. </a:t>
            </a:r>
            <a:endParaRPr/>
          </a:p>
          <a:p>
            <a:pPr indent="0" lvl="0" marL="0" rtl="0" algn="l">
              <a:lnSpc>
                <a:spcPct val="100000"/>
              </a:lnSpc>
              <a:spcBef>
                <a:spcPts val="0"/>
              </a:spcBef>
              <a:spcAft>
                <a:spcPts val="0"/>
              </a:spcAft>
              <a:buSzPts val="2040"/>
              <a:buNone/>
            </a:pPr>
            <a:r>
              <a:t/>
            </a:r>
            <a:endParaRPr/>
          </a:p>
          <a:p>
            <a:pPr indent="0" lvl="0" marL="0" rtl="0" algn="l">
              <a:lnSpc>
                <a:spcPct val="100000"/>
              </a:lnSpc>
              <a:spcBef>
                <a:spcPts val="0"/>
              </a:spcBef>
              <a:spcAft>
                <a:spcPts val="0"/>
              </a:spcAft>
              <a:buSzPts val="2040"/>
              <a:buNone/>
            </a:pPr>
            <a:r>
              <a:t/>
            </a:r>
            <a:endParaRPr/>
          </a:p>
          <a:p>
            <a:pPr indent="0" lvl="0" marL="0" rtl="0" algn="l">
              <a:lnSpc>
                <a:spcPct val="100000"/>
              </a:lnSpc>
              <a:spcBef>
                <a:spcPts val="0"/>
              </a:spcBef>
              <a:spcAft>
                <a:spcPts val="0"/>
              </a:spcAft>
              <a:buSzPts val="2040"/>
              <a:buNone/>
            </a:pPr>
            <a:r>
              <a:t/>
            </a:r>
            <a:endParaRPr/>
          </a:p>
          <a:p>
            <a:pPr indent="0" lvl="0" marL="0" rtl="0" algn="l">
              <a:lnSpc>
                <a:spcPct val="100000"/>
              </a:lnSpc>
              <a:spcBef>
                <a:spcPts val="0"/>
              </a:spcBef>
              <a:spcAft>
                <a:spcPts val="0"/>
              </a:spcAft>
              <a:buSzPts val="2040"/>
              <a:buNone/>
            </a:pPr>
            <a:r>
              <a:t/>
            </a:r>
            <a:endParaRPr/>
          </a:p>
          <a:p>
            <a:pPr indent="0" lvl="0" marL="0" rtl="0" algn="l">
              <a:lnSpc>
                <a:spcPct val="100000"/>
              </a:lnSpc>
              <a:spcBef>
                <a:spcPts val="0"/>
              </a:spcBef>
              <a:spcAft>
                <a:spcPts val="0"/>
              </a:spcAft>
              <a:buSzPts val="2040"/>
              <a:buNone/>
            </a:pPr>
            <a:r>
              <a:t/>
            </a:r>
            <a:endParaRPr/>
          </a:p>
          <a:p>
            <a:pPr indent="0" lvl="0" marL="0" rtl="0" algn="l">
              <a:lnSpc>
                <a:spcPct val="100000"/>
              </a:lnSpc>
              <a:spcBef>
                <a:spcPts val="0"/>
              </a:spcBef>
              <a:spcAft>
                <a:spcPts val="0"/>
              </a:spcAft>
              <a:buSzPts val="2040"/>
              <a:buNone/>
            </a:pPr>
            <a:r>
              <a:t/>
            </a:r>
            <a:endParaRPr/>
          </a:p>
          <a:p>
            <a:pPr indent="0" lvl="0" marL="0" rtl="0" algn="l">
              <a:lnSpc>
                <a:spcPct val="100000"/>
              </a:lnSpc>
              <a:spcBef>
                <a:spcPts val="0"/>
              </a:spcBef>
              <a:spcAft>
                <a:spcPts val="0"/>
              </a:spcAft>
              <a:buSzPts val="2040"/>
              <a:buNone/>
            </a:pPr>
            <a:r>
              <a:t/>
            </a:r>
            <a:endParaRPr/>
          </a:p>
          <a:p>
            <a:pPr indent="0" lvl="0" marL="0" rtl="0" algn="l">
              <a:lnSpc>
                <a:spcPct val="100000"/>
              </a:lnSpc>
              <a:spcBef>
                <a:spcPts val="0"/>
              </a:spcBef>
              <a:spcAft>
                <a:spcPts val="0"/>
              </a:spcAft>
              <a:buSzPts val="2040"/>
              <a:buNone/>
            </a:pPr>
            <a:r>
              <a:t/>
            </a:r>
            <a:endParaRPr/>
          </a:p>
          <a:p>
            <a:pPr indent="0" lvl="0" marL="0" rtl="0" algn="l">
              <a:lnSpc>
                <a:spcPct val="100000"/>
              </a:lnSpc>
              <a:spcBef>
                <a:spcPts val="0"/>
              </a:spcBef>
              <a:spcAft>
                <a:spcPts val="0"/>
              </a:spcAft>
              <a:buSzPts val="2040"/>
              <a:buNone/>
            </a:pPr>
            <a:r>
              <a:t/>
            </a:r>
            <a:endParaRPr/>
          </a:p>
          <a:p>
            <a:pPr indent="0" lvl="0" marL="0" rtl="0" algn="l">
              <a:lnSpc>
                <a:spcPct val="100000"/>
              </a:lnSpc>
              <a:spcBef>
                <a:spcPts val="0"/>
              </a:spcBef>
              <a:spcAft>
                <a:spcPts val="0"/>
              </a:spcAft>
              <a:buSzPts val="2040"/>
              <a:buNone/>
            </a:pPr>
            <a:r>
              <a:t/>
            </a:r>
            <a:endParaRPr/>
          </a:p>
          <a:p>
            <a:pPr indent="0" lvl="0" marL="0" rtl="0" algn="l">
              <a:lnSpc>
                <a:spcPct val="100000"/>
              </a:lnSpc>
              <a:spcBef>
                <a:spcPts val="0"/>
              </a:spcBef>
              <a:spcAft>
                <a:spcPts val="0"/>
              </a:spcAft>
              <a:buSzPts val="2040"/>
              <a:buNone/>
            </a:pPr>
            <a:r>
              <a:rPr lang="en-US"/>
              <a:t>The spin of the atom (in the direction of the field) is +1, −1, or 0.</a:t>
            </a:r>
            <a:endParaRPr/>
          </a:p>
          <a:p>
            <a:pPr indent="0" lvl="0" marL="0" rtl="0" algn="l">
              <a:lnSpc>
                <a:spcPct val="100000"/>
              </a:lnSpc>
              <a:spcBef>
                <a:spcPts val="0"/>
              </a:spcBef>
              <a:spcAft>
                <a:spcPts val="0"/>
              </a:spcAft>
              <a:buSzPts val="2040"/>
              <a:buNone/>
            </a:pPr>
            <a:r>
              <a:t/>
            </a:r>
            <a:endParaRPr/>
          </a:p>
        </p:txBody>
      </p:sp>
      <p:sp>
        <p:nvSpPr>
          <p:cNvPr id="438" name="Google Shape;438;p45"/>
          <p:cNvSpPr txBox="1"/>
          <p:nvPr>
            <p:ph idx="10" type="dt"/>
          </p:nvPr>
        </p:nvSpPr>
        <p:spPr>
          <a:xfrm>
            <a:off x="10712902" y="693063"/>
            <a:ext cx="1432800" cy="378000"/>
          </a:xfrm>
          <a:prstGeom prst="rect">
            <a:avLst/>
          </a:prstGeom>
          <a:solidFill>
            <a:schemeClr val="accent4"/>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The KS Problem</a:t>
            </a:r>
            <a:endParaRPr b="1"/>
          </a:p>
        </p:txBody>
      </p:sp>
      <p:pic>
        <p:nvPicPr>
          <p:cNvPr id="439" name="Google Shape;439;p45"/>
          <p:cNvPicPr preferRelativeResize="0"/>
          <p:nvPr/>
        </p:nvPicPr>
        <p:blipFill>
          <a:blip r:embed="rId3">
            <a:alphaModFix/>
          </a:blip>
          <a:stretch>
            <a:fillRect/>
          </a:stretch>
        </p:blipFill>
        <p:spPr>
          <a:xfrm>
            <a:off x="7757477" y="6238363"/>
            <a:ext cx="1205225" cy="444236"/>
          </a:xfrm>
          <a:prstGeom prst="rect">
            <a:avLst/>
          </a:prstGeom>
          <a:noFill/>
          <a:ln>
            <a:noFill/>
          </a:ln>
        </p:spPr>
      </p:pic>
      <p:pic>
        <p:nvPicPr>
          <p:cNvPr id="440" name="Google Shape;440;p45"/>
          <p:cNvPicPr preferRelativeResize="0"/>
          <p:nvPr/>
        </p:nvPicPr>
        <p:blipFill>
          <a:blip r:embed="rId4">
            <a:alphaModFix/>
          </a:blip>
          <a:stretch>
            <a:fillRect/>
          </a:stretch>
        </p:blipFill>
        <p:spPr>
          <a:xfrm>
            <a:off x="2630050" y="1957375"/>
            <a:ext cx="6829425" cy="32480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6"/>
          <p:cNvSpPr txBox="1"/>
          <p:nvPr>
            <p:ph type="title"/>
          </p:nvPr>
        </p:nvSpPr>
        <p:spPr>
          <a:xfrm>
            <a:off x="259883" y="434108"/>
            <a:ext cx="11569800" cy="8958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1"/>
              </a:buClr>
              <a:buSzPts val="3600"/>
              <a:buFont typeface="Barlow Condensed"/>
              <a:buNone/>
            </a:pPr>
            <a:r>
              <a:rPr lang="en-US"/>
              <a:t>The Kochen–Specker Experiment </a:t>
            </a:r>
            <a:endParaRPr/>
          </a:p>
        </p:txBody>
      </p:sp>
      <p:sp>
        <p:nvSpPr>
          <p:cNvPr id="446" name="Google Shape;446;p46"/>
          <p:cNvSpPr txBox="1"/>
          <p:nvPr>
            <p:ph idx="12" type="sldNum"/>
          </p:nvPr>
        </p:nvSpPr>
        <p:spPr>
          <a:xfrm>
            <a:off x="5588000" y="6335309"/>
            <a:ext cx="1016100" cy="250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PAGE  </a:t>
            </a:r>
            <a:fld id="{00000000-1234-1234-1234-123412341234}" type="slidenum">
              <a:rPr lang="en-US"/>
              <a:t>‹#›</a:t>
            </a:fld>
            <a:endParaRPr/>
          </a:p>
        </p:txBody>
      </p:sp>
      <p:sp>
        <p:nvSpPr>
          <p:cNvPr id="447" name="Google Shape;447;p46"/>
          <p:cNvSpPr txBox="1"/>
          <p:nvPr>
            <p:ph idx="11" type="ftr"/>
          </p:nvPr>
        </p:nvSpPr>
        <p:spPr>
          <a:xfrm>
            <a:off x="107476" y="6487700"/>
            <a:ext cx="9721800" cy="250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A SAT Solver + Computer Algebra Attack on the Minimum Kochen–Specker Problem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448" name="Google Shape;448;p46"/>
          <p:cNvSpPr txBox="1"/>
          <p:nvPr>
            <p:ph idx="1" type="body"/>
          </p:nvPr>
        </p:nvSpPr>
        <p:spPr>
          <a:xfrm>
            <a:off x="259875" y="1336975"/>
            <a:ext cx="11569800" cy="492210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040"/>
              <a:buNone/>
            </a:pPr>
            <a:r>
              <a:t/>
            </a:r>
            <a:endParaRPr/>
          </a:p>
          <a:p>
            <a:pPr indent="0" lvl="0" marL="0" rtl="0" algn="l">
              <a:lnSpc>
                <a:spcPct val="100000"/>
              </a:lnSpc>
              <a:spcBef>
                <a:spcPts val="0"/>
              </a:spcBef>
              <a:spcAft>
                <a:spcPts val="0"/>
              </a:spcAft>
              <a:buSzPts val="2040"/>
              <a:buNone/>
            </a:pPr>
            <a:r>
              <a:t/>
            </a:r>
            <a:endParaRPr/>
          </a:p>
          <a:p>
            <a:pPr indent="0" lvl="0" marL="0" rtl="0" algn="l">
              <a:lnSpc>
                <a:spcPct val="100000"/>
              </a:lnSpc>
              <a:spcBef>
                <a:spcPts val="0"/>
              </a:spcBef>
              <a:spcAft>
                <a:spcPts val="0"/>
              </a:spcAft>
              <a:buSzPts val="2040"/>
              <a:buNone/>
            </a:pPr>
            <a:r>
              <a:t/>
            </a:r>
            <a:endParaRPr/>
          </a:p>
          <a:p>
            <a:pPr indent="0" lvl="0" marL="0" rtl="0" algn="l">
              <a:lnSpc>
                <a:spcPct val="100000"/>
              </a:lnSpc>
              <a:spcBef>
                <a:spcPts val="0"/>
              </a:spcBef>
              <a:spcAft>
                <a:spcPts val="0"/>
              </a:spcAft>
              <a:buSzPts val="2040"/>
              <a:buNone/>
            </a:pPr>
            <a:r>
              <a:t/>
            </a:r>
            <a:endParaRPr/>
          </a:p>
          <a:p>
            <a:pPr indent="0" lvl="0" marL="0" rtl="0" algn="l">
              <a:lnSpc>
                <a:spcPct val="100000"/>
              </a:lnSpc>
              <a:spcBef>
                <a:spcPts val="0"/>
              </a:spcBef>
              <a:spcAft>
                <a:spcPts val="0"/>
              </a:spcAft>
              <a:buSzPts val="2040"/>
              <a:buNone/>
            </a:pPr>
            <a:r>
              <a:rPr lang="en-US"/>
              <a:t>Measure the </a:t>
            </a:r>
            <a:r>
              <a:rPr lang="en-US">
                <a:solidFill>
                  <a:schemeClr val="accent1"/>
                </a:solidFill>
              </a:rPr>
              <a:t>squared</a:t>
            </a:r>
            <a:r>
              <a:rPr lang="en-US"/>
              <a:t> spin of a SPIN-1 particle in three </a:t>
            </a:r>
            <a:r>
              <a:rPr lang="en-US">
                <a:solidFill>
                  <a:schemeClr val="accent1"/>
                </a:solidFill>
              </a:rPr>
              <a:t>mutually orthogonal </a:t>
            </a:r>
            <a:r>
              <a:rPr lang="en-US"/>
              <a:t>directions.</a:t>
            </a:r>
            <a:endParaRPr/>
          </a:p>
          <a:p>
            <a:pPr indent="0" lvl="0" marL="0" rtl="0" algn="l">
              <a:lnSpc>
                <a:spcPct val="100000"/>
              </a:lnSpc>
              <a:spcBef>
                <a:spcPts val="0"/>
              </a:spcBef>
              <a:spcAft>
                <a:spcPts val="0"/>
              </a:spcAft>
              <a:buSzPts val="2040"/>
              <a:buNone/>
            </a:pPr>
            <a:r>
              <a:t/>
            </a:r>
            <a:endParaRPr/>
          </a:p>
        </p:txBody>
      </p:sp>
      <p:sp>
        <p:nvSpPr>
          <p:cNvPr id="449" name="Google Shape;449;p46"/>
          <p:cNvSpPr txBox="1"/>
          <p:nvPr>
            <p:ph idx="10" type="dt"/>
          </p:nvPr>
        </p:nvSpPr>
        <p:spPr>
          <a:xfrm>
            <a:off x="10712902" y="693063"/>
            <a:ext cx="1432800" cy="378000"/>
          </a:xfrm>
          <a:prstGeom prst="rect">
            <a:avLst/>
          </a:prstGeom>
          <a:solidFill>
            <a:schemeClr val="accent4"/>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The KS Problem</a:t>
            </a:r>
            <a:endParaRPr b="1"/>
          </a:p>
        </p:txBody>
      </p:sp>
      <p:pic>
        <p:nvPicPr>
          <p:cNvPr id="450" name="Google Shape;450;p46"/>
          <p:cNvPicPr preferRelativeResize="0"/>
          <p:nvPr/>
        </p:nvPicPr>
        <p:blipFill>
          <a:blip r:embed="rId3">
            <a:alphaModFix/>
          </a:blip>
          <a:stretch>
            <a:fillRect/>
          </a:stretch>
        </p:blipFill>
        <p:spPr>
          <a:xfrm>
            <a:off x="7757477" y="6238363"/>
            <a:ext cx="1205225" cy="44423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7"/>
          <p:cNvSpPr txBox="1"/>
          <p:nvPr>
            <p:ph type="title"/>
          </p:nvPr>
        </p:nvSpPr>
        <p:spPr>
          <a:xfrm>
            <a:off x="259883" y="434108"/>
            <a:ext cx="11569800" cy="8958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1"/>
              </a:buClr>
              <a:buSzPts val="3600"/>
              <a:buFont typeface="Barlow Condensed"/>
              <a:buNone/>
            </a:pPr>
            <a:r>
              <a:rPr lang="en-US"/>
              <a:t>The SPIN Axiom</a:t>
            </a:r>
            <a:r>
              <a:rPr lang="en-US"/>
              <a:t> </a:t>
            </a:r>
            <a:endParaRPr/>
          </a:p>
        </p:txBody>
      </p:sp>
      <p:sp>
        <p:nvSpPr>
          <p:cNvPr id="456" name="Google Shape;456;p47"/>
          <p:cNvSpPr txBox="1"/>
          <p:nvPr>
            <p:ph idx="12" type="sldNum"/>
          </p:nvPr>
        </p:nvSpPr>
        <p:spPr>
          <a:xfrm>
            <a:off x="5588000" y="6335309"/>
            <a:ext cx="1016100" cy="250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PAGE  </a:t>
            </a:r>
            <a:fld id="{00000000-1234-1234-1234-123412341234}" type="slidenum">
              <a:rPr lang="en-US"/>
              <a:t>‹#›</a:t>
            </a:fld>
            <a:endParaRPr/>
          </a:p>
        </p:txBody>
      </p:sp>
      <p:sp>
        <p:nvSpPr>
          <p:cNvPr id="457" name="Google Shape;457;p47"/>
          <p:cNvSpPr txBox="1"/>
          <p:nvPr>
            <p:ph idx="11" type="ftr"/>
          </p:nvPr>
        </p:nvSpPr>
        <p:spPr>
          <a:xfrm>
            <a:off x="107476" y="6487700"/>
            <a:ext cx="9721800" cy="250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A SAT Solver + Computer Algebra Attack on the Minimum Kochen–Specker Problem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458" name="Google Shape;458;p47"/>
          <p:cNvSpPr txBox="1"/>
          <p:nvPr>
            <p:ph idx="1" type="body"/>
          </p:nvPr>
        </p:nvSpPr>
        <p:spPr>
          <a:xfrm>
            <a:off x="259875" y="1336975"/>
            <a:ext cx="11569800" cy="492210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325755" lvl="0" marL="457200" rtl="0" algn="l">
              <a:lnSpc>
                <a:spcPct val="100000"/>
              </a:lnSpc>
              <a:spcBef>
                <a:spcPts val="0"/>
              </a:spcBef>
              <a:spcAft>
                <a:spcPts val="0"/>
              </a:spcAft>
              <a:buSzPts val="1530"/>
              <a:buChar char="●"/>
            </a:pPr>
            <a:r>
              <a:rPr lang="en-US"/>
              <a:t>The squared spin of spin-1 particles measured along </a:t>
            </a:r>
            <a:r>
              <a:rPr lang="en-US"/>
              <a:t>three</a:t>
            </a:r>
            <a:r>
              <a:rPr lang="en-US"/>
              <a:t> </a:t>
            </a:r>
            <a:r>
              <a:rPr lang="en-US"/>
              <a:t>orthogonal</a:t>
            </a:r>
            <a:r>
              <a:rPr lang="en-US"/>
              <a:t> directions is zero </a:t>
            </a:r>
            <a:r>
              <a:rPr lang="en-US">
                <a:solidFill>
                  <a:schemeClr val="accent1"/>
                </a:solidFill>
              </a:rPr>
              <a:t>in exactly one of these directions</a:t>
            </a:r>
            <a:r>
              <a:rPr lang="en-US"/>
              <a:t>.</a:t>
            </a:r>
            <a:endParaRPr/>
          </a:p>
          <a:p>
            <a:pPr indent="-325755" lvl="0" marL="457200" rtl="0" algn="l">
              <a:lnSpc>
                <a:spcPct val="100000"/>
              </a:lnSpc>
              <a:spcBef>
                <a:spcPts val="0"/>
              </a:spcBef>
              <a:spcAft>
                <a:spcPts val="0"/>
              </a:spcAft>
              <a:buSzPts val="1530"/>
              <a:buChar char="●"/>
            </a:pPr>
            <a:r>
              <a:rPr lang="en-US"/>
              <a:t>Antipodal</a:t>
            </a:r>
            <a:r>
              <a:rPr lang="en-US"/>
              <a:t> directions have the same squared spin.</a:t>
            </a:r>
            <a:endParaRPr/>
          </a:p>
        </p:txBody>
      </p:sp>
      <p:sp>
        <p:nvSpPr>
          <p:cNvPr id="459" name="Google Shape;459;p47"/>
          <p:cNvSpPr txBox="1"/>
          <p:nvPr>
            <p:ph idx="10" type="dt"/>
          </p:nvPr>
        </p:nvSpPr>
        <p:spPr>
          <a:xfrm>
            <a:off x="10712902" y="693063"/>
            <a:ext cx="1432800" cy="378000"/>
          </a:xfrm>
          <a:prstGeom prst="rect">
            <a:avLst/>
          </a:prstGeom>
          <a:solidFill>
            <a:schemeClr val="accent4"/>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The KS Problem</a:t>
            </a:r>
            <a:endParaRPr b="1"/>
          </a:p>
        </p:txBody>
      </p:sp>
      <p:pic>
        <p:nvPicPr>
          <p:cNvPr id="460" name="Google Shape;460;p47"/>
          <p:cNvPicPr preferRelativeResize="0"/>
          <p:nvPr/>
        </p:nvPicPr>
        <p:blipFill>
          <a:blip r:embed="rId3">
            <a:alphaModFix/>
          </a:blip>
          <a:stretch>
            <a:fillRect/>
          </a:stretch>
        </p:blipFill>
        <p:spPr>
          <a:xfrm>
            <a:off x="7757477" y="6238363"/>
            <a:ext cx="1205225" cy="444236"/>
          </a:xfrm>
          <a:prstGeom prst="rect">
            <a:avLst/>
          </a:prstGeom>
          <a:noFill/>
          <a:ln>
            <a:noFill/>
          </a:ln>
        </p:spPr>
      </p:pic>
      <p:pic>
        <p:nvPicPr>
          <p:cNvPr id="461" name="Google Shape;461;p47"/>
          <p:cNvPicPr preferRelativeResize="0"/>
          <p:nvPr/>
        </p:nvPicPr>
        <p:blipFill>
          <a:blip r:embed="rId4">
            <a:alphaModFix/>
          </a:blip>
          <a:stretch>
            <a:fillRect/>
          </a:stretch>
        </p:blipFill>
        <p:spPr>
          <a:xfrm>
            <a:off x="2024050" y="3548763"/>
            <a:ext cx="8143875" cy="24098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48"/>
          <p:cNvSpPr txBox="1"/>
          <p:nvPr>
            <p:ph type="title"/>
          </p:nvPr>
        </p:nvSpPr>
        <p:spPr>
          <a:xfrm>
            <a:off x="259883" y="434108"/>
            <a:ext cx="11569800" cy="8958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1"/>
              </a:buClr>
              <a:buSzPts val="3600"/>
              <a:buFont typeface="Barlow Condensed"/>
              <a:buNone/>
            </a:pPr>
            <a:r>
              <a:rPr lang="en-US"/>
              <a:t>What is Non-Contextuality?</a:t>
            </a:r>
            <a:endParaRPr/>
          </a:p>
        </p:txBody>
      </p:sp>
      <p:sp>
        <p:nvSpPr>
          <p:cNvPr id="467" name="Google Shape;467;p48"/>
          <p:cNvSpPr txBox="1"/>
          <p:nvPr>
            <p:ph idx="12" type="sldNum"/>
          </p:nvPr>
        </p:nvSpPr>
        <p:spPr>
          <a:xfrm>
            <a:off x="5588000" y="6335309"/>
            <a:ext cx="1016100" cy="250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PAGE  </a:t>
            </a:r>
            <a:fld id="{00000000-1234-1234-1234-123412341234}" type="slidenum">
              <a:rPr lang="en-US"/>
              <a:t>‹#›</a:t>
            </a:fld>
            <a:endParaRPr/>
          </a:p>
        </p:txBody>
      </p:sp>
      <p:sp>
        <p:nvSpPr>
          <p:cNvPr id="468" name="Google Shape;468;p48"/>
          <p:cNvSpPr txBox="1"/>
          <p:nvPr>
            <p:ph idx="11" type="ftr"/>
          </p:nvPr>
        </p:nvSpPr>
        <p:spPr>
          <a:xfrm>
            <a:off x="107476" y="6487700"/>
            <a:ext cx="9721800" cy="250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A SAT Solver + Computer Algebra Attack on the Minimum Kochen–Specker Problem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469" name="Google Shape;469;p48"/>
          <p:cNvSpPr txBox="1"/>
          <p:nvPr>
            <p:ph idx="1" type="body"/>
          </p:nvPr>
        </p:nvSpPr>
        <p:spPr>
          <a:xfrm>
            <a:off x="259875" y="1193675"/>
            <a:ext cx="11569800" cy="492210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040"/>
              <a:buNone/>
            </a:pPr>
            <a:r>
              <a:t/>
            </a:r>
            <a:endParaRPr/>
          </a:p>
          <a:p>
            <a:pPr indent="0" lvl="0" marL="0" rtl="0" algn="l">
              <a:lnSpc>
                <a:spcPct val="100000"/>
              </a:lnSpc>
              <a:spcBef>
                <a:spcPts val="0"/>
              </a:spcBef>
              <a:spcAft>
                <a:spcPts val="0"/>
              </a:spcAft>
              <a:buSzPts val="2040"/>
              <a:buNone/>
            </a:pPr>
            <a:r>
              <a:t/>
            </a:r>
            <a:endParaRPr/>
          </a:p>
          <a:p>
            <a:pPr indent="0" lvl="0" marL="0" rtl="0" algn="l">
              <a:lnSpc>
                <a:spcPct val="100000"/>
              </a:lnSpc>
              <a:spcBef>
                <a:spcPts val="0"/>
              </a:spcBef>
              <a:spcAft>
                <a:spcPts val="0"/>
              </a:spcAft>
              <a:buSzPts val="2040"/>
              <a:buNone/>
            </a:pPr>
            <a:r>
              <a:rPr lang="en-US"/>
              <a:t>Intuitively, non-contextuality asserts that i</a:t>
            </a:r>
            <a:r>
              <a:rPr lang="en-US"/>
              <a:t>f a QM system possesses a property (value of an observable), then it does so independently of any measurement context, i.e., independently of </a:t>
            </a:r>
            <a:r>
              <a:rPr i="1" lang="en-US"/>
              <a:t>how</a:t>
            </a:r>
            <a:r>
              <a:rPr lang="en-US"/>
              <a:t> that value is eventually measured.</a:t>
            </a:r>
            <a:endParaRPr/>
          </a:p>
          <a:p>
            <a:pPr indent="0" lvl="0" marL="0" rtl="0" algn="l">
              <a:lnSpc>
                <a:spcPct val="100000"/>
              </a:lnSpc>
              <a:spcBef>
                <a:spcPts val="0"/>
              </a:spcBef>
              <a:spcAft>
                <a:spcPts val="0"/>
              </a:spcAft>
              <a:buSzPts val="2040"/>
              <a:buNone/>
            </a:pPr>
            <a:r>
              <a:t/>
            </a:r>
            <a:endParaRPr/>
          </a:p>
          <a:p>
            <a:pPr indent="0" lvl="0" marL="0" rtl="0" algn="l">
              <a:lnSpc>
                <a:spcPct val="100000"/>
              </a:lnSpc>
              <a:spcBef>
                <a:spcPts val="0"/>
              </a:spcBef>
              <a:spcAft>
                <a:spcPts val="0"/>
              </a:spcAft>
              <a:buSzPts val="2040"/>
              <a:buNone/>
            </a:pPr>
            <a:r>
              <a:rPr lang="en-US"/>
              <a:t>The KS theorem asserts that any non-contextual hidden variable theory cannot reproduce the predictions of QM. </a:t>
            </a:r>
            <a:endParaRPr/>
          </a:p>
          <a:p>
            <a:pPr indent="0" lvl="0" marL="0" rtl="0" algn="l">
              <a:lnSpc>
                <a:spcPct val="100000"/>
              </a:lnSpc>
              <a:spcBef>
                <a:spcPts val="0"/>
              </a:spcBef>
              <a:spcAft>
                <a:spcPts val="0"/>
              </a:spcAft>
              <a:buSzPts val="2040"/>
              <a:buNone/>
            </a:pPr>
            <a:r>
              <a:t/>
            </a:r>
            <a:endParaRPr/>
          </a:p>
          <a:p>
            <a:pPr indent="0" lvl="0" marL="0" rtl="0" algn="l">
              <a:lnSpc>
                <a:spcPct val="100000"/>
              </a:lnSpc>
              <a:spcBef>
                <a:spcPts val="0"/>
              </a:spcBef>
              <a:spcAft>
                <a:spcPts val="0"/>
              </a:spcAft>
              <a:buSzPts val="2040"/>
              <a:buNone/>
            </a:pPr>
            <a:r>
              <a:rPr lang="en-US"/>
              <a:t>Put differently and informally, the act of measurement creates properties/reality as we understand it. Prior to measurement, QM system don’t have any fixed properties, i.e., they are in a superposition of all possible values of an observable.  </a:t>
            </a:r>
            <a:endParaRPr/>
          </a:p>
        </p:txBody>
      </p:sp>
      <p:sp>
        <p:nvSpPr>
          <p:cNvPr id="470" name="Google Shape;470;p48"/>
          <p:cNvSpPr txBox="1"/>
          <p:nvPr>
            <p:ph idx="10" type="dt"/>
          </p:nvPr>
        </p:nvSpPr>
        <p:spPr>
          <a:xfrm>
            <a:off x="10712902" y="693063"/>
            <a:ext cx="1432800" cy="378000"/>
          </a:xfrm>
          <a:prstGeom prst="rect">
            <a:avLst/>
          </a:prstGeom>
          <a:solidFill>
            <a:schemeClr val="accent4"/>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The KS Problem</a:t>
            </a:r>
            <a:endParaRPr b="1"/>
          </a:p>
        </p:txBody>
      </p:sp>
      <p:pic>
        <p:nvPicPr>
          <p:cNvPr id="471" name="Google Shape;471;p48"/>
          <p:cNvPicPr preferRelativeResize="0"/>
          <p:nvPr/>
        </p:nvPicPr>
        <p:blipFill>
          <a:blip r:embed="rId3">
            <a:alphaModFix/>
          </a:blip>
          <a:stretch>
            <a:fillRect/>
          </a:stretch>
        </p:blipFill>
        <p:spPr>
          <a:xfrm>
            <a:off x="7757477" y="6238363"/>
            <a:ext cx="1205225" cy="44423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9"/>
          <p:cNvSpPr txBox="1"/>
          <p:nvPr>
            <p:ph type="title"/>
          </p:nvPr>
        </p:nvSpPr>
        <p:spPr>
          <a:xfrm>
            <a:off x="259883" y="434108"/>
            <a:ext cx="11569800" cy="8958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1"/>
              </a:buClr>
              <a:buSzPts val="3600"/>
              <a:buFont typeface="Barlow Condensed"/>
              <a:buNone/>
            </a:pPr>
            <a:r>
              <a:rPr lang="en-US"/>
              <a:t>Recap: The Kochen</a:t>
            </a:r>
            <a:r>
              <a:rPr lang="en-US"/>
              <a:t>–Specker Theorem</a:t>
            </a:r>
            <a:r>
              <a:rPr lang="en-US"/>
              <a:t> </a:t>
            </a:r>
            <a:endParaRPr/>
          </a:p>
        </p:txBody>
      </p:sp>
      <p:sp>
        <p:nvSpPr>
          <p:cNvPr id="477" name="Google Shape;477;p49"/>
          <p:cNvSpPr txBox="1"/>
          <p:nvPr>
            <p:ph idx="12" type="sldNum"/>
          </p:nvPr>
        </p:nvSpPr>
        <p:spPr>
          <a:xfrm>
            <a:off x="5588000" y="6335309"/>
            <a:ext cx="1016100" cy="250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PAGE  </a:t>
            </a:r>
            <a:fld id="{00000000-1234-1234-1234-123412341234}" type="slidenum">
              <a:rPr lang="en-US"/>
              <a:t>‹#›</a:t>
            </a:fld>
            <a:endParaRPr/>
          </a:p>
        </p:txBody>
      </p:sp>
      <p:sp>
        <p:nvSpPr>
          <p:cNvPr id="478" name="Google Shape;478;p49"/>
          <p:cNvSpPr txBox="1"/>
          <p:nvPr>
            <p:ph idx="11" type="ftr"/>
          </p:nvPr>
        </p:nvSpPr>
        <p:spPr>
          <a:xfrm>
            <a:off x="107476" y="6487700"/>
            <a:ext cx="9721800" cy="250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A SAT Solver + Computer Algebra Attack on the Minimum Kochen–Specker Problem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479" name="Google Shape;479;p49"/>
          <p:cNvSpPr txBox="1"/>
          <p:nvPr>
            <p:ph idx="1" type="body"/>
          </p:nvPr>
        </p:nvSpPr>
        <p:spPr>
          <a:xfrm>
            <a:off x="259875" y="1336975"/>
            <a:ext cx="11484600" cy="464970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040"/>
              <a:buNone/>
            </a:pPr>
            <a:r>
              <a:rPr lang="en-US"/>
              <a:t>There is a contradiction between the SPIN axioms and non-contextuality. </a:t>
            </a:r>
            <a:r>
              <a:rPr lang="en-US"/>
              <a:t>It is impossible to assign {</a:t>
            </a:r>
            <a:r>
              <a:rPr lang="en-US">
                <a:solidFill>
                  <a:srgbClr val="FF0000"/>
                </a:solidFill>
              </a:rPr>
              <a:t>0</a:t>
            </a:r>
            <a:r>
              <a:rPr lang="en-US"/>
              <a:t>, </a:t>
            </a:r>
            <a:r>
              <a:rPr lang="en-US">
                <a:solidFill>
                  <a:srgbClr val="6AA84F"/>
                </a:solidFill>
              </a:rPr>
              <a:t>1</a:t>
            </a:r>
            <a:r>
              <a:rPr lang="en-US"/>
              <a:t>} values to the following 31 vectors in a way that does not violate the SPIN axiom. </a:t>
            </a:r>
            <a:r>
              <a:rPr lang="en-US"/>
              <a:t>The particle cannot have a predetermined spin in every direction. </a:t>
            </a:r>
            <a:r>
              <a:rPr lang="en-US" sz="2000"/>
              <a:t>[Kochen &amp; Specker 1967]</a:t>
            </a:r>
            <a:endParaRPr sz="2000"/>
          </a:p>
          <a:p>
            <a:pPr indent="0" lvl="0" marL="0" rtl="0" algn="l">
              <a:lnSpc>
                <a:spcPct val="100000"/>
              </a:lnSpc>
              <a:spcBef>
                <a:spcPts val="0"/>
              </a:spcBef>
              <a:spcAft>
                <a:spcPts val="0"/>
              </a:spcAft>
              <a:buSzPts val="2040"/>
              <a:buNone/>
            </a:pPr>
            <a:r>
              <a:t/>
            </a:r>
            <a:endParaRPr/>
          </a:p>
          <a:p>
            <a:pPr indent="0" lvl="0" marL="0" rtl="0" algn="l">
              <a:lnSpc>
                <a:spcPct val="100000"/>
              </a:lnSpc>
              <a:spcBef>
                <a:spcPts val="0"/>
              </a:spcBef>
              <a:spcAft>
                <a:spcPts val="0"/>
              </a:spcAft>
              <a:buSzPts val="2040"/>
              <a:buNone/>
            </a:pPr>
            <a:r>
              <a:t/>
            </a:r>
            <a:endParaRPr/>
          </a:p>
          <a:p>
            <a:pPr indent="0" lvl="0" marL="0" rtl="0" algn="l">
              <a:lnSpc>
                <a:spcPct val="100000"/>
              </a:lnSpc>
              <a:spcBef>
                <a:spcPts val="0"/>
              </a:spcBef>
              <a:spcAft>
                <a:spcPts val="0"/>
              </a:spcAft>
              <a:buSzPts val="2040"/>
              <a:buNone/>
            </a:pPr>
            <a:r>
              <a:t/>
            </a:r>
            <a:endParaRPr/>
          </a:p>
          <a:p>
            <a:pPr indent="0" lvl="0" marL="0" rtl="0" algn="l">
              <a:lnSpc>
                <a:spcPct val="100000"/>
              </a:lnSpc>
              <a:spcBef>
                <a:spcPts val="0"/>
              </a:spcBef>
              <a:spcAft>
                <a:spcPts val="0"/>
              </a:spcAft>
              <a:buSzPts val="2040"/>
              <a:buNone/>
            </a:pPr>
            <a:r>
              <a:t/>
            </a:r>
            <a:endParaRPr/>
          </a:p>
          <a:p>
            <a:pPr indent="0" lvl="0" marL="0" rtl="0" algn="l">
              <a:lnSpc>
                <a:spcPct val="100000"/>
              </a:lnSpc>
              <a:spcBef>
                <a:spcPts val="0"/>
              </a:spcBef>
              <a:spcAft>
                <a:spcPts val="0"/>
              </a:spcAft>
              <a:buSzPts val="2040"/>
              <a:buNone/>
            </a:pPr>
            <a:r>
              <a:t/>
            </a:r>
            <a:endParaRPr/>
          </a:p>
          <a:p>
            <a:pPr indent="0" lvl="0" marL="0" rtl="0" algn="l">
              <a:lnSpc>
                <a:spcPct val="100000"/>
              </a:lnSpc>
              <a:spcBef>
                <a:spcPts val="0"/>
              </a:spcBef>
              <a:spcAft>
                <a:spcPts val="0"/>
              </a:spcAft>
              <a:buSzPts val="2040"/>
              <a:buNone/>
            </a:pPr>
            <a:r>
              <a:t/>
            </a:r>
            <a:endParaRPr/>
          </a:p>
          <a:p>
            <a:pPr indent="0" lvl="0" marL="0" rtl="0" algn="l">
              <a:lnSpc>
                <a:spcPct val="100000"/>
              </a:lnSpc>
              <a:spcBef>
                <a:spcPts val="0"/>
              </a:spcBef>
              <a:spcAft>
                <a:spcPts val="0"/>
              </a:spcAft>
              <a:buSzPts val="2040"/>
              <a:buNone/>
            </a:pPr>
            <a:r>
              <a:t/>
            </a:r>
            <a:endParaRPr/>
          </a:p>
          <a:p>
            <a:pPr indent="0" lvl="0" marL="0" rtl="0" algn="l">
              <a:lnSpc>
                <a:spcPct val="100000"/>
              </a:lnSpc>
              <a:spcBef>
                <a:spcPts val="0"/>
              </a:spcBef>
              <a:spcAft>
                <a:spcPts val="0"/>
              </a:spcAft>
              <a:buSzPts val="2040"/>
              <a:buNone/>
            </a:pPr>
            <a:r>
              <a:t/>
            </a:r>
            <a:endParaRPr/>
          </a:p>
          <a:p>
            <a:pPr indent="0" lvl="0" marL="0" rtl="0" algn="l">
              <a:lnSpc>
                <a:spcPct val="100000"/>
              </a:lnSpc>
              <a:spcBef>
                <a:spcPts val="0"/>
              </a:spcBef>
              <a:spcAft>
                <a:spcPts val="0"/>
              </a:spcAft>
              <a:buSzPts val="2040"/>
              <a:buNone/>
            </a:pPr>
            <a:r>
              <a:t/>
            </a:r>
            <a:endParaRPr/>
          </a:p>
          <a:p>
            <a:pPr indent="0" lvl="0" marL="0" rtl="0" algn="l">
              <a:lnSpc>
                <a:spcPct val="100000"/>
              </a:lnSpc>
              <a:spcBef>
                <a:spcPts val="0"/>
              </a:spcBef>
              <a:spcAft>
                <a:spcPts val="0"/>
              </a:spcAft>
              <a:buSzPts val="2040"/>
              <a:buNone/>
            </a:pPr>
            <a:r>
              <a:t/>
            </a:r>
            <a:endParaRPr/>
          </a:p>
          <a:p>
            <a:pPr indent="0" lvl="0" marL="0" rtl="0" algn="l">
              <a:lnSpc>
                <a:spcPct val="100000"/>
              </a:lnSpc>
              <a:spcBef>
                <a:spcPts val="0"/>
              </a:spcBef>
              <a:spcAft>
                <a:spcPts val="0"/>
              </a:spcAft>
              <a:buSzPts val="2040"/>
              <a:buNone/>
            </a:pPr>
            <a:r>
              <a:t/>
            </a:r>
            <a:endParaRPr/>
          </a:p>
        </p:txBody>
      </p:sp>
      <p:sp>
        <p:nvSpPr>
          <p:cNvPr id="480" name="Google Shape;480;p49"/>
          <p:cNvSpPr txBox="1"/>
          <p:nvPr>
            <p:ph idx="10" type="dt"/>
          </p:nvPr>
        </p:nvSpPr>
        <p:spPr>
          <a:xfrm>
            <a:off x="10712902" y="693063"/>
            <a:ext cx="1432800" cy="378000"/>
          </a:xfrm>
          <a:prstGeom prst="rect">
            <a:avLst/>
          </a:prstGeom>
          <a:solidFill>
            <a:schemeClr val="accent4"/>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The KS Problem</a:t>
            </a:r>
            <a:endParaRPr b="1"/>
          </a:p>
        </p:txBody>
      </p:sp>
      <p:pic>
        <p:nvPicPr>
          <p:cNvPr id="481" name="Google Shape;481;p49"/>
          <p:cNvPicPr preferRelativeResize="0"/>
          <p:nvPr/>
        </p:nvPicPr>
        <p:blipFill>
          <a:blip r:embed="rId3">
            <a:alphaModFix/>
          </a:blip>
          <a:stretch>
            <a:fillRect/>
          </a:stretch>
        </p:blipFill>
        <p:spPr>
          <a:xfrm>
            <a:off x="7757477" y="6238363"/>
            <a:ext cx="1205225" cy="444236"/>
          </a:xfrm>
          <a:prstGeom prst="rect">
            <a:avLst/>
          </a:prstGeom>
          <a:noFill/>
          <a:ln>
            <a:noFill/>
          </a:ln>
        </p:spPr>
      </p:pic>
      <p:pic>
        <p:nvPicPr>
          <p:cNvPr id="482" name="Google Shape;482;p49"/>
          <p:cNvPicPr preferRelativeResize="0"/>
          <p:nvPr/>
        </p:nvPicPr>
        <p:blipFill>
          <a:blip r:embed="rId4">
            <a:alphaModFix/>
          </a:blip>
          <a:stretch>
            <a:fillRect/>
          </a:stretch>
        </p:blipFill>
        <p:spPr>
          <a:xfrm>
            <a:off x="4685762" y="2570100"/>
            <a:ext cx="2632826" cy="2953900"/>
          </a:xfrm>
          <a:prstGeom prst="rect">
            <a:avLst/>
          </a:prstGeom>
          <a:noFill/>
          <a:ln>
            <a:noFill/>
          </a:ln>
        </p:spPr>
      </p:pic>
      <p:sp>
        <p:nvSpPr>
          <p:cNvPr id="483" name="Google Shape;483;p49"/>
          <p:cNvSpPr txBox="1"/>
          <p:nvPr/>
        </p:nvSpPr>
        <p:spPr>
          <a:xfrm>
            <a:off x="3616125" y="5586563"/>
            <a:ext cx="4857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Georgia"/>
                <a:ea typeface="Georgia"/>
                <a:cs typeface="Georgia"/>
                <a:sym typeface="Georgia"/>
              </a:rPr>
              <a:t>31 vector KS system of Conway and Kochen, 1990.</a:t>
            </a:r>
            <a:endParaRPr>
              <a:latin typeface="Georgia"/>
              <a:ea typeface="Georgia"/>
              <a:cs typeface="Georgia"/>
              <a:sym typeface="Georgi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0"/>
          <p:cNvSpPr/>
          <p:nvPr>
            <p:ph idx="12" type="sldNum"/>
          </p:nvPr>
        </p:nvSpPr>
        <p:spPr>
          <a:xfrm>
            <a:off x="11826240" y="6481703"/>
            <a:ext cx="365700" cy="365700"/>
          </a:xfrm>
          <a:prstGeom prst="ellipse">
            <a:avLst/>
          </a:prstGeom>
          <a:solidFill>
            <a:srgbClr val="1D1D1D">
              <a:alpha val="69411"/>
            </a:srgbClr>
          </a:solidFill>
          <a:ln>
            <a:noFill/>
          </a:ln>
        </p:spPr>
        <p:txBody>
          <a:bodyPr anchorCtr="0" anchor="ctr" bIns="45700" lIns="18275" spcFirstLastPara="1" rIns="1827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grpSp>
        <p:nvGrpSpPr>
          <p:cNvPr id="491" name="Google Shape;491;p50"/>
          <p:cNvGrpSpPr/>
          <p:nvPr/>
        </p:nvGrpSpPr>
        <p:grpSpPr>
          <a:xfrm>
            <a:off x="0" y="1227713"/>
            <a:ext cx="12191951" cy="5537663"/>
            <a:chOff x="0" y="1227713"/>
            <a:chExt cx="12191951" cy="5537663"/>
          </a:xfrm>
        </p:grpSpPr>
        <p:grpSp>
          <p:nvGrpSpPr>
            <p:cNvPr id="492" name="Google Shape;492;p50"/>
            <p:cNvGrpSpPr/>
            <p:nvPr/>
          </p:nvGrpSpPr>
          <p:grpSpPr>
            <a:xfrm>
              <a:off x="6858000" y="1227713"/>
              <a:ext cx="5333951" cy="5537663"/>
              <a:chOff x="6858000" y="1227713"/>
              <a:chExt cx="5333951" cy="5537663"/>
            </a:xfrm>
          </p:grpSpPr>
          <p:pic>
            <p:nvPicPr>
              <p:cNvPr id="493" name="Google Shape;493;p50"/>
              <p:cNvPicPr preferRelativeResize="0"/>
              <p:nvPr/>
            </p:nvPicPr>
            <p:blipFill rotWithShape="1">
              <a:blip r:embed="rId3">
                <a:alphaModFix/>
              </a:blip>
              <a:srcRect b="0" l="0" r="0" t="0"/>
              <a:stretch/>
            </p:blipFill>
            <p:spPr>
              <a:xfrm>
                <a:off x="6858000" y="1227712"/>
                <a:ext cx="5333951" cy="4922075"/>
              </a:xfrm>
              <a:prstGeom prst="rect">
                <a:avLst/>
              </a:prstGeom>
              <a:noFill/>
              <a:ln>
                <a:noFill/>
              </a:ln>
            </p:spPr>
          </p:pic>
          <p:sp>
            <p:nvSpPr>
              <p:cNvPr id="494" name="Google Shape;494;p50"/>
              <p:cNvSpPr txBox="1"/>
              <p:nvPr/>
            </p:nvSpPr>
            <p:spPr>
              <a:xfrm>
                <a:off x="7807175" y="6149775"/>
                <a:ext cx="3435600" cy="6156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Gill Sans"/>
                    <a:ea typeface="Gill Sans"/>
                    <a:cs typeface="Gill Sans"/>
                    <a:sym typeface="Gill Sans"/>
                  </a:rPr>
                  <a:t>FIgure 7.17 from The Outer Limits of Reason by Noson S. Yanofsky </a:t>
                </a:r>
                <a:endParaRPr b="0" i="0" sz="1400" u="none" cap="none" strike="noStrike">
                  <a:solidFill>
                    <a:srgbClr val="000000"/>
                  </a:solidFill>
                  <a:latin typeface="Gill Sans"/>
                  <a:ea typeface="Gill Sans"/>
                  <a:cs typeface="Gill Sans"/>
                  <a:sym typeface="Gill Sans"/>
                </a:endParaRPr>
              </a:p>
            </p:txBody>
          </p:sp>
        </p:grpSp>
        <p:sp>
          <p:nvSpPr>
            <p:cNvPr id="495" name="Google Shape;495;p50"/>
            <p:cNvSpPr txBox="1"/>
            <p:nvPr/>
          </p:nvSpPr>
          <p:spPr>
            <a:xfrm>
              <a:off x="0" y="1227725"/>
              <a:ext cx="6858000" cy="4982700"/>
            </a:xfrm>
            <a:prstGeom prst="rect">
              <a:avLst/>
            </a:prstGeom>
            <a:noFill/>
            <a:ln>
              <a:noFill/>
            </a:ln>
          </p:spPr>
          <p:txBody>
            <a:bodyPr anchorCtr="0" anchor="t" bIns="45700" lIns="91425" spcFirstLastPara="1" rIns="91425" wrap="square" tIns="45700">
              <a:noAutofit/>
            </a:bodyPr>
            <a:lstStyle/>
            <a:p>
              <a:pPr indent="-368300" lvl="0" marL="457200" marR="0" rtl="0" algn="l">
                <a:lnSpc>
                  <a:spcPct val="144590"/>
                </a:lnSpc>
                <a:spcBef>
                  <a:spcPts val="1000"/>
                </a:spcBef>
                <a:spcAft>
                  <a:spcPts val="0"/>
                </a:spcAft>
                <a:buClr>
                  <a:schemeClr val="dk1"/>
                </a:buClr>
                <a:buSzPts val="2200"/>
                <a:buFont typeface="Georgia"/>
                <a:buChar char="•"/>
              </a:pPr>
              <a:r>
                <a:rPr i="0" lang="en-US" sz="2200" u="none" cap="none" strike="noStrike">
                  <a:solidFill>
                    <a:schemeClr val="dk1"/>
                  </a:solidFill>
                  <a:latin typeface="Georgia"/>
                  <a:ea typeface="Georgia"/>
                  <a:cs typeface="Georgia"/>
                  <a:sym typeface="Georgia"/>
                </a:rPr>
                <a:t>If the North pole direction does not have spin (0), then the South pole direction also lacks spin. Then all directions along the equator must have spin 1 (a).</a:t>
              </a:r>
              <a:endParaRPr i="0" sz="2200" u="none" cap="none" strike="noStrike">
                <a:solidFill>
                  <a:schemeClr val="dk1"/>
                </a:solidFill>
                <a:latin typeface="Georgia"/>
                <a:ea typeface="Georgia"/>
                <a:cs typeface="Georgia"/>
                <a:sym typeface="Georgia"/>
              </a:endParaRPr>
            </a:p>
            <a:p>
              <a:pPr indent="-368300" lvl="0" marL="457200" marR="0" rtl="0" algn="l">
                <a:lnSpc>
                  <a:spcPct val="144590"/>
                </a:lnSpc>
                <a:spcBef>
                  <a:spcPts val="0"/>
                </a:spcBef>
                <a:spcAft>
                  <a:spcPts val="0"/>
                </a:spcAft>
                <a:buClr>
                  <a:schemeClr val="dk1"/>
                </a:buClr>
                <a:buSzPts val="2200"/>
                <a:buFont typeface="Georgia"/>
                <a:buChar char="•"/>
              </a:pPr>
              <a:r>
                <a:rPr i="0" lang="en-US" sz="2200" u="none" cap="none" strike="noStrike">
                  <a:solidFill>
                    <a:schemeClr val="dk1"/>
                  </a:solidFill>
                  <a:latin typeface="Georgia"/>
                  <a:ea typeface="Georgia"/>
                  <a:cs typeface="Georgia"/>
                  <a:sym typeface="Georgia"/>
                </a:rPr>
                <a:t>Assign the direction slightly to the right of the North pole as 0 (b) and continue doing so until we reach (d).</a:t>
              </a:r>
              <a:endParaRPr i="0" sz="2200" u="none" cap="none" strike="noStrike">
                <a:solidFill>
                  <a:schemeClr val="dk1"/>
                </a:solidFill>
                <a:latin typeface="Georgia"/>
                <a:ea typeface="Georgia"/>
                <a:cs typeface="Georgia"/>
                <a:sym typeface="Georgia"/>
              </a:endParaRPr>
            </a:p>
            <a:p>
              <a:pPr indent="-368300" lvl="0" marL="457200" marR="0" rtl="0" algn="l">
                <a:lnSpc>
                  <a:spcPct val="144590"/>
                </a:lnSpc>
                <a:spcBef>
                  <a:spcPts val="0"/>
                </a:spcBef>
                <a:spcAft>
                  <a:spcPts val="0"/>
                </a:spcAft>
                <a:buClr>
                  <a:schemeClr val="dk1"/>
                </a:buClr>
                <a:buSzPts val="2200"/>
                <a:buFont typeface="Georgia"/>
                <a:buChar char="•"/>
              </a:pPr>
              <a:r>
                <a:rPr i="0" lang="en-US" sz="2200" u="none" cap="none" strike="noStrike">
                  <a:solidFill>
                    <a:schemeClr val="dk1"/>
                  </a:solidFill>
                  <a:latin typeface="Georgia"/>
                  <a:ea typeface="Georgia"/>
                  <a:cs typeface="Georgia"/>
                  <a:sym typeface="Georgia"/>
                </a:rPr>
                <a:t>It’s impossible to continue this process until every point on the sphere is assigned either 0 or 1.</a:t>
              </a:r>
              <a:endParaRPr i="0" sz="2200" u="none" cap="none" strike="noStrike">
                <a:solidFill>
                  <a:schemeClr val="dk1"/>
                </a:solidFill>
                <a:latin typeface="Georgia"/>
                <a:ea typeface="Georgia"/>
                <a:cs typeface="Georgia"/>
                <a:sym typeface="Georgia"/>
              </a:endParaRPr>
            </a:p>
          </p:txBody>
        </p:sp>
      </p:grpSp>
      <p:sp>
        <p:nvSpPr>
          <p:cNvPr id="496" name="Google Shape;496;p50"/>
          <p:cNvSpPr txBox="1"/>
          <p:nvPr>
            <p:ph idx="10" type="dt"/>
          </p:nvPr>
        </p:nvSpPr>
        <p:spPr>
          <a:xfrm>
            <a:off x="10759152" y="628763"/>
            <a:ext cx="1432800" cy="378000"/>
          </a:xfrm>
          <a:prstGeom prst="rect">
            <a:avLst/>
          </a:prstGeom>
          <a:solidFill>
            <a:schemeClr val="accent4"/>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The KS Problem</a:t>
            </a:r>
            <a:endParaRPr b="1"/>
          </a:p>
        </p:txBody>
      </p:sp>
      <p:sp>
        <p:nvSpPr>
          <p:cNvPr id="497" name="Google Shape;497;p50"/>
          <p:cNvSpPr txBox="1"/>
          <p:nvPr>
            <p:ph type="title"/>
          </p:nvPr>
        </p:nvSpPr>
        <p:spPr>
          <a:xfrm>
            <a:off x="8" y="8"/>
            <a:ext cx="11569800" cy="8958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1"/>
              </a:buClr>
              <a:buSzPts val="3600"/>
              <a:buFont typeface="Barlow Condensed"/>
              <a:buNone/>
            </a:pPr>
            <a:r>
              <a:rPr b="1" lang="en-US" sz="3400"/>
              <a:t>Intuition behind the KS Theorem</a:t>
            </a:r>
            <a:endParaRPr b="1" sz="3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51"/>
          <p:cNvSpPr txBox="1"/>
          <p:nvPr>
            <p:ph type="title"/>
          </p:nvPr>
        </p:nvSpPr>
        <p:spPr>
          <a:xfrm>
            <a:off x="259883" y="434108"/>
            <a:ext cx="11569800" cy="8958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1"/>
              </a:buClr>
              <a:buSzPts val="3600"/>
              <a:buFont typeface="Barlow Condensed"/>
              <a:buNone/>
            </a:pPr>
            <a:r>
              <a:rPr lang="en-US"/>
              <a:t>Related Work on the KS Problem</a:t>
            </a:r>
            <a:endParaRPr/>
          </a:p>
        </p:txBody>
      </p:sp>
      <p:sp>
        <p:nvSpPr>
          <p:cNvPr id="503" name="Google Shape;503;p51"/>
          <p:cNvSpPr txBox="1"/>
          <p:nvPr>
            <p:ph idx="12" type="sldNum"/>
          </p:nvPr>
        </p:nvSpPr>
        <p:spPr>
          <a:xfrm>
            <a:off x="5588000" y="6335309"/>
            <a:ext cx="1016100" cy="250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PAGE  </a:t>
            </a:r>
            <a:fld id="{00000000-1234-1234-1234-123412341234}" type="slidenum">
              <a:rPr lang="en-US"/>
              <a:t>‹#›</a:t>
            </a:fld>
            <a:endParaRPr/>
          </a:p>
        </p:txBody>
      </p:sp>
      <p:sp>
        <p:nvSpPr>
          <p:cNvPr id="504" name="Google Shape;504;p51"/>
          <p:cNvSpPr txBox="1"/>
          <p:nvPr>
            <p:ph idx="11" type="ftr"/>
          </p:nvPr>
        </p:nvSpPr>
        <p:spPr>
          <a:xfrm>
            <a:off x="107476" y="6487700"/>
            <a:ext cx="9721800" cy="250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A SAT Solver + Computer Algebra Attack on the Minimum Kochen–Specker Problem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id="505" name="Google Shape;505;p51"/>
          <p:cNvPicPr preferRelativeResize="0"/>
          <p:nvPr/>
        </p:nvPicPr>
        <p:blipFill>
          <a:blip r:embed="rId3">
            <a:alphaModFix/>
          </a:blip>
          <a:stretch>
            <a:fillRect/>
          </a:stretch>
        </p:blipFill>
        <p:spPr>
          <a:xfrm>
            <a:off x="2006750" y="1570825"/>
            <a:ext cx="8178600" cy="3932125"/>
          </a:xfrm>
          <a:prstGeom prst="rect">
            <a:avLst/>
          </a:prstGeom>
          <a:noFill/>
          <a:ln>
            <a:noFill/>
          </a:ln>
        </p:spPr>
      </p:pic>
      <p:sp>
        <p:nvSpPr>
          <p:cNvPr id="506" name="Google Shape;506;p51"/>
          <p:cNvSpPr txBox="1"/>
          <p:nvPr>
            <p:ph idx="10" type="dt"/>
          </p:nvPr>
        </p:nvSpPr>
        <p:spPr>
          <a:xfrm>
            <a:off x="10712902" y="693063"/>
            <a:ext cx="1432800" cy="378000"/>
          </a:xfrm>
          <a:prstGeom prst="rect">
            <a:avLst/>
          </a:prstGeom>
          <a:solidFill>
            <a:schemeClr val="accent4"/>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The KS Problem</a:t>
            </a:r>
            <a:endParaRPr b="1"/>
          </a:p>
        </p:txBody>
      </p:sp>
      <p:sp>
        <p:nvSpPr>
          <p:cNvPr id="507" name="Google Shape;507;p51"/>
          <p:cNvSpPr txBox="1"/>
          <p:nvPr/>
        </p:nvSpPr>
        <p:spPr>
          <a:xfrm>
            <a:off x="2031525" y="5688275"/>
            <a:ext cx="8026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latin typeface="Georgia"/>
                <a:ea typeface="Georgia"/>
                <a:cs typeface="Georgia"/>
                <a:sym typeface="Georgia"/>
              </a:rPr>
              <a:t>Table: A history of the bounds on the size of the minimum KS system.</a:t>
            </a:r>
            <a:endParaRPr sz="1800">
              <a:latin typeface="Georgia"/>
              <a:ea typeface="Georgia"/>
              <a:cs typeface="Georgia"/>
              <a:sym typeface="Georgia"/>
            </a:endParaRPr>
          </a:p>
        </p:txBody>
      </p:sp>
      <p:pic>
        <p:nvPicPr>
          <p:cNvPr id="508" name="Google Shape;508;p51"/>
          <p:cNvPicPr preferRelativeResize="0"/>
          <p:nvPr/>
        </p:nvPicPr>
        <p:blipFill>
          <a:blip r:embed="rId4">
            <a:alphaModFix/>
          </a:blip>
          <a:stretch>
            <a:fillRect/>
          </a:stretch>
        </p:blipFill>
        <p:spPr>
          <a:xfrm>
            <a:off x="7757477" y="6238363"/>
            <a:ext cx="1205225" cy="44423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52"/>
          <p:cNvSpPr txBox="1"/>
          <p:nvPr>
            <p:ph type="title"/>
          </p:nvPr>
        </p:nvSpPr>
        <p:spPr>
          <a:xfrm>
            <a:off x="259883" y="434108"/>
            <a:ext cx="11569800" cy="8958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1"/>
              </a:buClr>
              <a:buSzPts val="3600"/>
              <a:buFont typeface="Barlow Condensed"/>
              <a:buNone/>
            </a:pPr>
            <a:r>
              <a:rPr lang="en-US"/>
              <a:t>Converting SPIN axiom to SAT via Graph Colorability</a:t>
            </a:r>
            <a:r>
              <a:rPr lang="en-US"/>
              <a:t> </a:t>
            </a:r>
            <a:endParaRPr/>
          </a:p>
        </p:txBody>
      </p:sp>
      <p:sp>
        <p:nvSpPr>
          <p:cNvPr id="514" name="Google Shape;514;p52"/>
          <p:cNvSpPr txBox="1"/>
          <p:nvPr>
            <p:ph idx="12" type="sldNum"/>
          </p:nvPr>
        </p:nvSpPr>
        <p:spPr>
          <a:xfrm>
            <a:off x="5588000" y="6335309"/>
            <a:ext cx="1016100" cy="250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PAGE  </a:t>
            </a:r>
            <a:fld id="{00000000-1234-1234-1234-123412341234}" type="slidenum">
              <a:rPr lang="en-US"/>
              <a:t>‹#›</a:t>
            </a:fld>
            <a:endParaRPr/>
          </a:p>
        </p:txBody>
      </p:sp>
      <p:sp>
        <p:nvSpPr>
          <p:cNvPr id="515" name="Google Shape;515;p52"/>
          <p:cNvSpPr txBox="1"/>
          <p:nvPr>
            <p:ph idx="11" type="ftr"/>
          </p:nvPr>
        </p:nvSpPr>
        <p:spPr>
          <a:xfrm>
            <a:off x="107476" y="6487700"/>
            <a:ext cx="9721800" cy="250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A SAT Solver + Computer Algebra Attack on the Minimum Kochen–Specker Problem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516" name="Google Shape;516;p52"/>
          <p:cNvSpPr txBox="1"/>
          <p:nvPr>
            <p:ph idx="1" type="body"/>
          </p:nvPr>
        </p:nvSpPr>
        <p:spPr>
          <a:xfrm>
            <a:off x="259875" y="1336975"/>
            <a:ext cx="11569800" cy="492210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040"/>
              <a:buNone/>
            </a:pPr>
            <a:r>
              <a:rPr lang="en-US" sz="2300"/>
              <a:t>The squared spin components of a spin-1 particle are 1, 0, 1 in these three directions. </a:t>
            </a:r>
            <a:endParaRPr sz="2300"/>
          </a:p>
          <a:p>
            <a:pPr indent="0" lvl="0" marL="0" rtl="0" algn="l">
              <a:lnSpc>
                <a:spcPct val="100000"/>
              </a:lnSpc>
              <a:spcBef>
                <a:spcPts val="0"/>
              </a:spcBef>
              <a:spcAft>
                <a:spcPts val="0"/>
              </a:spcAft>
              <a:buSzPts val="2040"/>
              <a:buNone/>
            </a:pPr>
            <a:r>
              <a:t/>
            </a:r>
            <a:endParaRPr sz="2300"/>
          </a:p>
          <a:p>
            <a:pPr indent="0" lvl="0" marL="0" rtl="0" algn="l">
              <a:lnSpc>
                <a:spcPct val="100000"/>
              </a:lnSpc>
              <a:spcBef>
                <a:spcPts val="0"/>
              </a:spcBef>
              <a:spcAft>
                <a:spcPts val="0"/>
              </a:spcAft>
              <a:buSzPts val="2040"/>
              <a:buNone/>
            </a:pPr>
            <a:r>
              <a:t/>
            </a:r>
            <a:endParaRPr sz="2300"/>
          </a:p>
          <a:p>
            <a:pPr indent="0" lvl="0" marL="0" rtl="0" algn="l">
              <a:lnSpc>
                <a:spcPct val="100000"/>
              </a:lnSpc>
              <a:spcBef>
                <a:spcPts val="0"/>
              </a:spcBef>
              <a:spcAft>
                <a:spcPts val="0"/>
              </a:spcAft>
              <a:buSzPts val="2040"/>
              <a:buNone/>
            </a:pPr>
            <a:r>
              <a:rPr lang="en-US" sz="2300"/>
              <a:t>Thus, the observable corresponding to the question “is the squared spin 1?” measured in three mutually orthogonal directions will always produce no in exactly one direction and yes in the other two orthogonal directions in 3-dimensional Euclidean space. </a:t>
            </a:r>
            <a:endParaRPr sz="2300"/>
          </a:p>
          <a:p>
            <a:pPr indent="0" lvl="0" marL="0" rtl="0" algn="l">
              <a:lnSpc>
                <a:spcPct val="100000"/>
              </a:lnSpc>
              <a:spcBef>
                <a:spcPts val="0"/>
              </a:spcBef>
              <a:spcAft>
                <a:spcPts val="0"/>
              </a:spcAft>
              <a:buSzPts val="2040"/>
              <a:buNone/>
            </a:pPr>
            <a:r>
              <a:t/>
            </a:r>
            <a:endParaRPr sz="2300"/>
          </a:p>
          <a:p>
            <a:pPr indent="0" lvl="0" marL="0" rtl="0" algn="l">
              <a:lnSpc>
                <a:spcPct val="100000"/>
              </a:lnSpc>
              <a:spcBef>
                <a:spcPts val="0"/>
              </a:spcBef>
              <a:spcAft>
                <a:spcPts val="0"/>
              </a:spcAft>
              <a:buSzPts val="2040"/>
              <a:buNone/>
            </a:pPr>
            <a:r>
              <a:t/>
            </a:r>
            <a:endParaRPr sz="2300"/>
          </a:p>
          <a:p>
            <a:pPr indent="0" lvl="0" marL="0" rtl="0" algn="l">
              <a:lnSpc>
                <a:spcPct val="100000"/>
              </a:lnSpc>
              <a:spcBef>
                <a:spcPts val="0"/>
              </a:spcBef>
              <a:spcAft>
                <a:spcPts val="0"/>
              </a:spcAft>
              <a:buSzPts val="2040"/>
              <a:buNone/>
            </a:pPr>
            <a:r>
              <a:rPr lang="en-US" sz="2300"/>
              <a:t>Satisfying the SPIN axiom is equivalent to being </a:t>
            </a:r>
            <a:r>
              <a:rPr lang="en-US" sz="2300">
                <a:solidFill>
                  <a:schemeClr val="accent1"/>
                </a:solidFill>
              </a:rPr>
              <a:t>101-colorable (dually, 010-colourable)</a:t>
            </a:r>
            <a:r>
              <a:rPr lang="en-US" sz="2300"/>
              <a:t>: </a:t>
            </a:r>
            <a:endParaRPr sz="2300"/>
          </a:p>
          <a:p>
            <a:pPr indent="-374650" lvl="0" marL="457200" rtl="0" algn="l">
              <a:lnSpc>
                <a:spcPct val="100000"/>
              </a:lnSpc>
              <a:spcBef>
                <a:spcPts val="0"/>
              </a:spcBef>
              <a:spcAft>
                <a:spcPts val="0"/>
              </a:spcAft>
              <a:buSzPts val="2300"/>
              <a:buChar char="▪"/>
            </a:pPr>
            <a:r>
              <a:rPr lang="en-US" sz="2300"/>
              <a:t>Two </a:t>
            </a:r>
            <a:r>
              <a:rPr lang="en-US" sz="2300"/>
              <a:t>adjacent</a:t>
            </a:r>
            <a:r>
              <a:rPr lang="en-US" sz="2300"/>
              <a:t> vertices are not both assigned to 0 (dually, 1)</a:t>
            </a:r>
            <a:endParaRPr sz="2300"/>
          </a:p>
          <a:p>
            <a:pPr indent="0" lvl="0" marL="457200" rtl="0" algn="l">
              <a:lnSpc>
                <a:spcPct val="100000"/>
              </a:lnSpc>
              <a:spcBef>
                <a:spcPts val="0"/>
              </a:spcBef>
              <a:spcAft>
                <a:spcPts val="0"/>
              </a:spcAft>
              <a:buNone/>
            </a:pPr>
            <a:r>
              <a:t/>
            </a:r>
            <a:endParaRPr sz="2300"/>
          </a:p>
          <a:p>
            <a:pPr indent="-374650" lvl="0" marL="457200" rtl="0" algn="l">
              <a:lnSpc>
                <a:spcPct val="100000"/>
              </a:lnSpc>
              <a:spcBef>
                <a:spcPts val="0"/>
              </a:spcBef>
              <a:spcAft>
                <a:spcPts val="0"/>
              </a:spcAft>
              <a:buSzPts val="2300"/>
              <a:buChar char="▪"/>
            </a:pPr>
            <a:r>
              <a:rPr lang="en-US" sz="2300"/>
              <a:t>Three mutually adjacent vertices are not all assigned to 1 (dually, 0)</a:t>
            </a:r>
            <a:endParaRPr sz="2300"/>
          </a:p>
        </p:txBody>
      </p:sp>
      <p:sp>
        <p:nvSpPr>
          <p:cNvPr id="517" name="Google Shape;517;p52"/>
          <p:cNvSpPr txBox="1"/>
          <p:nvPr>
            <p:ph idx="10" type="dt"/>
          </p:nvPr>
        </p:nvSpPr>
        <p:spPr>
          <a:xfrm>
            <a:off x="10712902" y="693063"/>
            <a:ext cx="1432800" cy="378000"/>
          </a:xfrm>
          <a:prstGeom prst="rect">
            <a:avLst/>
          </a:prstGeom>
          <a:solidFill>
            <a:schemeClr val="accent4"/>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Encoding</a:t>
            </a:r>
            <a:endParaRPr b="1"/>
          </a:p>
        </p:txBody>
      </p:sp>
      <p:pic>
        <p:nvPicPr>
          <p:cNvPr id="518" name="Google Shape;518;p52"/>
          <p:cNvPicPr preferRelativeResize="0"/>
          <p:nvPr/>
        </p:nvPicPr>
        <p:blipFill>
          <a:blip r:embed="rId3">
            <a:alphaModFix/>
          </a:blip>
          <a:stretch>
            <a:fillRect/>
          </a:stretch>
        </p:blipFill>
        <p:spPr>
          <a:xfrm>
            <a:off x="7757477" y="6238363"/>
            <a:ext cx="1205225" cy="44423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53"/>
          <p:cNvSpPr txBox="1"/>
          <p:nvPr>
            <p:ph type="title"/>
          </p:nvPr>
        </p:nvSpPr>
        <p:spPr>
          <a:xfrm>
            <a:off x="259883" y="434108"/>
            <a:ext cx="11569800" cy="8958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1"/>
              </a:buClr>
              <a:buSzPts val="3600"/>
              <a:buFont typeface="Barlow Condensed"/>
              <a:buNone/>
            </a:pPr>
            <a:r>
              <a:rPr lang="en-US"/>
              <a:t>Encoding the KS Problem</a:t>
            </a:r>
            <a:endParaRPr/>
          </a:p>
        </p:txBody>
      </p:sp>
      <p:sp>
        <p:nvSpPr>
          <p:cNvPr id="524" name="Google Shape;524;p53"/>
          <p:cNvSpPr txBox="1"/>
          <p:nvPr>
            <p:ph idx="12" type="sldNum"/>
          </p:nvPr>
        </p:nvSpPr>
        <p:spPr>
          <a:xfrm>
            <a:off x="5588000" y="6335309"/>
            <a:ext cx="1016100" cy="250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PAGE  </a:t>
            </a:r>
            <a:fld id="{00000000-1234-1234-1234-123412341234}" type="slidenum">
              <a:rPr lang="en-US"/>
              <a:t>‹#›</a:t>
            </a:fld>
            <a:endParaRPr/>
          </a:p>
        </p:txBody>
      </p:sp>
      <p:sp>
        <p:nvSpPr>
          <p:cNvPr id="525" name="Google Shape;525;p53"/>
          <p:cNvSpPr txBox="1"/>
          <p:nvPr>
            <p:ph idx="11" type="ftr"/>
          </p:nvPr>
        </p:nvSpPr>
        <p:spPr>
          <a:xfrm>
            <a:off x="107476" y="6487700"/>
            <a:ext cx="9721800" cy="250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A SAT Solver + Computer Algebra Attack on the Minimum Kochen–Specker Problem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526" name="Google Shape;526;p53"/>
          <p:cNvSpPr txBox="1"/>
          <p:nvPr>
            <p:ph idx="1" type="body"/>
          </p:nvPr>
        </p:nvSpPr>
        <p:spPr>
          <a:xfrm>
            <a:off x="259875" y="1413175"/>
            <a:ext cx="11569800" cy="3105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a:t>To find a KS system, we want to find graphs </a:t>
            </a:r>
            <a:r>
              <a:rPr i="1" lang="en-US"/>
              <a:t>G</a:t>
            </a:r>
            <a:r>
              <a:rPr lang="en-US"/>
              <a:t> such that</a:t>
            </a:r>
            <a:endParaRPr/>
          </a:p>
          <a:p>
            <a:pPr indent="-325755" lvl="0" marL="457200" rtl="0" algn="l">
              <a:lnSpc>
                <a:spcPct val="100000"/>
              </a:lnSpc>
              <a:spcBef>
                <a:spcPts val="0"/>
              </a:spcBef>
              <a:spcAft>
                <a:spcPts val="0"/>
              </a:spcAft>
              <a:buSzPts val="1530"/>
              <a:buChar char="▪"/>
            </a:pPr>
            <a:r>
              <a:rPr i="1" lang="en-US">
                <a:solidFill>
                  <a:srgbClr val="0000FF"/>
                </a:solidFill>
              </a:rPr>
              <a:t>G</a:t>
            </a:r>
            <a:r>
              <a:rPr lang="en-US">
                <a:solidFill>
                  <a:srgbClr val="0000FF"/>
                </a:solidFill>
              </a:rPr>
              <a:t> is non-101-colorable:</a:t>
            </a:r>
            <a:r>
              <a:rPr lang="en-US"/>
              <a:t> </a:t>
            </a:r>
            <a:r>
              <a:rPr i="1" lang="en-US"/>
              <a:t>G</a:t>
            </a:r>
            <a:r>
              <a:rPr lang="en-US"/>
              <a:t> has no possible 101-coloring</a:t>
            </a:r>
            <a:endParaRPr/>
          </a:p>
          <a:p>
            <a:pPr indent="-325755" lvl="0" marL="457200" rtl="0" algn="l">
              <a:lnSpc>
                <a:spcPct val="100000"/>
              </a:lnSpc>
              <a:spcBef>
                <a:spcPts val="0"/>
              </a:spcBef>
              <a:spcAft>
                <a:spcPts val="0"/>
              </a:spcAft>
              <a:buSzPts val="1530"/>
              <a:buChar char="▪"/>
            </a:pPr>
            <a:r>
              <a:rPr i="1" lang="en-US">
                <a:solidFill>
                  <a:srgbClr val="0000FF"/>
                </a:solidFill>
              </a:rPr>
              <a:t>G</a:t>
            </a:r>
            <a:r>
              <a:rPr lang="en-US">
                <a:solidFill>
                  <a:srgbClr val="0000FF"/>
                </a:solidFill>
              </a:rPr>
              <a:t> is embeddable:</a:t>
            </a:r>
            <a:r>
              <a:rPr lang="en-US"/>
              <a:t> </a:t>
            </a:r>
            <a:r>
              <a:rPr i="1" lang="en-US"/>
              <a:t>G</a:t>
            </a:r>
            <a:r>
              <a:rPr lang="en-US"/>
              <a:t> is an orthogonality graph for a 3-d vector system</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US"/>
              <a:t>In addition, previous research has proven mathematically that </a:t>
            </a:r>
            <a:r>
              <a:rPr i="1" lang="en-US"/>
              <a:t>G</a:t>
            </a:r>
            <a:r>
              <a:rPr lang="en-US"/>
              <a:t> satisfies</a:t>
            </a:r>
            <a:endParaRPr/>
          </a:p>
          <a:p>
            <a:pPr indent="-325755" lvl="0" marL="457200" rtl="0" algn="l">
              <a:lnSpc>
                <a:spcPct val="100000"/>
              </a:lnSpc>
              <a:spcBef>
                <a:spcPts val="0"/>
              </a:spcBef>
              <a:spcAft>
                <a:spcPts val="0"/>
              </a:spcAft>
              <a:buSzPts val="1530"/>
              <a:buChar char="▪"/>
            </a:pPr>
            <a:r>
              <a:rPr lang="en-US">
                <a:solidFill>
                  <a:srgbClr val="0000FF"/>
                </a:solidFill>
              </a:rPr>
              <a:t>Squarefree Constraint:</a:t>
            </a:r>
            <a:r>
              <a:rPr lang="en-US"/>
              <a:t> </a:t>
            </a:r>
            <a:r>
              <a:rPr i="1" lang="en-US"/>
              <a:t>G</a:t>
            </a:r>
            <a:r>
              <a:rPr lang="en-US"/>
              <a:t> must not contain a square subgraph</a:t>
            </a:r>
            <a:endParaRPr/>
          </a:p>
          <a:p>
            <a:pPr indent="-325755" lvl="0" marL="457200" rtl="0" algn="l">
              <a:lnSpc>
                <a:spcPct val="100000"/>
              </a:lnSpc>
              <a:spcBef>
                <a:spcPts val="0"/>
              </a:spcBef>
              <a:spcAft>
                <a:spcPts val="0"/>
              </a:spcAft>
              <a:buSzPts val="1530"/>
              <a:buChar char="▪"/>
            </a:pPr>
            <a:r>
              <a:rPr lang="en-US">
                <a:solidFill>
                  <a:srgbClr val="0000FF"/>
                </a:solidFill>
              </a:rPr>
              <a:t>Minimum Degree Constraint:</a:t>
            </a:r>
            <a:r>
              <a:rPr lang="en-US"/>
              <a:t> every vertex of </a:t>
            </a:r>
            <a:r>
              <a:rPr i="1" lang="en-US"/>
              <a:t>G</a:t>
            </a:r>
            <a:r>
              <a:rPr lang="en-US"/>
              <a:t> must have minimum degree 3</a:t>
            </a:r>
            <a:endParaRPr/>
          </a:p>
          <a:p>
            <a:pPr indent="-325755" lvl="0" marL="457200" rtl="0" algn="l">
              <a:lnSpc>
                <a:spcPct val="100000"/>
              </a:lnSpc>
              <a:spcBef>
                <a:spcPts val="0"/>
              </a:spcBef>
              <a:spcAft>
                <a:spcPts val="0"/>
              </a:spcAft>
              <a:buSzPts val="1530"/>
              <a:buChar char="▪"/>
            </a:pPr>
            <a:r>
              <a:rPr lang="en-US">
                <a:solidFill>
                  <a:srgbClr val="0000FF"/>
                </a:solidFill>
              </a:rPr>
              <a:t>Triangle Constraint:</a:t>
            </a:r>
            <a:r>
              <a:rPr lang="en-US"/>
              <a:t> every vertex is part of at least one triangle subgraph</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spcBef>
                <a:spcPts val="0"/>
              </a:spcBef>
              <a:spcAft>
                <a:spcPts val="0"/>
              </a:spcAft>
              <a:buSzPts val="1100"/>
              <a:buNone/>
            </a:pPr>
            <a:r>
              <a:t/>
            </a:r>
            <a:endParaRPr/>
          </a:p>
        </p:txBody>
      </p:sp>
      <p:pic>
        <p:nvPicPr>
          <p:cNvPr id="527" name="Google Shape;527;p53"/>
          <p:cNvPicPr preferRelativeResize="0"/>
          <p:nvPr/>
        </p:nvPicPr>
        <p:blipFill>
          <a:blip r:embed="rId3">
            <a:alphaModFix/>
          </a:blip>
          <a:stretch>
            <a:fillRect/>
          </a:stretch>
        </p:blipFill>
        <p:spPr>
          <a:xfrm>
            <a:off x="1316200" y="4408675"/>
            <a:ext cx="1796600" cy="1926549"/>
          </a:xfrm>
          <a:prstGeom prst="rect">
            <a:avLst/>
          </a:prstGeom>
          <a:noFill/>
          <a:ln>
            <a:noFill/>
          </a:ln>
        </p:spPr>
      </p:pic>
      <p:pic>
        <p:nvPicPr>
          <p:cNvPr id="528" name="Google Shape;528;p53"/>
          <p:cNvPicPr preferRelativeResize="0"/>
          <p:nvPr/>
        </p:nvPicPr>
        <p:blipFill rotWithShape="1">
          <a:blip r:embed="rId4">
            <a:alphaModFix/>
          </a:blip>
          <a:srcRect b="45426" l="0" r="0" t="0"/>
          <a:stretch/>
        </p:blipFill>
        <p:spPr>
          <a:xfrm>
            <a:off x="9461300" y="4702794"/>
            <a:ext cx="1224850" cy="1093000"/>
          </a:xfrm>
          <a:prstGeom prst="rect">
            <a:avLst/>
          </a:prstGeom>
          <a:noFill/>
          <a:ln>
            <a:noFill/>
          </a:ln>
        </p:spPr>
      </p:pic>
      <p:sp>
        <p:nvSpPr>
          <p:cNvPr id="529" name="Google Shape;529;p53"/>
          <p:cNvSpPr/>
          <p:nvPr/>
        </p:nvSpPr>
        <p:spPr>
          <a:xfrm>
            <a:off x="3467300" y="5103875"/>
            <a:ext cx="1224900" cy="3792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53"/>
          <p:cNvSpPr/>
          <p:nvPr/>
        </p:nvSpPr>
        <p:spPr>
          <a:xfrm>
            <a:off x="7676088" y="5103875"/>
            <a:ext cx="1224900" cy="379200"/>
          </a:xfrm>
          <a:prstGeom prst="rightArrow">
            <a:avLst>
              <a:gd fmla="val 50000" name="adj1"/>
              <a:gd fmla="val 50000" name="adj2"/>
            </a:avLst>
          </a:prstGeom>
          <a:solidFill>
            <a:srgbClr val="D8D8D8"/>
          </a:solidFill>
          <a:ln cap="flat" cmpd="sng" w="9525">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53"/>
          <p:cNvSpPr txBox="1"/>
          <p:nvPr>
            <p:ph idx="10" type="dt"/>
          </p:nvPr>
        </p:nvSpPr>
        <p:spPr>
          <a:xfrm>
            <a:off x="10712902" y="693063"/>
            <a:ext cx="1432800" cy="378000"/>
          </a:xfrm>
          <a:prstGeom prst="rect">
            <a:avLst/>
          </a:prstGeom>
          <a:solidFill>
            <a:schemeClr val="accent4"/>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The KS Problem</a:t>
            </a:r>
            <a:endParaRPr b="1"/>
          </a:p>
        </p:txBody>
      </p:sp>
      <p:pic>
        <p:nvPicPr>
          <p:cNvPr id="532" name="Google Shape;532;p53"/>
          <p:cNvPicPr preferRelativeResize="0"/>
          <p:nvPr/>
        </p:nvPicPr>
        <p:blipFill>
          <a:blip r:embed="rId5">
            <a:alphaModFix/>
          </a:blip>
          <a:stretch>
            <a:fillRect/>
          </a:stretch>
        </p:blipFill>
        <p:spPr>
          <a:xfrm>
            <a:off x="7757477" y="6238363"/>
            <a:ext cx="1205225" cy="444236"/>
          </a:xfrm>
          <a:prstGeom prst="rect">
            <a:avLst/>
          </a:prstGeom>
          <a:noFill/>
          <a:ln>
            <a:noFill/>
          </a:ln>
        </p:spPr>
      </p:pic>
      <p:pic>
        <p:nvPicPr>
          <p:cNvPr id="533" name="Google Shape;533;p53"/>
          <p:cNvPicPr preferRelativeResize="0"/>
          <p:nvPr/>
        </p:nvPicPr>
        <p:blipFill>
          <a:blip r:embed="rId6">
            <a:alphaModFix/>
          </a:blip>
          <a:stretch>
            <a:fillRect/>
          </a:stretch>
        </p:blipFill>
        <p:spPr>
          <a:xfrm>
            <a:off x="5067099" y="4434187"/>
            <a:ext cx="1879949" cy="1875525"/>
          </a:xfrm>
          <a:prstGeom prst="rect">
            <a:avLst/>
          </a:prstGeom>
          <a:noFill/>
          <a:ln>
            <a:noFill/>
          </a:ln>
        </p:spPr>
      </p:pic>
      <p:sp>
        <p:nvSpPr>
          <p:cNvPr id="534" name="Google Shape;534;p53"/>
          <p:cNvSpPr txBox="1"/>
          <p:nvPr>
            <p:ph idx="10" type="dt"/>
          </p:nvPr>
        </p:nvSpPr>
        <p:spPr>
          <a:xfrm>
            <a:off x="10712902" y="693063"/>
            <a:ext cx="1432800" cy="378000"/>
          </a:xfrm>
          <a:prstGeom prst="rect">
            <a:avLst/>
          </a:prstGeom>
          <a:solidFill>
            <a:schemeClr val="accent4"/>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Encoding</a:t>
            </a:r>
            <a:endParaRPr b="1"/>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54"/>
          <p:cNvSpPr txBox="1"/>
          <p:nvPr>
            <p:ph type="title"/>
          </p:nvPr>
        </p:nvSpPr>
        <p:spPr>
          <a:xfrm>
            <a:off x="259883" y="434108"/>
            <a:ext cx="11569800" cy="8958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1"/>
              </a:buClr>
              <a:buSzPts val="3600"/>
              <a:buFont typeface="Barlow Condensed"/>
              <a:buNone/>
            </a:pPr>
            <a:r>
              <a:rPr lang="en-US"/>
              <a:t>SAT+CAS Solver</a:t>
            </a:r>
            <a:endParaRPr/>
          </a:p>
        </p:txBody>
      </p:sp>
      <p:sp>
        <p:nvSpPr>
          <p:cNvPr id="540" name="Google Shape;540;p54"/>
          <p:cNvSpPr txBox="1"/>
          <p:nvPr>
            <p:ph idx="12" type="sldNum"/>
          </p:nvPr>
        </p:nvSpPr>
        <p:spPr>
          <a:xfrm>
            <a:off x="5588000" y="6335309"/>
            <a:ext cx="1016100" cy="250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PAGE  </a:t>
            </a:r>
            <a:fld id="{00000000-1234-1234-1234-123412341234}" type="slidenum">
              <a:rPr lang="en-US"/>
              <a:t>‹#›</a:t>
            </a:fld>
            <a:endParaRPr/>
          </a:p>
        </p:txBody>
      </p:sp>
      <p:sp>
        <p:nvSpPr>
          <p:cNvPr id="541" name="Google Shape;541;p54"/>
          <p:cNvSpPr txBox="1"/>
          <p:nvPr>
            <p:ph idx="11" type="ftr"/>
          </p:nvPr>
        </p:nvSpPr>
        <p:spPr>
          <a:xfrm>
            <a:off x="107476" y="6487700"/>
            <a:ext cx="9721800" cy="250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A SAT Solver + Computer Algebra Attack on the Minimum Kochen–Specker Problem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id="542" name="Google Shape;542;p54"/>
          <p:cNvPicPr preferRelativeResize="0"/>
          <p:nvPr/>
        </p:nvPicPr>
        <p:blipFill>
          <a:blip r:embed="rId3">
            <a:alphaModFix/>
          </a:blip>
          <a:stretch>
            <a:fillRect/>
          </a:stretch>
        </p:blipFill>
        <p:spPr>
          <a:xfrm>
            <a:off x="2143188" y="1591972"/>
            <a:ext cx="7905727" cy="4481250"/>
          </a:xfrm>
          <a:prstGeom prst="rect">
            <a:avLst/>
          </a:prstGeom>
          <a:noFill/>
          <a:ln>
            <a:noFill/>
          </a:ln>
        </p:spPr>
      </p:pic>
      <p:sp>
        <p:nvSpPr>
          <p:cNvPr id="543" name="Google Shape;543;p54"/>
          <p:cNvSpPr/>
          <p:nvPr/>
        </p:nvSpPr>
        <p:spPr>
          <a:xfrm>
            <a:off x="9126925" y="5704600"/>
            <a:ext cx="1335000" cy="368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54"/>
          <p:cNvSpPr txBox="1"/>
          <p:nvPr>
            <p:ph idx="10" type="dt"/>
          </p:nvPr>
        </p:nvSpPr>
        <p:spPr>
          <a:xfrm>
            <a:off x="10514825" y="693075"/>
            <a:ext cx="1630800" cy="378000"/>
          </a:xfrm>
          <a:prstGeom prst="rect">
            <a:avLst/>
          </a:prstGeom>
          <a:solidFill>
            <a:schemeClr val="accent4"/>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Orderly Generation</a:t>
            </a:r>
            <a:endParaRPr b="1"/>
          </a:p>
        </p:txBody>
      </p:sp>
      <p:pic>
        <p:nvPicPr>
          <p:cNvPr id="545" name="Google Shape;545;p54"/>
          <p:cNvPicPr preferRelativeResize="0"/>
          <p:nvPr/>
        </p:nvPicPr>
        <p:blipFill>
          <a:blip r:embed="rId4">
            <a:alphaModFix/>
          </a:blip>
          <a:stretch>
            <a:fillRect/>
          </a:stretch>
        </p:blipFill>
        <p:spPr>
          <a:xfrm>
            <a:off x="7757477" y="6238363"/>
            <a:ext cx="1205225" cy="44423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7"/>
          <p:cNvSpPr txBox="1"/>
          <p:nvPr>
            <p:ph type="title"/>
          </p:nvPr>
        </p:nvSpPr>
        <p:spPr>
          <a:xfrm>
            <a:off x="259883" y="434108"/>
            <a:ext cx="11569800" cy="8958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1"/>
              </a:buClr>
              <a:buSzPts val="3600"/>
              <a:buFont typeface="Barlow Condensed"/>
              <a:buNone/>
            </a:pPr>
            <a:r>
              <a:rPr lang="en-US"/>
              <a:t>CDCL(CAS) </a:t>
            </a:r>
            <a:r>
              <a:rPr lang="en-US"/>
              <a:t>paradigm </a:t>
            </a:r>
            <a:endParaRPr/>
          </a:p>
        </p:txBody>
      </p:sp>
      <p:sp>
        <p:nvSpPr>
          <p:cNvPr id="351" name="Google Shape;351;p37"/>
          <p:cNvSpPr txBox="1"/>
          <p:nvPr>
            <p:ph idx="12" type="sldNum"/>
          </p:nvPr>
        </p:nvSpPr>
        <p:spPr>
          <a:xfrm>
            <a:off x="5588000" y="6335309"/>
            <a:ext cx="1016100" cy="250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PAGE  </a:t>
            </a:r>
            <a:fld id="{00000000-1234-1234-1234-123412341234}" type="slidenum">
              <a:rPr lang="en-US"/>
              <a:t>‹#›</a:t>
            </a:fld>
            <a:endParaRPr/>
          </a:p>
        </p:txBody>
      </p:sp>
      <p:sp>
        <p:nvSpPr>
          <p:cNvPr id="352" name="Google Shape;352;p37"/>
          <p:cNvSpPr txBox="1"/>
          <p:nvPr>
            <p:ph idx="11" type="ftr"/>
          </p:nvPr>
        </p:nvSpPr>
        <p:spPr>
          <a:xfrm>
            <a:off x="107476" y="6487700"/>
            <a:ext cx="9721800" cy="250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A SAT Solver + Computer Algebra Attack on the Minimum Kochen–Specker Problem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353" name="Google Shape;353;p37"/>
          <p:cNvSpPr txBox="1"/>
          <p:nvPr>
            <p:ph idx="1" type="body"/>
          </p:nvPr>
        </p:nvSpPr>
        <p:spPr>
          <a:xfrm>
            <a:off x="259875" y="1482300"/>
            <a:ext cx="6177300" cy="318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n-US"/>
              <a:t>SAT solvers:</a:t>
            </a:r>
            <a:endParaRPr/>
          </a:p>
          <a:p>
            <a:pPr indent="-306705" lvl="0" marL="457200" rtl="0" algn="l">
              <a:lnSpc>
                <a:spcPct val="100000"/>
              </a:lnSpc>
              <a:spcBef>
                <a:spcPts val="0"/>
              </a:spcBef>
              <a:spcAft>
                <a:spcPts val="0"/>
              </a:spcAft>
              <a:buSzPts val="1230"/>
              <a:buChar char="●"/>
            </a:pPr>
            <a:r>
              <a:rPr lang="en-US" sz="2100"/>
              <a:t>Strength: excellent search capabilities</a:t>
            </a:r>
            <a:endParaRPr sz="2100"/>
          </a:p>
          <a:p>
            <a:pPr indent="-306705" lvl="0" marL="457200" rtl="0" algn="l">
              <a:lnSpc>
                <a:spcPct val="100000"/>
              </a:lnSpc>
              <a:spcBef>
                <a:spcPts val="0"/>
              </a:spcBef>
              <a:spcAft>
                <a:spcPts val="0"/>
              </a:spcAft>
              <a:buSzPts val="1230"/>
              <a:buChar char="●"/>
            </a:pPr>
            <a:r>
              <a:rPr lang="en-US" sz="2100"/>
              <a:t>Weakness: lack mathematical knowledge</a:t>
            </a:r>
            <a:endParaRPr sz="2100"/>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US"/>
              <a:t>CAS systems:</a:t>
            </a:r>
            <a:endParaRPr/>
          </a:p>
          <a:p>
            <a:pPr indent="-300355" lvl="0" marL="457200" rtl="0" algn="l">
              <a:lnSpc>
                <a:spcPct val="100000"/>
              </a:lnSpc>
              <a:spcBef>
                <a:spcPts val="0"/>
              </a:spcBef>
              <a:spcAft>
                <a:spcPts val="0"/>
              </a:spcAft>
              <a:buSzPts val="1130"/>
              <a:buChar char="●"/>
            </a:pPr>
            <a:r>
              <a:rPr lang="en-US" sz="2000"/>
              <a:t>Strength: Storehouse of mathematical knowledge</a:t>
            </a:r>
            <a:endParaRPr sz="2000"/>
          </a:p>
          <a:p>
            <a:pPr indent="-300355" lvl="0" marL="457200" rtl="0" algn="l">
              <a:lnSpc>
                <a:spcPct val="100000"/>
              </a:lnSpc>
              <a:spcBef>
                <a:spcPts val="0"/>
              </a:spcBef>
              <a:spcAft>
                <a:spcPts val="0"/>
              </a:spcAft>
              <a:buSzPts val="1130"/>
              <a:buChar char="●"/>
            </a:pPr>
            <a:r>
              <a:rPr lang="en-US" sz="2000"/>
              <a:t>Weakness: lack search capabilities</a:t>
            </a:r>
            <a:endParaRPr sz="2000"/>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SzPts val="2040"/>
              <a:buNone/>
            </a:pPr>
            <a:r>
              <a:t/>
            </a:r>
            <a:endParaRPr/>
          </a:p>
        </p:txBody>
      </p:sp>
      <p:pic>
        <p:nvPicPr>
          <p:cNvPr id="354" name="Google Shape;354;p37"/>
          <p:cNvPicPr preferRelativeResize="0"/>
          <p:nvPr/>
        </p:nvPicPr>
        <p:blipFill rotWithShape="1">
          <a:blip r:embed="rId3">
            <a:alphaModFix/>
          </a:blip>
          <a:srcRect b="2704" l="0" r="0" t="0"/>
          <a:stretch/>
        </p:blipFill>
        <p:spPr>
          <a:xfrm>
            <a:off x="6437175" y="1816225"/>
            <a:ext cx="5468700" cy="3015863"/>
          </a:xfrm>
          <a:prstGeom prst="rect">
            <a:avLst/>
          </a:prstGeom>
          <a:noFill/>
          <a:ln>
            <a:noFill/>
          </a:ln>
        </p:spPr>
      </p:pic>
      <p:sp>
        <p:nvSpPr>
          <p:cNvPr id="355" name="Google Shape;355;p37"/>
          <p:cNvSpPr txBox="1"/>
          <p:nvPr>
            <p:ph idx="10" type="dt"/>
          </p:nvPr>
        </p:nvSpPr>
        <p:spPr>
          <a:xfrm>
            <a:off x="10712902" y="693063"/>
            <a:ext cx="1432800" cy="378000"/>
          </a:xfrm>
          <a:prstGeom prst="rect">
            <a:avLst/>
          </a:prstGeom>
          <a:solidFill>
            <a:schemeClr val="accent4"/>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SAT + CAS</a:t>
            </a:r>
            <a:endParaRPr b="1"/>
          </a:p>
        </p:txBody>
      </p:sp>
      <p:pic>
        <p:nvPicPr>
          <p:cNvPr id="356" name="Google Shape;356;p37"/>
          <p:cNvPicPr preferRelativeResize="0"/>
          <p:nvPr/>
        </p:nvPicPr>
        <p:blipFill>
          <a:blip r:embed="rId4">
            <a:alphaModFix/>
          </a:blip>
          <a:stretch>
            <a:fillRect/>
          </a:stretch>
        </p:blipFill>
        <p:spPr>
          <a:xfrm>
            <a:off x="7757477" y="6238363"/>
            <a:ext cx="1205225" cy="444236"/>
          </a:xfrm>
          <a:prstGeom prst="rect">
            <a:avLst/>
          </a:prstGeom>
          <a:noFill/>
          <a:ln>
            <a:noFill/>
          </a:ln>
        </p:spPr>
      </p:pic>
      <p:sp>
        <p:nvSpPr>
          <p:cNvPr id="357" name="Google Shape;357;p37"/>
          <p:cNvSpPr txBox="1"/>
          <p:nvPr/>
        </p:nvSpPr>
        <p:spPr>
          <a:xfrm>
            <a:off x="1058300" y="5300175"/>
            <a:ext cx="100755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400">
                <a:solidFill>
                  <a:srgbClr val="0000FF"/>
                </a:solidFill>
                <a:latin typeface="Georgia"/>
                <a:ea typeface="Georgia"/>
                <a:cs typeface="Georgia"/>
                <a:sym typeface="Georgia"/>
              </a:rPr>
              <a:t>SAT+CAS = excellent search + mathematical knowledge</a:t>
            </a:r>
            <a:endParaRPr>
              <a:solidFill>
                <a:srgbClr val="0000FF"/>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55"/>
          <p:cNvSpPr txBox="1"/>
          <p:nvPr>
            <p:ph type="title"/>
          </p:nvPr>
        </p:nvSpPr>
        <p:spPr>
          <a:xfrm>
            <a:off x="259883" y="434108"/>
            <a:ext cx="11569800" cy="8958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1"/>
              </a:buClr>
              <a:buSzPts val="3600"/>
              <a:buFont typeface="Barlow Condensed"/>
              <a:buNone/>
            </a:pPr>
            <a:r>
              <a:rPr lang="en-US"/>
              <a:t> SAT Symmetry Breaking</a:t>
            </a:r>
            <a:endParaRPr/>
          </a:p>
        </p:txBody>
      </p:sp>
      <p:sp>
        <p:nvSpPr>
          <p:cNvPr id="551" name="Google Shape;551;p55"/>
          <p:cNvSpPr txBox="1"/>
          <p:nvPr>
            <p:ph idx="12" type="sldNum"/>
          </p:nvPr>
        </p:nvSpPr>
        <p:spPr>
          <a:xfrm>
            <a:off x="5588000" y="6335309"/>
            <a:ext cx="1016100" cy="250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PAGE  </a:t>
            </a:r>
            <a:fld id="{00000000-1234-1234-1234-123412341234}" type="slidenum">
              <a:rPr lang="en-US"/>
              <a:t>‹#›</a:t>
            </a:fld>
            <a:endParaRPr/>
          </a:p>
        </p:txBody>
      </p:sp>
      <p:sp>
        <p:nvSpPr>
          <p:cNvPr id="552" name="Google Shape;552;p55"/>
          <p:cNvSpPr txBox="1"/>
          <p:nvPr>
            <p:ph idx="11" type="ftr"/>
          </p:nvPr>
        </p:nvSpPr>
        <p:spPr>
          <a:xfrm>
            <a:off x="107476" y="6487700"/>
            <a:ext cx="9721800" cy="250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A SAT Solver + Computer Algebra Attack on the Minimum Kochen–Specker Problem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553" name="Google Shape;553;p55"/>
          <p:cNvSpPr txBox="1"/>
          <p:nvPr>
            <p:ph idx="1" type="body"/>
          </p:nvPr>
        </p:nvSpPr>
        <p:spPr>
          <a:xfrm>
            <a:off x="259875" y="1336975"/>
            <a:ext cx="11569800" cy="492210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en-US"/>
              <a:t>A SAT approach outperformed the previously used graph enumeration</a:t>
            </a:r>
            <a:endParaRPr/>
          </a:p>
          <a:p>
            <a:pPr indent="0" lvl="0" marL="0" rtl="0" algn="l">
              <a:lnSpc>
                <a:spcPct val="100000"/>
              </a:lnSpc>
              <a:spcBef>
                <a:spcPts val="0"/>
              </a:spcBef>
              <a:spcAft>
                <a:spcPts val="0"/>
              </a:spcAft>
              <a:buClr>
                <a:schemeClr val="dk1"/>
              </a:buClr>
              <a:buSzPts val="1100"/>
              <a:buFont typeface="Arial"/>
              <a:buNone/>
            </a:pPr>
            <a:r>
              <a:rPr lang="en-US"/>
              <a:t>approach. However, a SAT solver generates many isomorphic copies of the</a:t>
            </a:r>
            <a:endParaRPr/>
          </a:p>
          <a:p>
            <a:pPr indent="0" lvl="0" marL="0" rtl="0" algn="l">
              <a:lnSpc>
                <a:spcPct val="100000"/>
              </a:lnSpc>
              <a:spcBef>
                <a:spcPts val="0"/>
              </a:spcBef>
              <a:spcAft>
                <a:spcPts val="0"/>
              </a:spcAft>
              <a:buSzPts val="1100"/>
              <a:buNone/>
            </a:pPr>
            <a:r>
              <a:rPr lang="en-US"/>
              <a:t>same graph.</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US"/>
              <a:t>Thus, we combine SAT with isomorph-free exhaustive generation (also</a:t>
            </a:r>
            <a:endParaRPr/>
          </a:p>
          <a:p>
            <a:pPr indent="0" lvl="0" marL="0" rtl="0" algn="l">
              <a:lnSpc>
                <a:spcPct val="100000"/>
              </a:lnSpc>
              <a:spcBef>
                <a:spcPts val="0"/>
              </a:spcBef>
              <a:spcAft>
                <a:spcPts val="0"/>
              </a:spcAft>
              <a:buClr>
                <a:schemeClr val="dk1"/>
              </a:buClr>
              <a:buSzPts val="1100"/>
              <a:buFont typeface="Arial"/>
              <a:buNone/>
            </a:pPr>
            <a:r>
              <a:rPr lang="en-US"/>
              <a:t>previously used to solve Lam’s problem) </a:t>
            </a:r>
            <a:r>
              <a:rPr lang="en-US" sz="1800"/>
              <a:t>[Bright, Cheung, Stevens, Kotsireas, and G. 2021]</a:t>
            </a:r>
            <a:r>
              <a:rPr lang="en-US"/>
              <a:t>.</a:t>
            </a:r>
            <a:endParaRPr baseline="30000"/>
          </a:p>
          <a:p>
            <a:pPr indent="0" lvl="0" marL="0" rtl="0" algn="l">
              <a:lnSpc>
                <a:spcPct val="100000"/>
              </a:lnSpc>
              <a:spcBef>
                <a:spcPts val="0"/>
              </a:spcBef>
              <a:spcAft>
                <a:spcPts val="0"/>
              </a:spcAft>
              <a:buSzPts val="2040"/>
              <a:buNone/>
            </a:pPr>
            <a:r>
              <a:t/>
            </a:r>
            <a:endParaRPr/>
          </a:p>
        </p:txBody>
      </p:sp>
      <p:sp>
        <p:nvSpPr>
          <p:cNvPr id="554" name="Google Shape;554;p55"/>
          <p:cNvSpPr txBox="1"/>
          <p:nvPr>
            <p:ph idx="10" type="dt"/>
          </p:nvPr>
        </p:nvSpPr>
        <p:spPr>
          <a:xfrm>
            <a:off x="10712902" y="693063"/>
            <a:ext cx="1432800" cy="378000"/>
          </a:xfrm>
          <a:prstGeom prst="rect">
            <a:avLst/>
          </a:prstGeom>
          <a:solidFill>
            <a:schemeClr val="accent4"/>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Orderly Generation</a:t>
            </a:r>
            <a:endParaRPr b="1"/>
          </a:p>
        </p:txBody>
      </p:sp>
      <p:pic>
        <p:nvPicPr>
          <p:cNvPr id="555" name="Google Shape;555;p55"/>
          <p:cNvPicPr preferRelativeResize="0"/>
          <p:nvPr/>
        </p:nvPicPr>
        <p:blipFill>
          <a:blip r:embed="rId3">
            <a:alphaModFix/>
          </a:blip>
          <a:stretch>
            <a:fillRect/>
          </a:stretch>
        </p:blipFill>
        <p:spPr>
          <a:xfrm>
            <a:off x="7757477" y="6238363"/>
            <a:ext cx="1205225" cy="444236"/>
          </a:xfrm>
          <a:prstGeom prst="rect">
            <a:avLst/>
          </a:prstGeom>
          <a:noFill/>
          <a:ln>
            <a:noFill/>
          </a:ln>
        </p:spPr>
      </p:pic>
      <p:sp>
        <p:nvSpPr>
          <p:cNvPr id="556" name="Google Shape;556;p55"/>
          <p:cNvSpPr txBox="1"/>
          <p:nvPr>
            <p:ph idx="11" type="ftr"/>
          </p:nvPr>
        </p:nvSpPr>
        <p:spPr>
          <a:xfrm>
            <a:off x="107476" y="6335300"/>
            <a:ext cx="9721800" cy="250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[4] </a:t>
            </a:r>
            <a:r>
              <a:rPr lang="en-US"/>
              <a:t>C. Bright, K. Cheung, B. Stevens, I. Kotsireas, V. Ganesh. A SAT-based Resolution of Lam’s Problem. AAAI 2021.</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56"/>
          <p:cNvSpPr txBox="1"/>
          <p:nvPr>
            <p:ph type="title"/>
          </p:nvPr>
        </p:nvSpPr>
        <p:spPr>
          <a:xfrm>
            <a:off x="259883" y="434108"/>
            <a:ext cx="11569800" cy="8958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1"/>
              </a:buClr>
              <a:buSzPts val="3600"/>
              <a:buFont typeface="Barlow Condensed"/>
              <a:buNone/>
            </a:pPr>
            <a:r>
              <a:rPr lang="en-US"/>
              <a:t>Key Insight: Symmetry Breaking in SAT+CAS</a:t>
            </a:r>
            <a:endParaRPr/>
          </a:p>
        </p:txBody>
      </p:sp>
      <p:sp>
        <p:nvSpPr>
          <p:cNvPr id="562" name="Google Shape;562;p56"/>
          <p:cNvSpPr txBox="1"/>
          <p:nvPr>
            <p:ph idx="12" type="sldNum"/>
          </p:nvPr>
        </p:nvSpPr>
        <p:spPr>
          <a:xfrm>
            <a:off x="5588000" y="6335309"/>
            <a:ext cx="1016100" cy="250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PAGE  </a:t>
            </a:r>
            <a:fld id="{00000000-1234-1234-1234-123412341234}" type="slidenum">
              <a:rPr lang="en-US"/>
              <a:t>‹#›</a:t>
            </a:fld>
            <a:endParaRPr/>
          </a:p>
        </p:txBody>
      </p:sp>
      <p:sp>
        <p:nvSpPr>
          <p:cNvPr id="563" name="Google Shape;563;p56"/>
          <p:cNvSpPr txBox="1"/>
          <p:nvPr>
            <p:ph idx="11" type="ftr"/>
          </p:nvPr>
        </p:nvSpPr>
        <p:spPr>
          <a:xfrm>
            <a:off x="107476" y="6487700"/>
            <a:ext cx="9721800" cy="250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A SAT Solver + Computer Algebra Attack on the Minimum Kochen–Specker Problem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564" name="Google Shape;564;p56"/>
          <p:cNvSpPr txBox="1"/>
          <p:nvPr>
            <p:ph idx="1" type="body"/>
          </p:nvPr>
        </p:nvSpPr>
        <p:spPr>
          <a:xfrm>
            <a:off x="259875" y="1413175"/>
            <a:ext cx="11569800" cy="895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The SAT approach outperforms other graph enumeration approach—but the solver generates many isomorphic copies of the same graph.</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SzPts val="1100"/>
              <a:buNone/>
            </a:pPr>
            <a:r>
              <a:t/>
            </a:r>
            <a:endParaRPr>
              <a:solidFill>
                <a:srgbClr val="FF0000"/>
              </a:solidFill>
            </a:endParaRPr>
          </a:p>
          <a:p>
            <a:pPr indent="0" lvl="0" marL="0" rtl="0" algn="l">
              <a:lnSpc>
                <a:spcPct val="100000"/>
              </a:lnSpc>
              <a:spcBef>
                <a:spcPts val="0"/>
              </a:spcBef>
              <a:spcAft>
                <a:spcPts val="0"/>
              </a:spcAft>
              <a:buSzPts val="2040"/>
              <a:buNone/>
            </a:pPr>
            <a:r>
              <a:t/>
            </a:r>
            <a:endParaRPr/>
          </a:p>
        </p:txBody>
      </p:sp>
      <p:pic>
        <p:nvPicPr>
          <p:cNvPr id="565" name="Google Shape;565;p56"/>
          <p:cNvPicPr preferRelativeResize="0"/>
          <p:nvPr/>
        </p:nvPicPr>
        <p:blipFill>
          <a:blip r:embed="rId3">
            <a:alphaModFix/>
          </a:blip>
          <a:stretch>
            <a:fillRect/>
          </a:stretch>
        </p:blipFill>
        <p:spPr>
          <a:xfrm>
            <a:off x="7757477" y="6238363"/>
            <a:ext cx="1205225" cy="444236"/>
          </a:xfrm>
          <a:prstGeom prst="rect">
            <a:avLst/>
          </a:prstGeom>
          <a:noFill/>
          <a:ln>
            <a:noFill/>
          </a:ln>
        </p:spPr>
      </p:pic>
      <p:pic>
        <p:nvPicPr>
          <p:cNvPr id="566" name="Google Shape;566;p56"/>
          <p:cNvPicPr preferRelativeResize="0"/>
          <p:nvPr/>
        </p:nvPicPr>
        <p:blipFill>
          <a:blip r:embed="rId4">
            <a:alphaModFix/>
          </a:blip>
          <a:stretch>
            <a:fillRect/>
          </a:stretch>
        </p:blipFill>
        <p:spPr>
          <a:xfrm>
            <a:off x="3265963" y="2584000"/>
            <a:ext cx="5557624" cy="2914175"/>
          </a:xfrm>
          <a:prstGeom prst="rect">
            <a:avLst/>
          </a:prstGeom>
          <a:noFill/>
          <a:ln>
            <a:noFill/>
          </a:ln>
        </p:spPr>
      </p:pic>
      <p:sp>
        <p:nvSpPr>
          <p:cNvPr id="567" name="Google Shape;567;p56"/>
          <p:cNvSpPr txBox="1"/>
          <p:nvPr>
            <p:ph idx="10" type="dt"/>
          </p:nvPr>
        </p:nvSpPr>
        <p:spPr>
          <a:xfrm>
            <a:off x="10712902" y="693063"/>
            <a:ext cx="1432800" cy="378000"/>
          </a:xfrm>
          <a:prstGeom prst="rect">
            <a:avLst/>
          </a:prstGeom>
          <a:solidFill>
            <a:schemeClr val="accent4"/>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Orderly Generation</a:t>
            </a:r>
            <a:endParaRPr b="1"/>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57"/>
          <p:cNvSpPr txBox="1"/>
          <p:nvPr>
            <p:ph type="title"/>
          </p:nvPr>
        </p:nvSpPr>
        <p:spPr>
          <a:xfrm>
            <a:off x="259883" y="434108"/>
            <a:ext cx="11569800" cy="8958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1"/>
              </a:buClr>
              <a:buSzPts val="3600"/>
              <a:buFont typeface="Barlow Condensed"/>
              <a:buNone/>
            </a:pPr>
            <a:r>
              <a:rPr lang="en-US"/>
              <a:t>Isomorph-free Orderly Generation</a:t>
            </a:r>
            <a:endParaRPr/>
          </a:p>
        </p:txBody>
      </p:sp>
      <p:sp>
        <p:nvSpPr>
          <p:cNvPr id="573" name="Google Shape;573;p57"/>
          <p:cNvSpPr txBox="1"/>
          <p:nvPr>
            <p:ph idx="12" type="sldNum"/>
          </p:nvPr>
        </p:nvSpPr>
        <p:spPr>
          <a:xfrm>
            <a:off x="5588000" y="6335309"/>
            <a:ext cx="1016100" cy="250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PAGE  </a:t>
            </a:r>
            <a:fld id="{00000000-1234-1234-1234-123412341234}" type="slidenum">
              <a:rPr lang="en-US"/>
              <a:t>‹#›</a:t>
            </a:fld>
            <a:endParaRPr/>
          </a:p>
        </p:txBody>
      </p:sp>
      <p:sp>
        <p:nvSpPr>
          <p:cNvPr id="574" name="Google Shape;574;p57"/>
          <p:cNvSpPr txBox="1"/>
          <p:nvPr>
            <p:ph idx="11" type="ftr"/>
          </p:nvPr>
        </p:nvSpPr>
        <p:spPr>
          <a:xfrm>
            <a:off x="107476" y="6487700"/>
            <a:ext cx="9721800" cy="250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A SAT Solver + Computer Algebra Attack on the Minimum Kochen–Specker Problem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575" name="Google Shape;575;p57"/>
          <p:cNvSpPr txBox="1"/>
          <p:nvPr>
            <p:ph idx="1" type="body"/>
          </p:nvPr>
        </p:nvSpPr>
        <p:spPr>
          <a:xfrm>
            <a:off x="259875" y="1413175"/>
            <a:ext cx="11569800" cy="4667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n-US"/>
              <a:t>When generating combinatorial objects we only care about generating them up to isomorphism.</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The notion of canonicity is defined so that:</a:t>
            </a:r>
            <a:endParaRPr/>
          </a:p>
          <a:p>
            <a:pPr indent="-325755" lvl="0" marL="457200" rtl="0" algn="l">
              <a:lnSpc>
                <a:spcPct val="100000"/>
              </a:lnSpc>
              <a:spcBef>
                <a:spcPts val="0"/>
              </a:spcBef>
              <a:spcAft>
                <a:spcPts val="0"/>
              </a:spcAft>
              <a:buSzPts val="1530"/>
              <a:buChar char="▪"/>
            </a:pPr>
            <a:r>
              <a:rPr lang="en-US"/>
              <a:t>Every isomorphism class has exactly one canonical representative.</a:t>
            </a:r>
            <a:endParaRPr/>
          </a:p>
          <a:p>
            <a:pPr indent="-325755" lvl="0" marL="457200" rtl="0" algn="l">
              <a:lnSpc>
                <a:spcPct val="100000"/>
              </a:lnSpc>
              <a:spcBef>
                <a:spcPts val="0"/>
              </a:spcBef>
              <a:spcAft>
                <a:spcPts val="0"/>
              </a:spcAft>
              <a:buSzPts val="1530"/>
              <a:buChar char="▪"/>
            </a:pPr>
            <a:r>
              <a:rPr lang="en-US"/>
              <a:t>If an adjacency matrix is canonical then its upper-left submatrix of any size is also canonical.</a:t>
            </a:r>
            <a:endParaRPr/>
          </a:p>
          <a:p>
            <a:pPr indent="0" lvl="0" marL="0" rtl="0" algn="l">
              <a:lnSpc>
                <a:spcPct val="100000"/>
              </a:lnSpc>
              <a:spcBef>
                <a:spcPts val="0"/>
              </a:spcBef>
              <a:spcAft>
                <a:spcPts val="0"/>
              </a:spcAft>
              <a:buSzPts val="1100"/>
              <a:buNone/>
            </a:pPr>
            <a:r>
              <a:t/>
            </a:r>
            <a:endParaRPr>
              <a:solidFill>
                <a:srgbClr val="FF0000"/>
              </a:solidFill>
            </a:endParaRPr>
          </a:p>
          <a:p>
            <a:pPr indent="0" lvl="0" marL="0" rtl="0" algn="l">
              <a:lnSpc>
                <a:spcPct val="100000"/>
              </a:lnSpc>
              <a:spcBef>
                <a:spcPts val="0"/>
              </a:spcBef>
              <a:spcAft>
                <a:spcPts val="0"/>
              </a:spcAft>
              <a:buSzPts val="2040"/>
              <a:buNone/>
            </a:pPr>
            <a:r>
              <a:t/>
            </a:r>
            <a:endParaRPr/>
          </a:p>
        </p:txBody>
      </p:sp>
      <p:sp>
        <p:nvSpPr>
          <p:cNvPr id="576" name="Google Shape;576;p57"/>
          <p:cNvSpPr txBox="1"/>
          <p:nvPr/>
        </p:nvSpPr>
        <p:spPr>
          <a:xfrm>
            <a:off x="3155775" y="5908750"/>
            <a:ext cx="5778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Georgia"/>
                <a:ea typeface="Georgia"/>
                <a:cs typeface="Georgia"/>
                <a:sym typeface="Georgia"/>
              </a:rPr>
              <a:t>Developed independently by Faradžev and Read in 1978.</a:t>
            </a:r>
            <a:endParaRPr>
              <a:latin typeface="Georgia"/>
              <a:ea typeface="Georgia"/>
              <a:cs typeface="Georgia"/>
              <a:sym typeface="Georgia"/>
            </a:endParaRPr>
          </a:p>
        </p:txBody>
      </p:sp>
      <p:pic>
        <p:nvPicPr>
          <p:cNvPr id="577" name="Google Shape;577;p57"/>
          <p:cNvPicPr preferRelativeResize="0"/>
          <p:nvPr/>
        </p:nvPicPr>
        <p:blipFill>
          <a:blip r:embed="rId3">
            <a:alphaModFix/>
          </a:blip>
          <a:stretch>
            <a:fillRect/>
          </a:stretch>
        </p:blipFill>
        <p:spPr>
          <a:xfrm>
            <a:off x="3110125" y="4002875"/>
            <a:ext cx="1792075" cy="1792075"/>
          </a:xfrm>
          <a:prstGeom prst="rect">
            <a:avLst/>
          </a:prstGeom>
          <a:noFill/>
          <a:ln>
            <a:noFill/>
          </a:ln>
        </p:spPr>
      </p:pic>
      <p:pic>
        <p:nvPicPr>
          <p:cNvPr id="578" name="Google Shape;578;p57"/>
          <p:cNvPicPr preferRelativeResize="0"/>
          <p:nvPr/>
        </p:nvPicPr>
        <p:blipFill>
          <a:blip r:embed="rId4">
            <a:alphaModFix/>
          </a:blip>
          <a:stretch>
            <a:fillRect/>
          </a:stretch>
        </p:blipFill>
        <p:spPr>
          <a:xfrm>
            <a:off x="6756500" y="4014125"/>
            <a:ext cx="1792075" cy="1792075"/>
          </a:xfrm>
          <a:prstGeom prst="rect">
            <a:avLst/>
          </a:prstGeom>
          <a:noFill/>
          <a:ln>
            <a:noFill/>
          </a:ln>
        </p:spPr>
      </p:pic>
      <p:pic>
        <p:nvPicPr>
          <p:cNvPr id="579" name="Google Shape;579;p57"/>
          <p:cNvPicPr preferRelativeResize="0"/>
          <p:nvPr/>
        </p:nvPicPr>
        <p:blipFill>
          <a:blip r:embed="rId5">
            <a:alphaModFix/>
          </a:blip>
          <a:stretch>
            <a:fillRect/>
          </a:stretch>
        </p:blipFill>
        <p:spPr>
          <a:xfrm>
            <a:off x="7757477" y="6238363"/>
            <a:ext cx="1205225" cy="444236"/>
          </a:xfrm>
          <a:prstGeom prst="rect">
            <a:avLst/>
          </a:prstGeom>
          <a:noFill/>
          <a:ln>
            <a:noFill/>
          </a:ln>
        </p:spPr>
      </p:pic>
      <p:sp>
        <p:nvSpPr>
          <p:cNvPr id="580" name="Google Shape;580;p57"/>
          <p:cNvSpPr txBox="1"/>
          <p:nvPr>
            <p:ph idx="10" type="dt"/>
          </p:nvPr>
        </p:nvSpPr>
        <p:spPr>
          <a:xfrm>
            <a:off x="10712902" y="693063"/>
            <a:ext cx="1432800" cy="378000"/>
          </a:xfrm>
          <a:prstGeom prst="rect">
            <a:avLst/>
          </a:prstGeom>
          <a:solidFill>
            <a:schemeClr val="accent4"/>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Orderly Generation</a:t>
            </a:r>
            <a:endParaRPr b="1"/>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58"/>
          <p:cNvSpPr txBox="1"/>
          <p:nvPr>
            <p:ph type="title"/>
          </p:nvPr>
        </p:nvSpPr>
        <p:spPr>
          <a:xfrm>
            <a:off x="259883" y="434108"/>
            <a:ext cx="11569800" cy="8958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1"/>
              </a:buClr>
              <a:buSzPts val="3600"/>
              <a:buFont typeface="Barlow Condensed"/>
              <a:buNone/>
            </a:pPr>
            <a:r>
              <a:rPr lang="en-US"/>
              <a:t>Canonicity Examples</a:t>
            </a:r>
            <a:endParaRPr/>
          </a:p>
        </p:txBody>
      </p:sp>
      <p:sp>
        <p:nvSpPr>
          <p:cNvPr id="586" name="Google Shape;586;p58"/>
          <p:cNvSpPr txBox="1"/>
          <p:nvPr>
            <p:ph idx="12" type="sldNum"/>
          </p:nvPr>
        </p:nvSpPr>
        <p:spPr>
          <a:xfrm>
            <a:off x="5588000" y="6335309"/>
            <a:ext cx="1016100" cy="250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PAGE  </a:t>
            </a:r>
            <a:fld id="{00000000-1234-1234-1234-123412341234}" type="slidenum">
              <a:rPr lang="en-US"/>
              <a:t>‹#›</a:t>
            </a:fld>
            <a:endParaRPr/>
          </a:p>
        </p:txBody>
      </p:sp>
      <p:sp>
        <p:nvSpPr>
          <p:cNvPr id="587" name="Google Shape;587;p58"/>
          <p:cNvSpPr txBox="1"/>
          <p:nvPr>
            <p:ph idx="11" type="ftr"/>
          </p:nvPr>
        </p:nvSpPr>
        <p:spPr>
          <a:xfrm>
            <a:off x="107476" y="6487700"/>
            <a:ext cx="9721800" cy="250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A SAT Solver + Computer Algebra Attack on the Minimum Kochen–Specker Problem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588" name="Google Shape;588;p58"/>
          <p:cNvSpPr txBox="1"/>
          <p:nvPr>
            <p:ph idx="1" type="body"/>
          </p:nvPr>
        </p:nvSpPr>
        <p:spPr>
          <a:xfrm>
            <a:off x="259874" y="1413175"/>
            <a:ext cx="11569800" cy="459510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a:t>An adjacency matrix is canonical if its “vector representation” is lex-minimal among all matrices in the same isomorphism class.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For example,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are isomorphic adjacency matrices but only the last is canonical.</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2040"/>
              <a:buNone/>
            </a:pPr>
            <a:r>
              <a:t/>
            </a:r>
            <a:endParaRPr/>
          </a:p>
        </p:txBody>
      </p:sp>
      <p:pic>
        <p:nvPicPr>
          <p:cNvPr id="589" name="Google Shape;589;p58"/>
          <p:cNvPicPr preferRelativeResize="0"/>
          <p:nvPr/>
        </p:nvPicPr>
        <p:blipFill>
          <a:blip r:embed="rId3">
            <a:alphaModFix/>
          </a:blip>
          <a:stretch>
            <a:fillRect/>
          </a:stretch>
        </p:blipFill>
        <p:spPr>
          <a:xfrm>
            <a:off x="2973480" y="2866475"/>
            <a:ext cx="6142600" cy="1993300"/>
          </a:xfrm>
          <a:prstGeom prst="rect">
            <a:avLst/>
          </a:prstGeom>
          <a:noFill/>
          <a:ln>
            <a:noFill/>
          </a:ln>
        </p:spPr>
      </p:pic>
      <p:pic>
        <p:nvPicPr>
          <p:cNvPr id="590" name="Google Shape;590;p58"/>
          <p:cNvPicPr preferRelativeResize="0"/>
          <p:nvPr/>
        </p:nvPicPr>
        <p:blipFill>
          <a:blip r:embed="rId4">
            <a:alphaModFix/>
          </a:blip>
          <a:stretch>
            <a:fillRect/>
          </a:stretch>
        </p:blipFill>
        <p:spPr>
          <a:xfrm>
            <a:off x="7757477" y="6238363"/>
            <a:ext cx="1205225" cy="444236"/>
          </a:xfrm>
          <a:prstGeom prst="rect">
            <a:avLst/>
          </a:prstGeom>
          <a:noFill/>
          <a:ln>
            <a:noFill/>
          </a:ln>
        </p:spPr>
      </p:pic>
      <p:sp>
        <p:nvSpPr>
          <p:cNvPr id="591" name="Google Shape;591;p58"/>
          <p:cNvSpPr txBox="1"/>
          <p:nvPr>
            <p:ph idx="10" type="dt"/>
          </p:nvPr>
        </p:nvSpPr>
        <p:spPr>
          <a:xfrm>
            <a:off x="10712902" y="693063"/>
            <a:ext cx="1432800" cy="378000"/>
          </a:xfrm>
          <a:prstGeom prst="rect">
            <a:avLst/>
          </a:prstGeom>
          <a:solidFill>
            <a:schemeClr val="accent4"/>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Orderly Generation</a:t>
            </a:r>
            <a:endParaRPr b="1"/>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59"/>
          <p:cNvSpPr txBox="1"/>
          <p:nvPr>
            <p:ph type="title"/>
          </p:nvPr>
        </p:nvSpPr>
        <p:spPr>
          <a:xfrm>
            <a:off x="259883" y="434108"/>
            <a:ext cx="11569800" cy="8958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1"/>
              </a:buClr>
              <a:buSzPts val="3600"/>
              <a:buFont typeface="Barlow Condensed"/>
              <a:buNone/>
            </a:pPr>
            <a:r>
              <a:rPr lang="en-US"/>
              <a:t>Orderly Generation of Graphs</a:t>
            </a:r>
            <a:endParaRPr/>
          </a:p>
        </p:txBody>
      </p:sp>
      <p:sp>
        <p:nvSpPr>
          <p:cNvPr id="597" name="Google Shape;597;p59"/>
          <p:cNvSpPr txBox="1"/>
          <p:nvPr>
            <p:ph idx="12" type="sldNum"/>
          </p:nvPr>
        </p:nvSpPr>
        <p:spPr>
          <a:xfrm>
            <a:off x="5588000" y="6335309"/>
            <a:ext cx="1016100" cy="250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PAGE  </a:t>
            </a:r>
            <a:fld id="{00000000-1234-1234-1234-123412341234}" type="slidenum">
              <a:rPr lang="en-US"/>
              <a:t>‹#›</a:t>
            </a:fld>
            <a:endParaRPr/>
          </a:p>
        </p:txBody>
      </p:sp>
      <p:sp>
        <p:nvSpPr>
          <p:cNvPr id="598" name="Google Shape;598;p59"/>
          <p:cNvSpPr txBox="1"/>
          <p:nvPr>
            <p:ph idx="11" type="ftr"/>
          </p:nvPr>
        </p:nvSpPr>
        <p:spPr>
          <a:xfrm>
            <a:off x="107476" y="6487700"/>
            <a:ext cx="9721800" cy="250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A SAT Solver + Computer Algebra Attack on the Minimum Kochen–Specker Problem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id="599" name="Google Shape;599;p59"/>
          <p:cNvPicPr preferRelativeResize="0"/>
          <p:nvPr/>
        </p:nvPicPr>
        <p:blipFill>
          <a:blip r:embed="rId3">
            <a:alphaModFix/>
          </a:blip>
          <a:stretch>
            <a:fillRect/>
          </a:stretch>
        </p:blipFill>
        <p:spPr>
          <a:xfrm>
            <a:off x="1235150" y="1182300"/>
            <a:ext cx="9721801" cy="4798204"/>
          </a:xfrm>
          <a:prstGeom prst="rect">
            <a:avLst/>
          </a:prstGeom>
          <a:noFill/>
          <a:ln>
            <a:noFill/>
          </a:ln>
        </p:spPr>
      </p:pic>
      <p:sp>
        <p:nvSpPr>
          <p:cNvPr id="600" name="Google Shape;600;p59"/>
          <p:cNvSpPr txBox="1"/>
          <p:nvPr>
            <p:ph idx="10" type="dt"/>
          </p:nvPr>
        </p:nvSpPr>
        <p:spPr>
          <a:xfrm>
            <a:off x="10514825" y="693075"/>
            <a:ext cx="1630800" cy="378000"/>
          </a:xfrm>
          <a:prstGeom prst="rect">
            <a:avLst/>
          </a:prstGeom>
          <a:solidFill>
            <a:schemeClr val="accent4"/>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Orderly Generation</a:t>
            </a:r>
            <a:endParaRPr b="1"/>
          </a:p>
        </p:txBody>
      </p:sp>
      <p:pic>
        <p:nvPicPr>
          <p:cNvPr id="601" name="Google Shape;601;p59"/>
          <p:cNvPicPr preferRelativeResize="0"/>
          <p:nvPr/>
        </p:nvPicPr>
        <p:blipFill>
          <a:blip r:embed="rId4">
            <a:alphaModFix/>
          </a:blip>
          <a:stretch>
            <a:fillRect/>
          </a:stretch>
        </p:blipFill>
        <p:spPr>
          <a:xfrm>
            <a:off x="7757477" y="6238363"/>
            <a:ext cx="1205225" cy="44423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60"/>
          <p:cNvSpPr txBox="1"/>
          <p:nvPr>
            <p:ph type="title"/>
          </p:nvPr>
        </p:nvSpPr>
        <p:spPr>
          <a:xfrm>
            <a:off x="259883" y="434108"/>
            <a:ext cx="11569800" cy="8958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1"/>
              </a:buClr>
              <a:buSzPts val="3600"/>
              <a:buFont typeface="Barlow Condensed"/>
              <a:buNone/>
            </a:pPr>
            <a:r>
              <a:rPr lang="en-US"/>
              <a:t> Orderly Generation in Practice</a:t>
            </a:r>
            <a:endParaRPr/>
          </a:p>
        </p:txBody>
      </p:sp>
      <p:sp>
        <p:nvSpPr>
          <p:cNvPr id="607" name="Google Shape;607;p60"/>
          <p:cNvSpPr txBox="1"/>
          <p:nvPr>
            <p:ph idx="12" type="sldNum"/>
          </p:nvPr>
        </p:nvSpPr>
        <p:spPr>
          <a:xfrm>
            <a:off x="5588000" y="6335309"/>
            <a:ext cx="1016100" cy="250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PAGE  </a:t>
            </a:r>
            <a:fld id="{00000000-1234-1234-1234-123412341234}" type="slidenum">
              <a:rPr lang="en-US"/>
              <a:t>‹#›</a:t>
            </a:fld>
            <a:endParaRPr/>
          </a:p>
        </p:txBody>
      </p:sp>
      <p:sp>
        <p:nvSpPr>
          <p:cNvPr id="608" name="Google Shape;608;p60"/>
          <p:cNvSpPr txBox="1"/>
          <p:nvPr>
            <p:ph idx="11" type="ftr"/>
          </p:nvPr>
        </p:nvSpPr>
        <p:spPr>
          <a:xfrm>
            <a:off x="107476" y="6487700"/>
            <a:ext cx="9721800" cy="250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A SAT Solver + Computer Algebra Attack on the Minimum Kochen–Specker Problem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609" name="Google Shape;609;p60"/>
          <p:cNvSpPr txBox="1"/>
          <p:nvPr>
            <p:ph idx="1" type="body"/>
          </p:nvPr>
        </p:nvSpPr>
        <p:spPr>
          <a:xfrm>
            <a:off x="259875" y="1336975"/>
            <a:ext cx="11569800" cy="492210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en-US"/>
              <a:t>Each canonical test is independent, making the method easy to parallelize.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en-US"/>
              <a:t>Verifying a matrix is non-canonical is often fast - it requires finding a single</a:t>
            </a:r>
            <a:endParaRPr/>
          </a:p>
          <a:p>
            <a:pPr indent="0" lvl="0" marL="0" rtl="0" algn="l">
              <a:lnSpc>
                <a:spcPct val="100000"/>
              </a:lnSpc>
              <a:spcBef>
                <a:spcPts val="0"/>
              </a:spcBef>
              <a:spcAft>
                <a:spcPts val="0"/>
              </a:spcAft>
              <a:buClr>
                <a:schemeClr val="dk1"/>
              </a:buClr>
              <a:buSzPts val="1100"/>
              <a:buFont typeface="Arial"/>
              <a:buNone/>
            </a:pPr>
            <a:r>
              <a:rPr lang="en-US"/>
              <a:t>permutation of the vertices giving a lex-smaller matrix.</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2040"/>
              <a:buNone/>
            </a:pPr>
            <a:r>
              <a:t/>
            </a:r>
            <a:endParaRPr/>
          </a:p>
        </p:txBody>
      </p:sp>
      <p:sp>
        <p:nvSpPr>
          <p:cNvPr id="610" name="Google Shape;610;p60"/>
          <p:cNvSpPr txBox="1"/>
          <p:nvPr>
            <p:ph idx="10" type="dt"/>
          </p:nvPr>
        </p:nvSpPr>
        <p:spPr>
          <a:xfrm>
            <a:off x="10712902" y="693063"/>
            <a:ext cx="1432800" cy="378000"/>
          </a:xfrm>
          <a:prstGeom prst="rect">
            <a:avLst/>
          </a:prstGeom>
          <a:solidFill>
            <a:schemeClr val="accent4"/>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The KS Problem</a:t>
            </a:r>
            <a:endParaRPr b="1"/>
          </a:p>
        </p:txBody>
      </p:sp>
      <p:pic>
        <p:nvPicPr>
          <p:cNvPr id="611" name="Google Shape;611;p60"/>
          <p:cNvPicPr preferRelativeResize="0"/>
          <p:nvPr/>
        </p:nvPicPr>
        <p:blipFill>
          <a:blip r:embed="rId3">
            <a:alphaModFix/>
          </a:blip>
          <a:stretch>
            <a:fillRect/>
          </a:stretch>
        </p:blipFill>
        <p:spPr>
          <a:xfrm>
            <a:off x="7757477" y="6238363"/>
            <a:ext cx="1205225" cy="444236"/>
          </a:xfrm>
          <a:prstGeom prst="rect">
            <a:avLst/>
          </a:prstGeom>
          <a:noFill/>
          <a:ln>
            <a:noFill/>
          </a:ln>
        </p:spPr>
      </p:pic>
      <p:sp>
        <p:nvSpPr>
          <p:cNvPr id="612" name="Google Shape;612;p60"/>
          <p:cNvSpPr txBox="1"/>
          <p:nvPr>
            <p:ph idx="10" type="dt"/>
          </p:nvPr>
        </p:nvSpPr>
        <p:spPr>
          <a:xfrm>
            <a:off x="10712902" y="693063"/>
            <a:ext cx="1432800" cy="378000"/>
          </a:xfrm>
          <a:prstGeom prst="rect">
            <a:avLst/>
          </a:prstGeom>
          <a:solidFill>
            <a:schemeClr val="accent4"/>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Orderly Generation</a:t>
            </a:r>
            <a:endParaRPr b="1"/>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61"/>
          <p:cNvSpPr txBox="1"/>
          <p:nvPr>
            <p:ph type="title"/>
          </p:nvPr>
        </p:nvSpPr>
        <p:spPr>
          <a:xfrm>
            <a:off x="259883" y="434108"/>
            <a:ext cx="11569800" cy="8958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1"/>
              </a:buClr>
              <a:buSzPts val="3600"/>
              <a:buFont typeface="Barlow Condensed"/>
              <a:buNone/>
            </a:pPr>
            <a:r>
              <a:rPr lang="en-US"/>
              <a:t> SAT and Isomorph-free Generation</a:t>
            </a:r>
            <a:endParaRPr/>
          </a:p>
        </p:txBody>
      </p:sp>
      <p:sp>
        <p:nvSpPr>
          <p:cNvPr id="618" name="Google Shape;618;p61"/>
          <p:cNvSpPr txBox="1"/>
          <p:nvPr>
            <p:ph idx="12" type="sldNum"/>
          </p:nvPr>
        </p:nvSpPr>
        <p:spPr>
          <a:xfrm>
            <a:off x="5588000" y="6335309"/>
            <a:ext cx="1016100" cy="250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PAGE  </a:t>
            </a:r>
            <a:fld id="{00000000-1234-1234-1234-123412341234}" type="slidenum">
              <a:rPr lang="en-US"/>
              <a:t>‹#›</a:t>
            </a:fld>
            <a:endParaRPr/>
          </a:p>
        </p:txBody>
      </p:sp>
      <p:sp>
        <p:nvSpPr>
          <p:cNvPr id="619" name="Google Shape;619;p61"/>
          <p:cNvSpPr txBox="1"/>
          <p:nvPr>
            <p:ph idx="11" type="ftr"/>
          </p:nvPr>
        </p:nvSpPr>
        <p:spPr>
          <a:xfrm>
            <a:off x="107476" y="6487700"/>
            <a:ext cx="9721800" cy="250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A SAT Solver + Computer Algebra Attack on the Minimum Kochen–Specker Problem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620" name="Google Shape;620;p61"/>
          <p:cNvSpPr txBox="1"/>
          <p:nvPr>
            <p:ph idx="1" type="body"/>
          </p:nvPr>
        </p:nvSpPr>
        <p:spPr>
          <a:xfrm>
            <a:off x="259875" y="1336975"/>
            <a:ext cx="11569800" cy="461580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en-US"/>
              <a:t>Only recently have there been</a:t>
            </a:r>
            <a:r>
              <a:rPr lang="en-US"/>
              <a:t> attempts at combining isomorph-free</a:t>
            </a:r>
            <a:endParaRPr/>
          </a:p>
          <a:p>
            <a:pPr indent="0" lvl="0" marL="0" rtl="0" algn="l">
              <a:lnSpc>
                <a:spcPct val="100000"/>
              </a:lnSpc>
              <a:spcBef>
                <a:spcPts val="0"/>
              </a:spcBef>
              <a:spcAft>
                <a:spcPts val="0"/>
              </a:spcAft>
              <a:buSzPts val="1100"/>
              <a:buNone/>
            </a:pPr>
            <a:r>
              <a:rPr lang="en-US"/>
              <a:t>generation and SAT solving. </a:t>
            </a:r>
            <a:r>
              <a:rPr lang="en-US" sz="1800"/>
              <a:t>[Junttila, Karpa, Kaski, and Kohonen 2020. Savela, Oikarinen, and Jarvisalo 2020.  Kirchweger and Szeider 2021]</a:t>
            </a:r>
            <a:endParaRPr sz="1800"/>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US"/>
              <a:t>This is perhaps a result of the historical separation between the SAT and</a:t>
            </a:r>
            <a:endParaRPr/>
          </a:p>
          <a:p>
            <a:pPr indent="0" lvl="0" marL="0" rtl="0" algn="l">
              <a:lnSpc>
                <a:spcPct val="100000"/>
              </a:lnSpc>
              <a:spcBef>
                <a:spcPts val="0"/>
              </a:spcBef>
              <a:spcAft>
                <a:spcPts val="0"/>
              </a:spcAft>
              <a:buClr>
                <a:schemeClr val="dk1"/>
              </a:buClr>
              <a:buSzPts val="1100"/>
              <a:buFont typeface="Arial"/>
              <a:buNone/>
            </a:pPr>
            <a:r>
              <a:rPr lang="en-US"/>
              <a:t>symbolic computation communities. We will now discuss applying orderly</a:t>
            </a:r>
            <a:endParaRPr/>
          </a:p>
          <a:p>
            <a:pPr indent="0" lvl="0" marL="0" rtl="0" algn="l">
              <a:lnSpc>
                <a:spcPct val="100000"/>
              </a:lnSpc>
              <a:spcBef>
                <a:spcPts val="0"/>
              </a:spcBef>
              <a:spcAft>
                <a:spcPts val="0"/>
              </a:spcAft>
              <a:buClr>
                <a:schemeClr val="dk1"/>
              </a:buClr>
              <a:buSzPts val="1100"/>
              <a:buFont typeface="Arial"/>
              <a:buNone/>
            </a:pPr>
            <a:r>
              <a:rPr lang="en-US"/>
              <a:t>generation and SAT to the minimum Kochen–Specker problem.</a:t>
            </a:r>
            <a:endParaRPr/>
          </a:p>
          <a:p>
            <a:pPr indent="0" lvl="0" marL="0" rtl="0" algn="l">
              <a:lnSpc>
                <a:spcPct val="100000"/>
              </a:lnSpc>
              <a:spcBef>
                <a:spcPts val="0"/>
              </a:spcBef>
              <a:spcAft>
                <a:spcPts val="0"/>
              </a:spcAft>
              <a:buSzPts val="2040"/>
              <a:buNone/>
            </a:pPr>
            <a:r>
              <a:t/>
            </a:r>
            <a:endParaRPr/>
          </a:p>
        </p:txBody>
      </p:sp>
      <p:sp>
        <p:nvSpPr>
          <p:cNvPr id="621" name="Google Shape;621;p61"/>
          <p:cNvSpPr txBox="1"/>
          <p:nvPr>
            <p:ph idx="10" type="dt"/>
          </p:nvPr>
        </p:nvSpPr>
        <p:spPr>
          <a:xfrm>
            <a:off x="10712902" y="693063"/>
            <a:ext cx="1432800" cy="378000"/>
          </a:xfrm>
          <a:prstGeom prst="rect">
            <a:avLst/>
          </a:prstGeom>
          <a:solidFill>
            <a:schemeClr val="accent4"/>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The KS Problem</a:t>
            </a:r>
            <a:endParaRPr b="1"/>
          </a:p>
        </p:txBody>
      </p:sp>
      <p:pic>
        <p:nvPicPr>
          <p:cNvPr id="622" name="Google Shape;622;p61"/>
          <p:cNvPicPr preferRelativeResize="0"/>
          <p:nvPr/>
        </p:nvPicPr>
        <p:blipFill>
          <a:blip r:embed="rId3">
            <a:alphaModFix/>
          </a:blip>
          <a:stretch>
            <a:fillRect/>
          </a:stretch>
        </p:blipFill>
        <p:spPr>
          <a:xfrm>
            <a:off x="7757477" y="6238363"/>
            <a:ext cx="1205225" cy="444236"/>
          </a:xfrm>
          <a:prstGeom prst="rect">
            <a:avLst/>
          </a:prstGeom>
          <a:noFill/>
          <a:ln>
            <a:noFill/>
          </a:ln>
        </p:spPr>
      </p:pic>
      <p:sp>
        <p:nvSpPr>
          <p:cNvPr id="623" name="Google Shape;623;p61"/>
          <p:cNvSpPr txBox="1"/>
          <p:nvPr>
            <p:ph idx="10" type="dt"/>
          </p:nvPr>
        </p:nvSpPr>
        <p:spPr>
          <a:xfrm>
            <a:off x="10712902" y="693063"/>
            <a:ext cx="1432800" cy="378000"/>
          </a:xfrm>
          <a:prstGeom prst="rect">
            <a:avLst/>
          </a:prstGeom>
          <a:solidFill>
            <a:schemeClr val="accent4"/>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Orderly Generation</a:t>
            </a:r>
            <a:endParaRPr b="1"/>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62"/>
          <p:cNvSpPr txBox="1"/>
          <p:nvPr>
            <p:ph type="title"/>
          </p:nvPr>
        </p:nvSpPr>
        <p:spPr>
          <a:xfrm>
            <a:off x="259883" y="434108"/>
            <a:ext cx="11569800" cy="8958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1"/>
              </a:buClr>
              <a:buSzPts val="3600"/>
              <a:buFont typeface="Barlow Condensed"/>
              <a:buNone/>
            </a:pPr>
            <a:r>
              <a:rPr lang="en-US"/>
              <a:t>Orderly Generation with SAT Solver</a:t>
            </a:r>
            <a:endParaRPr/>
          </a:p>
        </p:txBody>
      </p:sp>
      <p:sp>
        <p:nvSpPr>
          <p:cNvPr id="629" name="Google Shape;629;p62"/>
          <p:cNvSpPr txBox="1"/>
          <p:nvPr>
            <p:ph idx="12" type="sldNum"/>
          </p:nvPr>
        </p:nvSpPr>
        <p:spPr>
          <a:xfrm>
            <a:off x="5588000" y="6335309"/>
            <a:ext cx="1016100" cy="250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PAGE  </a:t>
            </a:r>
            <a:fld id="{00000000-1234-1234-1234-123412341234}" type="slidenum">
              <a:rPr lang="en-US"/>
              <a:t>‹#›</a:t>
            </a:fld>
            <a:endParaRPr/>
          </a:p>
        </p:txBody>
      </p:sp>
      <p:sp>
        <p:nvSpPr>
          <p:cNvPr id="630" name="Google Shape;630;p62"/>
          <p:cNvSpPr txBox="1"/>
          <p:nvPr>
            <p:ph idx="11" type="ftr"/>
          </p:nvPr>
        </p:nvSpPr>
        <p:spPr>
          <a:xfrm>
            <a:off x="107476" y="6487700"/>
            <a:ext cx="9721800" cy="250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A SAT Solver + Computer Algebra Attack on the Minimum Kochen–Specker Problem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id="631" name="Google Shape;631;p62"/>
          <p:cNvPicPr preferRelativeResize="0"/>
          <p:nvPr/>
        </p:nvPicPr>
        <p:blipFill>
          <a:blip r:embed="rId3">
            <a:alphaModFix/>
          </a:blip>
          <a:stretch>
            <a:fillRect/>
          </a:stretch>
        </p:blipFill>
        <p:spPr>
          <a:xfrm>
            <a:off x="2143188" y="1591972"/>
            <a:ext cx="7905727" cy="4481250"/>
          </a:xfrm>
          <a:prstGeom prst="rect">
            <a:avLst/>
          </a:prstGeom>
          <a:noFill/>
          <a:ln>
            <a:noFill/>
          </a:ln>
        </p:spPr>
      </p:pic>
      <p:sp>
        <p:nvSpPr>
          <p:cNvPr id="632" name="Google Shape;632;p62"/>
          <p:cNvSpPr/>
          <p:nvPr/>
        </p:nvSpPr>
        <p:spPr>
          <a:xfrm>
            <a:off x="9126925" y="5704600"/>
            <a:ext cx="1335000" cy="368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62"/>
          <p:cNvSpPr txBox="1"/>
          <p:nvPr>
            <p:ph idx="10" type="dt"/>
          </p:nvPr>
        </p:nvSpPr>
        <p:spPr>
          <a:xfrm>
            <a:off x="10514825" y="693075"/>
            <a:ext cx="1630800" cy="378000"/>
          </a:xfrm>
          <a:prstGeom prst="rect">
            <a:avLst/>
          </a:prstGeom>
          <a:solidFill>
            <a:schemeClr val="accent4"/>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Orderly Generation</a:t>
            </a:r>
            <a:endParaRPr b="1"/>
          </a:p>
        </p:txBody>
      </p:sp>
      <p:pic>
        <p:nvPicPr>
          <p:cNvPr id="634" name="Google Shape;634;p62"/>
          <p:cNvPicPr preferRelativeResize="0"/>
          <p:nvPr/>
        </p:nvPicPr>
        <p:blipFill>
          <a:blip r:embed="rId4">
            <a:alphaModFix/>
          </a:blip>
          <a:stretch>
            <a:fillRect/>
          </a:stretch>
        </p:blipFill>
        <p:spPr>
          <a:xfrm>
            <a:off x="7757477" y="6238363"/>
            <a:ext cx="1205225" cy="44423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63"/>
          <p:cNvSpPr txBox="1"/>
          <p:nvPr>
            <p:ph type="title"/>
          </p:nvPr>
        </p:nvSpPr>
        <p:spPr>
          <a:xfrm>
            <a:off x="259883" y="434108"/>
            <a:ext cx="11569800" cy="8958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1"/>
              </a:buClr>
              <a:buSzPts val="3600"/>
              <a:buFont typeface="Barlow Condensed"/>
              <a:buNone/>
            </a:pPr>
            <a:r>
              <a:rPr lang="en-US"/>
              <a:t> Implementation – Cube-and-Conquer</a:t>
            </a:r>
            <a:endParaRPr/>
          </a:p>
        </p:txBody>
      </p:sp>
      <p:sp>
        <p:nvSpPr>
          <p:cNvPr id="640" name="Google Shape;640;p63"/>
          <p:cNvSpPr txBox="1"/>
          <p:nvPr>
            <p:ph idx="12" type="sldNum"/>
          </p:nvPr>
        </p:nvSpPr>
        <p:spPr>
          <a:xfrm>
            <a:off x="5588000" y="6335309"/>
            <a:ext cx="1016100" cy="250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PAGE  </a:t>
            </a:r>
            <a:fld id="{00000000-1234-1234-1234-123412341234}" type="slidenum">
              <a:rPr lang="en-US"/>
              <a:t>‹#›</a:t>
            </a:fld>
            <a:endParaRPr/>
          </a:p>
        </p:txBody>
      </p:sp>
      <p:sp>
        <p:nvSpPr>
          <p:cNvPr id="641" name="Google Shape;641;p63"/>
          <p:cNvSpPr txBox="1"/>
          <p:nvPr>
            <p:ph idx="11" type="ftr"/>
          </p:nvPr>
        </p:nvSpPr>
        <p:spPr>
          <a:xfrm>
            <a:off x="107476" y="6487700"/>
            <a:ext cx="9721800" cy="250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A SAT Solver + Computer Algebra Attack on the Minimum Kochen–Specker Problem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642" name="Google Shape;642;p63"/>
          <p:cNvSpPr txBox="1"/>
          <p:nvPr>
            <p:ph idx="1" type="body"/>
          </p:nvPr>
        </p:nvSpPr>
        <p:spPr>
          <a:xfrm>
            <a:off x="259875" y="1336975"/>
            <a:ext cx="11569800" cy="492210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a:t>The cube-and-conquer satisfiability solving paradigm was developed to</a:t>
            </a:r>
            <a:endParaRPr/>
          </a:p>
          <a:p>
            <a:pPr indent="0" lvl="0" marL="0" rtl="0" algn="l">
              <a:lnSpc>
                <a:spcPct val="100000"/>
              </a:lnSpc>
              <a:spcBef>
                <a:spcPts val="0"/>
              </a:spcBef>
              <a:spcAft>
                <a:spcPts val="0"/>
              </a:spcAft>
              <a:buSzPts val="1100"/>
              <a:buNone/>
            </a:pPr>
            <a:r>
              <a:rPr lang="en-US"/>
              <a:t>solve hard combinatorial problems.</a:t>
            </a:r>
            <a:endParaRPr/>
          </a:p>
          <a:p>
            <a:pPr indent="0" lvl="0" marL="0" rtl="0" algn="l">
              <a:lnSpc>
                <a:spcPct val="100000"/>
              </a:lnSpc>
              <a:spcBef>
                <a:spcPts val="0"/>
              </a:spcBef>
              <a:spcAft>
                <a:spcPts val="0"/>
              </a:spcAft>
              <a:buClr>
                <a:schemeClr val="dk1"/>
              </a:buClr>
              <a:buSzPts val="1100"/>
              <a:buFont typeface="Arial"/>
              <a:buNone/>
            </a:pPr>
            <a:r>
              <a:t/>
            </a:r>
            <a:endParaRPr/>
          </a:p>
          <a:p>
            <a:pPr indent="-325755" lvl="0" marL="457200" rtl="0" algn="l">
              <a:lnSpc>
                <a:spcPct val="100000"/>
              </a:lnSpc>
              <a:spcBef>
                <a:spcPts val="0"/>
              </a:spcBef>
              <a:spcAft>
                <a:spcPts val="0"/>
              </a:spcAft>
              <a:buSzPts val="1530"/>
              <a:buChar char="▪"/>
            </a:pPr>
            <a:r>
              <a:rPr lang="en-US"/>
              <a:t>A “cubing solver” splits a SAT instance into a large number of distinct sub-problems specified by cubes-formulas.</a:t>
            </a:r>
            <a:endParaRPr/>
          </a:p>
          <a:p>
            <a:pPr indent="-325755" lvl="0" marL="457200" rtl="0" algn="l">
              <a:lnSpc>
                <a:spcPct val="100000"/>
              </a:lnSpc>
              <a:spcBef>
                <a:spcPts val="0"/>
              </a:spcBef>
              <a:spcAft>
                <a:spcPts val="0"/>
              </a:spcAft>
              <a:buSzPts val="1530"/>
              <a:buChar char="▪"/>
            </a:pPr>
            <a:r>
              <a:rPr lang="en-US"/>
              <a:t>For each cube a “conquering solver” solves the original instance under the assumption that the cube is true.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Clr>
                <a:schemeClr val="dk1"/>
              </a:buClr>
              <a:buSzPts val="1100"/>
              <a:buFont typeface="Arial"/>
              <a:buNone/>
            </a:pPr>
            <a:r>
              <a:rPr lang="en-US"/>
              <a:t>For large orders, parallelization is applied by dividing the instance into</a:t>
            </a:r>
            <a:endParaRPr/>
          </a:p>
          <a:p>
            <a:pPr indent="0" lvl="0" marL="0" rtl="0" algn="l">
              <a:lnSpc>
                <a:spcPct val="100000"/>
              </a:lnSpc>
              <a:spcBef>
                <a:spcPts val="0"/>
              </a:spcBef>
              <a:spcAft>
                <a:spcPts val="0"/>
              </a:spcAft>
              <a:buClr>
                <a:schemeClr val="dk1"/>
              </a:buClr>
              <a:buSzPts val="1100"/>
              <a:buFont typeface="Arial"/>
              <a:buNone/>
            </a:pPr>
            <a:r>
              <a:rPr lang="en-US"/>
              <a:t>smaller subproblems using the cube-and-conquer approach. During the</a:t>
            </a:r>
            <a:endParaRPr/>
          </a:p>
          <a:p>
            <a:pPr indent="0" lvl="0" marL="0" rtl="0" algn="l">
              <a:lnSpc>
                <a:spcPct val="100000"/>
              </a:lnSpc>
              <a:spcBef>
                <a:spcPts val="0"/>
              </a:spcBef>
              <a:spcAft>
                <a:spcPts val="0"/>
              </a:spcAft>
              <a:buClr>
                <a:schemeClr val="dk1"/>
              </a:buClr>
              <a:buSzPts val="1100"/>
              <a:buFont typeface="Arial"/>
              <a:buNone/>
            </a:pPr>
            <a:r>
              <a:rPr lang="en-US"/>
              <a:t>splitting, cube-and-conquer finds the next variable that splits the search</a:t>
            </a:r>
            <a:endParaRPr/>
          </a:p>
          <a:p>
            <a:pPr indent="0" lvl="0" marL="0" rtl="0" algn="l">
              <a:lnSpc>
                <a:spcPct val="100000"/>
              </a:lnSpc>
              <a:spcBef>
                <a:spcPts val="0"/>
              </a:spcBef>
              <a:spcAft>
                <a:spcPts val="0"/>
              </a:spcAft>
              <a:buClr>
                <a:schemeClr val="dk1"/>
              </a:buClr>
              <a:buSzPts val="1100"/>
              <a:buFont typeface="Arial"/>
              <a:buNone/>
            </a:pPr>
            <a:r>
              <a:rPr lang="en-US"/>
              <a:t>space the most evenly.</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2040"/>
              <a:buNone/>
            </a:pPr>
            <a:r>
              <a:t/>
            </a:r>
            <a:endParaRPr/>
          </a:p>
        </p:txBody>
      </p:sp>
      <p:sp>
        <p:nvSpPr>
          <p:cNvPr id="643" name="Google Shape;643;p63"/>
          <p:cNvSpPr txBox="1"/>
          <p:nvPr>
            <p:ph idx="10" type="dt"/>
          </p:nvPr>
        </p:nvSpPr>
        <p:spPr>
          <a:xfrm>
            <a:off x="10712902" y="693063"/>
            <a:ext cx="1432800" cy="378000"/>
          </a:xfrm>
          <a:prstGeom prst="rect">
            <a:avLst/>
          </a:prstGeom>
          <a:solidFill>
            <a:schemeClr val="accent4"/>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Implementation</a:t>
            </a:r>
            <a:endParaRPr b="1"/>
          </a:p>
        </p:txBody>
      </p:sp>
      <p:pic>
        <p:nvPicPr>
          <p:cNvPr id="644" name="Google Shape;644;p63"/>
          <p:cNvPicPr preferRelativeResize="0"/>
          <p:nvPr/>
        </p:nvPicPr>
        <p:blipFill>
          <a:blip r:embed="rId3">
            <a:alphaModFix/>
          </a:blip>
          <a:stretch>
            <a:fillRect/>
          </a:stretch>
        </p:blipFill>
        <p:spPr>
          <a:xfrm>
            <a:off x="7757477" y="6238363"/>
            <a:ext cx="1205225" cy="44423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64"/>
          <p:cNvSpPr txBox="1"/>
          <p:nvPr>
            <p:ph type="title"/>
          </p:nvPr>
        </p:nvSpPr>
        <p:spPr>
          <a:xfrm>
            <a:off x="259883" y="434108"/>
            <a:ext cx="11569800" cy="8958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1"/>
              </a:buClr>
              <a:buSzPts val="3600"/>
              <a:buFont typeface="Barlow Condensed"/>
              <a:buNone/>
            </a:pPr>
            <a:r>
              <a:rPr lang="en-US"/>
              <a:t> Pipeline Overview</a:t>
            </a:r>
            <a:endParaRPr/>
          </a:p>
        </p:txBody>
      </p:sp>
      <p:sp>
        <p:nvSpPr>
          <p:cNvPr id="650" name="Google Shape;650;p64"/>
          <p:cNvSpPr txBox="1"/>
          <p:nvPr>
            <p:ph idx="12" type="sldNum"/>
          </p:nvPr>
        </p:nvSpPr>
        <p:spPr>
          <a:xfrm>
            <a:off x="5588000" y="6335309"/>
            <a:ext cx="1016100" cy="250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PAGE  </a:t>
            </a:r>
            <a:fld id="{00000000-1234-1234-1234-123412341234}" type="slidenum">
              <a:rPr lang="en-US"/>
              <a:t>‹#›</a:t>
            </a:fld>
            <a:endParaRPr/>
          </a:p>
        </p:txBody>
      </p:sp>
      <p:sp>
        <p:nvSpPr>
          <p:cNvPr id="651" name="Google Shape;651;p64"/>
          <p:cNvSpPr txBox="1"/>
          <p:nvPr>
            <p:ph idx="11" type="ftr"/>
          </p:nvPr>
        </p:nvSpPr>
        <p:spPr>
          <a:xfrm>
            <a:off x="107476" y="6487700"/>
            <a:ext cx="9721800" cy="250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A SAT Solver + Computer Algebra Attack on the Minimum Kochen–Specker Problem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652" name="Google Shape;652;p64"/>
          <p:cNvSpPr txBox="1"/>
          <p:nvPr>
            <p:ph idx="10" type="dt"/>
          </p:nvPr>
        </p:nvSpPr>
        <p:spPr>
          <a:xfrm>
            <a:off x="10712902" y="693063"/>
            <a:ext cx="1432800" cy="378000"/>
          </a:xfrm>
          <a:prstGeom prst="rect">
            <a:avLst/>
          </a:prstGeom>
          <a:solidFill>
            <a:schemeClr val="accent4"/>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Pipeline</a:t>
            </a:r>
            <a:endParaRPr b="1"/>
          </a:p>
        </p:txBody>
      </p:sp>
      <p:pic>
        <p:nvPicPr>
          <p:cNvPr id="653" name="Google Shape;653;p64"/>
          <p:cNvPicPr preferRelativeResize="0"/>
          <p:nvPr/>
        </p:nvPicPr>
        <p:blipFill>
          <a:blip r:embed="rId3">
            <a:alphaModFix/>
          </a:blip>
          <a:stretch>
            <a:fillRect/>
          </a:stretch>
        </p:blipFill>
        <p:spPr>
          <a:xfrm>
            <a:off x="7757477" y="6238363"/>
            <a:ext cx="1205225" cy="444236"/>
          </a:xfrm>
          <a:prstGeom prst="rect">
            <a:avLst/>
          </a:prstGeom>
          <a:noFill/>
          <a:ln>
            <a:noFill/>
          </a:ln>
        </p:spPr>
      </p:pic>
      <p:pic>
        <p:nvPicPr>
          <p:cNvPr id="654" name="Google Shape;654;p64"/>
          <p:cNvPicPr preferRelativeResize="0"/>
          <p:nvPr/>
        </p:nvPicPr>
        <p:blipFill>
          <a:blip r:embed="rId4">
            <a:alphaModFix/>
          </a:blip>
          <a:stretch>
            <a:fillRect/>
          </a:stretch>
        </p:blipFill>
        <p:spPr>
          <a:xfrm>
            <a:off x="2487914" y="1071075"/>
            <a:ext cx="7216271" cy="506337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8"/>
          <p:cNvSpPr txBox="1"/>
          <p:nvPr>
            <p:ph type="title"/>
          </p:nvPr>
        </p:nvSpPr>
        <p:spPr>
          <a:xfrm>
            <a:off x="259883" y="434108"/>
            <a:ext cx="11569800" cy="8958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1"/>
              </a:buClr>
              <a:buSzPts val="3600"/>
              <a:buFont typeface="Barlow Condensed"/>
              <a:buNone/>
            </a:pPr>
            <a:r>
              <a:rPr lang="en-US"/>
              <a:t>Applications of the SAT + CAS Paradigm</a:t>
            </a:r>
            <a:endParaRPr/>
          </a:p>
        </p:txBody>
      </p:sp>
      <p:sp>
        <p:nvSpPr>
          <p:cNvPr id="363" name="Google Shape;363;p38"/>
          <p:cNvSpPr txBox="1"/>
          <p:nvPr>
            <p:ph idx="12" type="sldNum"/>
          </p:nvPr>
        </p:nvSpPr>
        <p:spPr>
          <a:xfrm>
            <a:off x="5588000" y="6335309"/>
            <a:ext cx="1016100" cy="250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PAGE  </a:t>
            </a:r>
            <a:fld id="{00000000-1234-1234-1234-123412341234}" type="slidenum">
              <a:rPr lang="en-US"/>
              <a:t>‹#›</a:t>
            </a:fld>
            <a:endParaRPr/>
          </a:p>
        </p:txBody>
      </p:sp>
      <p:sp>
        <p:nvSpPr>
          <p:cNvPr id="364" name="Google Shape;364;p38"/>
          <p:cNvSpPr txBox="1"/>
          <p:nvPr>
            <p:ph idx="11" type="ftr"/>
          </p:nvPr>
        </p:nvSpPr>
        <p:spPr>
          <a:xfrm>
            <a:off x="107476" y="6487700"/>
            <a:ext cx="9721800" cy="250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A SAT Solver + Computer Algebra Attack on the Minimum Kochen–Specker Problem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365" name="Google Shape;365;p38"/>
          <p:cNvSpPr txBox="1"/>
          <p:nvPr>
            <p:ph idx="1" type="body"/>
          </p:nvPr>
        </p:nvSpPr>
        <p:spPr>
          <a:xfrm>
            <a:off x="259875" y="1226626"/>
            <a:ext cx="11569800" cy="4259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040"/>
              <a:buNone/>
            </a:pPr>
            <a:r>
              <a:rPr lang="en-US"/>
              <a:t>Introduced by Zulkoski, Ganesh et al.[1], and independently by Erika Ábrahám [2], both in 2015, the SAT + CAS paradigm has made defining contributions in combinatorics and graph theory: </a:t>
            </a:r>
            <a:endParaRPr/>
          </a:p>
          <a:p>
            <a:pPr indent="-368300" lvl="0" marL="457200" rtl="0" algn="l">
              <a:spcBef>
                <a:spcPts val="0"/>
              </a:spcBef>
              <a:spcAft>
                <a:spcPts val="0"/>
              </a:spcAft>
              <a:buSzPts val="2200"/>
              <a:buChar char="▪"/>
            </a:pPr>
            <a:r>
              <a:rPr lang="en-US" sz="2200"/>
              <a:t>Verified </a:t>
            </a:r>
            <a:r>
              <a:rPr lang="en-US" sz="2200">
                <a:solidFill>
                  <a:srgbClr val="0000FF"/>
                </a:solidFill>
              </a:rPr>
              <a:t>Lam's problem</a:t>
            </a:r>
            <a:r>
              <a:rPr lang="en-US" sz="2200"/>
              <a:t> and produced the first set of nonexistence certificates</a:t>
            </a:r>
            <a:br>
              <a:rPr lang="en-US" sz="2200"/>
            </a:br>
            <a:endParaRPr sz="2200"/>
          </a:p>
          <a:p>
            <a:pPr indent="-368300" lvl="0" marL="457200" rtl="0" algn="l">
              <a:lnSpc>
                <a:spcPct val="100000"/>
              </a:lnSpc>
              <a:spcBef>
                <a:spcPts val="0"/>
              </a:spcBef>
              <a:spcAft>
                <a:spcPts val="0"/>
              </a:spcAft>
              <a:buSzPts val="2200"/>
              <a:buChar char="▪"/>
            </a:pPr>
            <a:r>
              <a:rPr lang="en-US" sz="2200"/>
              <a:t>Found the smallest counterexample of the </a:t>
            </a:r>
            <a:r>
              <a:rPr lang="en-US" sz="2200">
                <a:solidFill>
                  <a:srgbClr val="0000FF"/>
                </a:solidFill>
              </a:rPr>
              <a:t>Williamson conjecture</a:t>
            </a:r>
            <a:r>
              <a:rPr lang="en-US" sz="2200"/>
              <a:t> for the first time</a:t>
            </a:r>
            <a:br>
              <a:rPr lang="en-US" sz="2200"/>
            </a:br>
            <a:endParaRPr sz="2200"/>
          </a:p>
          <a:p>
            <a:pPr indent="-368300" lvl="0" marL="457200" rtl="0" algn="l">
              <a:lnSpc>
                <a:spcPct val="100000"/>
              </a:lnSpc>
              <a:spcBef>
                <a:spcPts val="0"/>
              </a:spcBef>
              <a:spcAft>
                <a:spcPts val="0"/>
              </a:spcAft>
              <a:buSzPts val="2200"/>
              <a:buChar char="▪"/>
            </a:pPr>
            <a:r>
              <a:rPr lang="en-US" sz="2200"/>
              <a:t>First independent verification of the </a:t>
            </a:r>
            <a:r>
              <a:rPr lang="en-US" sz="2200">
                <a:solidFill>
                  <a:srgbClr val="0000FF"/>
                </a:solidFill>
              </a:rPr>
              <a:t>Craigen–Holzmann–Kharaghani</a:t>
            </a:r>
            <a:r>
              <a:rPr lang="en-US" sz="2200"/>
              <a:t> conjectures about complex Golay pairs up to length 28</a:t>
            </a:r>
            <a:br>
              <a:rPr lang="en-US" sz="2200"/>
            </a:br>
            <a:endParaRPr sz="2200"/>
          </a:p>
          <a:p>
            <a:pPr indent="-368300" lvl="0" marL="457200" rtl="0" algn="l">
              <a:lnSpc>
                <a:spcPct val="100000"/>
              </a:lnSpc>
              <a:spcBef>
                <a:spcPts val="0"/>
              </a:spcBef>
              <a:spcAft>
                <a:spcPts val="0"/>
              </a:spcAft>
              <a:buSzPts val="2200"/>
              <a:buChar char="▪"/>
            </a:pPr>
            <a:r>
              <a:rPr lang="en-US" sz="2200"/>
              <a:t>Proved the best known result in the conjecture that every matching of a hypercube extends to a Hamiltonian cycle (</a:t>
            </a:r>
            <a:r>
              <a:rPr lang="en-US" sz="2200">
                <a:solidFill>
                  <a:srgbClr val="0000FF"/>
                </a:solidFill>
              </a:rPr>
              <a:t>Ruskey–Savage conjecture</a:t>
            </a:r>
            <a:r>
              <a:rPr lang="en-US" sz="2200"/>
              <a:t>)</a:t>
            </a:r>
            <a:endParaRPr sz="2200"/>
          </a:p>
          <a:p>
            <a:pPr indent="0" lvl="0" marL="0" rtl="0" algn="l">
              <a:lnSpc>
                <a:spcPct val="100000"/>
              </a:lnSpc>
              <a:spcBef>
                <a:spcPts val="0"/>
              </a:spcBef>
              <a:spcAft>
                <a:spcPts val="0"/>
              </a:spcAft>
              <a:buNone/>
            </a:pPr>
            <a:r>
              <a:t/>
            </a:r>
            <a:endParaRPr>
              <a:solidFill>
                <a:srgbClr val="FF0000"/>
              </a:solidFill>
            </a:endParaRPr>
          </a:p>
        </p:txBody>
      </p:sp>
      <p:sp>
        <p:nvSpPr>
          <p:cNvPr id="366" name="Google Shape;366;p38"/>
          <p:cNvSpPr txBox="1"/>
          <p:nvPr>
            <p:ph idx="11" type="ftr"/>
          </p:nvPr>
        </p:nvSpPr>
        <p:spPr>
          <a:xfrm>
            <a:off x="107475" y="5433950"/>
            <a:ext cx="11569800" cy="89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solidFill>
                  <a:srgbClr val="222222"/>
                </a:solidFill>
                <a:highlight>
                  <a:srgbClr val="FFFFFF"/>
                </a:highlight>
                <a:latin typeface="Arial"/>
                <a:ea typeface="Arial"/>
                <a:cs typeface="Arial"/>
                <a:sym typeface="Arial"/>
              </a:rPr>
              <a:t>[1] Zulkoski, E., Ganesh, V., Czarnecki, K.: MathCheck: a math assistant via a combination of computer algebra systems and SAT solvers. In: Felty, A.P., Middeldorp, A. (eds.) International Conference on Automated Deduction, pp. 607–622. Springer, Cham (2015)</a:t>
            </a:r>
            <a:endParaRPr>
              <a:solidFill>
                <a:srgbClr val="222222"/>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a:solidFill>
                  <a:srgbClr val="222222"/>
                </a:solidFill>
                <a:highlight>
                  <a:srgbClr val="FFFFFF"/>
                </a:highlight>
                <a:latin typeface="Arial"/>
                <a:ea typeface="Arial"/>
                <a:cs typeface="Arial"/>
                <a:sym typeface="Arial"/>
              </a:rPr>
              <a:t>[2] Ábrahám, E.: Building bridges between symbolic computation and satisfiability checking. Proceedings of the 2015 ACM on International Symposium on Symbolic and Algebraic Computation, pp. 1–6. ACM (2015)</a:t>
            </a:r>
            <a:endParaRPr>
              <a:solidFill>
                <a:srgbClr val="222222"/>
              </a:solidFill>
              <a:highlight>
                <a:srgbClr val="FFFFFF"/>
              </a:highlight>
              <a:latin typeface="Arial"/>
              <a:ea typeface="Arial"/>
              <a:cs typeface="Arial"/>
              <a:sym typeface="Arial"/>
            </a:endParaRPr>
          </a:p>
        </p:txBody>
      </p:sp>
      <p:sp>
        <p:nvSpPr>
          <p:cNvPr id="367" name="Google Shape;367;p38"/>
          <p:cNvSpPr txBox="1"/>
          <p:nvPr>
            <p:ph idx="10" type="dt"/>
          </p:nvPr>
        </p:nvSpPr>
        <p:spPr>
          <a:xfrm>
            <a:off x="10712902" y="693063"/>
            <a:ext cx="1432800" cy="378000"/>
          </a:xfrm>
          <a:prstGeom prst="rect">
            <a:avLst/>
          </a:prstGeom>
          <a:solidFill>
            <a:schemeClr val="accent4"/>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SAT + CAS</a:t>
            </a:r>
            <a:endParaRPr b="1"/>
          </a:p>
        </p:txBody>
      </p:sp>
      <p:pic>
        <p:nvPicPr>
          <p:cNvPr id="368" name="Google Shape;368;p38"/>
          <p:cNvPicPr preferRelativeResize="0"/>
          <p:nvPr/>
        </p:nvPicPr>
        <p:blipFill>
          <a:blip r:embed="rId3">
            <a:alphaModFix/>
          </a:blip>
          <a:stretch>
            <a:fillRect/>
          </a:stretch>
        </p:blipFill>
        <p:spPr>
          <a:xfrm>
            <a:off x="7757477" y="6238363"/>
            <a:ext cx="1205225" cy="44423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65"/>
          <p:cNvSpPr txBox="1"/>
          <p:nvPr>
            <p:ph type="title"/>
          </p:nvPr>
        </p:nvSpPr>
        <p:spPr>
          <a:xfrm>
            <a:off x="259883" y="434108"/>
            <a:ext cx="11569800" cy="8958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1"/>
              </a:buClr>
              <a:buSzPts val="3600"/>
              <a:buFont typeface="Barlow Condensed"/>
              <a:buNone/>
            </a:pPr>
            <a:r>
              <a:rPr lang="en-US"/>
              <a:t>Verification</a:t>
            </a:r>
            <a:endParaRPr/>
          </a:p>
        </p:txBody>
      </p:sp>
      <p:sp>
        <p:nvSpPr>
          <p:cNvPr id="660" name="Google Shape;660;p65"/>
          <p:cNvSpPr txBox="1"/>
          <p:nvPr>
            <p:ph idx="12" type="sldNum"/>
          </p:nvPr>
        </p:nvSpPr>
        <p:spPr>
          <a:xfrm>
            <a:off x="5588000" y="6335309"/>
            <a:ext cx="1016100" cy="250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PAGE  </a:t>
            </a:r>
            <a:fld id="{00000000-1234-1234-1234-123412341234}" type="slidenum">
              <a:rPr lang="en-US"/>
              <a:t>‹#›</a:t>
            </a:fld>
            <a:endParaRPr/>
          </a:p>
        </p:txBody>
      </p:sp>
      <p:sp>
        <p:nvSpPr>
          <p:cNvPr id="661" name="Google Shape;661;p65"/>
          <p:cNvSpPr txBox="1"/>
          <p:nvPr>
            <p:ph idx="11" type="ftr"/>
          </p:nvPr>
        </p:nvSpPr>
        <p:spPr>
          <a:xfrm>
            <a:off x="107476" y="6487700"/>
            <a:ext cx="9721800" cy="250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A SAT Solver + Computer Algebra Attack on the Minimum Kochen–Specker Problem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662" name="Google Shape;662;p65"/>
          <p:cNvSpPr txBox="1"/>
          <p:nvPr>
            <p:ph idx="1" type="body"/>
          </p:nvPr>
        </p:nvSpPr>
        <p:spPr>
          <a:xfrm>
            <a:off x="259875" y="1336975"/>
            <a:ext cx="11569800" cy="492210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a:solidFill>
                  <a:schemeClr val="accent1"/>
                </a:solidFill>
              </a:rPr>
              <a:t>SAT</a:t>
            </a:r>
            <a:r>
              <a:rPr lang="en-US"/>
              <a:t>: </a:t>
            </a:r>
            <a:r>
              <a:rPr lang="en-US"/>
              <a:t>We have enabled DRAT proof logging in the SAT solver so that certificates are generated.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US">
                <a:solidFill>
                  <a:srgbClr val="0000FF"/>
                </a:solidFill>
              </a:rPr>
              <a:t>CAS</a:t>
            </a:r>
            <a:r>
              <a:rPr lang="en-US"/>
              <a:t>: a CAS-derived permutation provides a witness that the blocked matrix is non-canonical.</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US"/>
              <a:t>We used a slightly-modified</a:t>
            </a:r>
            <a:r>
              <a:rPr lang="en-US"/>
              <a:t> DRAT-trim</a:t>
            </a:r>
            <a:r>
              <a:rPr lang="en-US"/>
              <a:t> (to trust CAS derived clauses) to verify the correctness of the DRAT proof and a permutation-applying Python script to verify its CAS derived clauses.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US"/>
              <a:t>We have certified the results up to order 21 so far and the original uncompressed proofs are about 200GB in total.</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2040"/>
              <a:buNone/>
            </a:pPr>
            <a:r>
              <a:t/>
            </a:r>
            <a:endParaRPr/>
          </a:p>
        </p:txBody>
      </p:sp>
      <p:sp>
        <p:nvSpPr>
          <p:cNvPr id="663" name="Google Shape;663;p65"/>
          <p:cNvSpPr txBox="1"/>
          <p:nvPr>
            <p:ph idx="10" type="dt"/>
          </p:nvPr>
        </p:nvSpPr>
        <p:spPr>
          <a:xfrm>
            <a:off x="10712902" y="693063"/>
            <a:ext cx="1432800" cy="378000"/>
          </a:xfrm>
          <a:prstGeom prst="rect">
            <a:avLst/>
          </a:prstGeom>
          <a:solidFill>
            <a:schemeClr val="accent4"/>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Implementation</a:t>
            </a:r>
            <a:endParaRPr b="1"/>
          </a:p>
        </p:txBody>
      </p:sp>
      <p:pic>
        <p:nvPicPr>
          <p:cNvPr id="664" name="Google Shape;664;p65"/>
          <p:cNvPicPr preferRelativeResize="0"/>
          <p:nvPr/>
        </p:nvPicPr>
        <p:blipFill>
          <a:blip r:embed="rId3">
            <a:alphaModFix/>
          </a:blip>
          <a:stretch>
            <a:fillRect/>
          </a:stretch>
        </p:blipFill>
        <p:spPr>
          <a:xfrm>
            <a:off x="7757477" y="6238363"/>
            <a:ext cx="1205225" cy="44423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66"/>
          <p:cNvSpPr txBox="1"/>
          <p:nvPr>
            <p:ph type="title"/>
          </p:nvPr>
        </p:nvSpPr>
        <p:spPr>
          <a:xfrm>
            <a:off x="259883" y="434108"/>
            <a:ext cx="11569800" cy="895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Barlow Condensed"/>
              <a:buNone/>
            </a:pPr>
            <a:r>
              <a:rPr lang="en-US"/>
              <a:t>Results</a:t>
            </a:r>
            <a:endParaRPr/>
          </a:p>
        </p:txBody>
      </p:sp>
      <p:sp>
        <p:nvSpPr>
          <p:cNvPr id="670" name="Google Shape;670;p66"/>
          <p:cNvSpPr txBox="1"/>
          <p:nvPr>
            <p:ph idx="12" type="sldNum"/>
          </p:nvPr>
        </p:nvSpPr>
        <p:spPr>
          <a:xfrm>
            <a:off x="5588000" y="6335309"/>
            <a:ext cx="1016100" cy="250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PAGE  </a:t>
            </a:r>
            <a:fld id="{00000000-1234-1234-1234-123412341234}" type="slidenum">
              <a:rPr lang="en-US"/>
              <a:t>‹#›</a:t>
            </a:fld>
            <a:endParaRPr/>
          </a:p>
        </p:txBody>
      </p:sp>
      <p:sp>
        <p:nvSpPr>
          <p:cNvPr id="671" name="Google Shape;671;p66"/>
          <p:cNvSpPr txBox="1"/>
          <p:nvPr>
            <p:ph idx="11" type="ftr"/>
          </p:nvPr>
        </p:nvSpPr>
        <p:spPr>
          <a:xfrm>
            <a:off x="107476" y="6487700"/>
            <a:ext cx="9721800" cy="250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A SAT Solver + Computer Algebra Attack on the Minimum Kochen–Specker Problem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graphicFrame>
        <p:nvGraphicFramePr>
          <p:cNvPr id="672" name="Google Shape;672;p66"/>
          <p:cNvGraphicFramePr/>
          <p:nvPr/>
        </p:nvGraphicFramePr>
        <p:xfrm>
          <a:off x="2432675" y="693080"/>
          <a:ext cx="3000000" cy="3000000"/>
        </p:xfrm>
        <a:graphic>
          <a:graphicData uri="http://schemas.openxmlformats.org/drawingml/2006/table">
            <a:tbl>
              <a:tblPr>
                <a:noFill/>
                <a:tableStyleId>{9492B2EE-E5D4-4B22-9C17-353AD1B063B5}</a:tableStyleId>
              </a:tblPr>
              <a:tblGrid>
                <a:gridCol w="1179125"/>
                <a:gridCol w="1179125"/>
                <a:gridCol w="1179125"/>
                <a:gridCol w="1179125"/>
                <a:gridCol w="1179125"/>
                <a:gridCol w="1179125"/>
              </a:tblGrid>
              <a:tr h="802000">
                <a:tc>
                  <a:txBody>
                    <a:bodyPr/>
                    <a:lstStyle/>
                    <a:p>
                      <a:pPr indent="0" lvl="0" marL="0" rtl="0" algn="l">
                        <a:spcBef>
                          <a:spcPts val="0"/>
                        </a:spcBef>
                        <a:spcAft>
                          <a:spcPts val="0"/>
                        </a:spcAft>
                        <a:buNone/>
                      </a:pPr>
                      <a:r>
                        <a:rPr lang="en-US"/>
                        <a:t>Order</a:t>
                      </a:r>
                      <a:endParaRPr/>
                    </a:p>
                  </a:txBody>
                  <a:tcPr marT="91425" marB="91425" marR="91425" marL="91425"/>
                </a:tc>
                <a:tc>
                  <a:txBody>
                    <a:bodyPr/>
                    <a:lstStyle/>
                    <a:p>
                      <a:pPr indent="0" lvl="0" marL="0" rtl="0" algn="l">
                        <a:spcBef>
                          <a:spcPts val="0"/>
                        </a:spcBef>
                        <a:spcAft>
                          <a:spcPts val="0"/>
                        </a:spcAft>
                        <a:buNone/>
                      </a:pPr>
                      <a:r>
                        <a:rPr lang="en-US"/>
                        <a:t>SAT only</a:t>
                      </a:r>
                      <a:endParaRPr/>
                    </a:p>
                  </a:txBody>
                  <a:tcPr marT="91425" marB="91425" marR="91425" marL="91425"/>
                </a:tc>
                <a:tc>
                  <a:txBody>
                    <a:bodyPr/>
                    <a:lstStyle/>
                    <a:p>
                      <a:pPr indent="0" lvl="0" marL="0" rtl="0" algn="l">
                        <a:spcBef>
                          <a:spcPts val="0"/>
                        </a:spcBef>
                        <a:spcAft>
                          <a:spcPts val="0"/>
                        </a:spcAft>
                        <a:buNone/>
                      </a:pPr>
                      <a:r>
                        <a:rPr lang="en-US"/>
                        <a:t>CAS only (Nauty)</a:t>
                      </a:r>
                      <a:endParaRPr/>
                    </a:p>
                  </a:txBody>
                  <a:tcPr marT="91425" marB="91425" marR="91425" marL="91425"/>
                </a:tc>
                <a:tc>
                  <a:txBody>
                    <a:bodyPr/>
                    <a:lstStyle/>
                    <a:p>
                      <a:pPr indent="0" lvl="0" marL="0" rtl="0" algn="l">
                        <a:spcBef>
                          <a:spcPts val="0"/>
                        </a:spcBef>
                        <a:spcAft>
                          <a:spcPts val="0"/>
                        </a:spcAft>
                        <a:buNone/>
                      </a:pPr>
                      <a:r>
                        <a:rPr lang="en-US"/>
                        <a:t>SAT + CAS</a:t>
                      </a:r>
                      <a:endParaRPr/>
                    </a:p>
                  </a:txBody>
                  <a:tcPr marT="91425" marB="91425" marR="91425" marL="91425"/>
                </a:tc>
                <a:tc>
                  <a:txBody>
                    <a:bodyPr/>
                    <a:lstStyle/>
                    <a:p>
                      <a:pPr indent="0" lvl="0" marL="0" rtl="0" algn="l">
                        <a:spcBef>
                          <a:spcPts val="0"/>
                        </a:spcBef>
                        <a:spcAft>
                          <a:spcPts val="0"/>
                        </a:spcAft>
                        <a:buNone/>
                      </a:pPr>
                      <a:r>
                        <a:rPr lang="en-US"/>
                        <a:t>Speedup over SAT</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Speedup over CAS</a:t>
                      </a:r>
                      <a:endParaRPr/>
                    </a:p>
                  </a:txBody>
                  <a:tcPr marT="91425" marB="91425" marR="91425" marL="91425">
                    <a:lnB cap="flat" cmpd="sng" w="9525">
                      <a:solidFill>
                        <a:srgbClr val="9E9E9E"/>
                      </a:solidFill>
                      <a:prstDash val="solid"/>
                      <a:round/>
                      <a:headEnd len="sm" w="sm" type="none"/>
                      <a:tailEnd len="sm" w="sm" type="none"/>
                    </a:lnB>
                  </a:tcPr>
                </a:tc>
              </a:tr>
              <a:tr h="471775">
                <a:tc>
                  <a:txBody>
                    <a:bodyPr/>
                    <a:lstStyle/>
                    <a:p>
                      <a:pPr indent="0" lvl="0" marL="0" rtl="0" algn="l">
                        <a:spcBef>
                          <a:spcPts val="0"/>
                        </a:spcBef>
                        <a:spcAft>
                          <a:spcPts val="0"/>
                        </a:spcAft>
                        <a:buNone/>
                      </a:pPr>
                      <a:r>
                        <a:rPr lang="en-US"/>
                        <a:t>17</a:t>
                      </a:r>
                      <a:endParaRPr/>
                    </a:p>
                  </a:txBody>
                  <a:tcPr marT="91425" marB="91425" marR="91425" marL="91425"/>
                </a:tc>
                <a:tc>
                  <a:txBody>
                    <a:bodyPr/>
                    <a:lstStyle/>
                    <a:p>
                      <a:pPr indent="0" lvl="0" marL="0" rtl="0" algn="l">
                        <a:spcBef>
                          <a:spcPts val="0"/>
                        </a:spcBef>
                        <a:spcAft>
                          <a:spcPts val="0"/>
                        </a:spcAft>
                        <a:buNone/>
                      </a:pPr>
                      <a:r>
                        <a:rPr lang="en-US"/>
                        <a:t>10.8 min</a:t>
                      </a:r>
                      <a:endParaRPr/>
                    </a:p>
                  </a:txBody>
                  <a:tcPr marT="91425" marB="91425" marR="91425" marL="91425"/>
                </a:tc>
                <a:tc>
                  <a:txBody>
                    <a:bodyPr/>
                    <a:lstStyle/>
                    <a:p>
                      <a:pPr indent="0" lvl="0" marL="0" rtl="0" algn="l">
                        <a:spcBef>
                          <a:spcPts val="0"/>
                        </a:spcBef>
                        <a:spcAft>
                          <a:spcPts val="0"/>
                        </a:spcAft>
                        <a:buNone/>
                      </a:pPr>
                      <a:r>
                        <a:rPr lang="en-US"/>
                        <a:t>25.0 min</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rgbClr val="0000FF"/>
                          </a:solidFill>
                        </a:rPr>
                        <a:t>0.3 min</a:t>
                      </a:r>
                      <a:endParaRPr>
                        <a:solidFill>
                          <a:srgbClr val="0000FF"/>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US"/>
                        <a:t>36.1x</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83.2x</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43325">
                <a:tc>
                  <a:txBody>
                    <a:bodyPr/>
                    <a:lstStyle/>
                    <a:p>
                      <a:pPr indent="0" lvl="0" marL="0" rtl="0" algn="l">
                        <a:spcBef>
                          <a:spcPts val="0"/>
                        </a:spcBef>
                        <a:spcAft>
                          <a:spcPts val="0"/>
                        </a:spcAft>
                        <a:buNone/>
                      </a:pPr>
                      <a:r>
                        <a:rPr lang="en-US"/>
                        <a:t>18</a:t>
                      </a:r>
                      <a:endParaRPr/>
                    </a:p>
                  </a:txBody>
                  <a:tcPr marT="91425" marB="91425" marR="91425" marL="91425"/>
                </a:tc>
                <a:tc>
                  <a:txBody>
                    <a:bodyPr/>
                    <a:lstStyle/>
                    <a:p>
                      <a:pPr indent="0" lvl="0" marL="0" rtl="0" algn="l">
                        <a:spcBef>
                          <a:spcPts val="0"/>
                        </a:spcBef>
                        <a:spcAft>
                          <a:spcPts val="0"/>
                        </a:spcAft>
                        <a:buNone/>
                      </a:pPr>
                      <a:r>
                        <a:rPr lang="en-US"/>
                        <a:t>53.7 min</a:t>
                      </a:r>
                      <a:endParaRPr/>
                    </a:p>
                  </a:txBody>
                  <a:tcPr marT="91425" marB="91425" marR="91425" marL="91425"/>
                </a:tc>
                <a:tc>
                  <a:txBody>
                    <a:bodyPr/>
                    <a:lstStyle/>
                    <a:p>
                      <a:pPr indent="0" lvl="0" marL="0" rtl="0" algn="l">
                        <a:spcBef>
                          <a:spcPts val="0"/>
                        </a:spcBef>
                        <a:spcAft>
                          <a:spcPts val="0"/>
                        </a:spcAft>
                        <a:buNone/>
                      </a:pPr>
                      <a:r>
                        <a:rPr lang="en-US"/>
                        <a:t>395.6 min</a:t>
                      </a:r>
                      <a:endParaRPr/>
                    </a:p>
                  </a:txBody>
                  <a:tcPr marT="91425" marB="91425" marR="91425" marL="91425"/>
                </a:tc>
                <a:tc>
                  <a:txBody>
                    <a:bodyPr/>
                    <a:lstStyle/>
                    <a:p>
                      <a:pPr indent="0" lvl="0" marL="0" rtl="0" algn="l">
                        <a:spcBef>
                          <a:spcPts val="0"/>
                        </a:spcBef>
                        <a:spcAft>
                          <a:spcPts val="0"/>
                        </a:spcAft>
                        <a:buNone/>
                      </a:pPr>
                      <a:r>
                        <a:rPr lang="en-US">
                          <a:solidFill>
                            <a:srgbClr val="0000FF"/>
                          </a:solidFill>
                        </a:rPr>
                        <a:t>1.7 min</a:t>
                      </a:r>
                      <a:endParaRPr>
                        <a:solidFill>
                          <a:srgbClr val="0000FF"/>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US"/>
                        <a:t>31.6x</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232.7x</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00900">
                <a:tc>
                  <a:txBody>
                    <a:bodyPr/>
                    <a:lstStyle/>
                    <a:p>
                      <a:pPr indent="0" lvl="0" marL="0" rtl="0" algn="l">
                        <a:spcBef>
                          <a:spcPts val="0"/>
                        </a:spcBef>
                        <a:spcAft>
                          <a:spcPts val="0"/>
                        </a:spcAft>
                        <a:buNone/>
                      </a:pPr>
                      <a:r>
                        <a:rPr lang="en-US"/>
                        <a:t>19</a:t>
                      </a:r>
                      <a:endParaRPr/>
                    </a:p>
                  </a:txBody>
                  <a:tcPr marT="91425" marB="91425" marR="91425" marL="91425"/>
                </a:tc>
                <a:tc>
                  <a:txBody>
                    <a:bodyPr/>
                    <a:lstStyle/>
                    <a:p>
                      <a:pPr indent="0" lvl="0" marL="0" rtl="0" algn="l">
                        <a:spcBef>
                          <a:spcPts val="0"/>
                        </a:spcBef>
                        <a:spcAft>
                          <a:spcPts val="0"/>
                        </a:spcAft>
                        <a:buNone/>
                      </a:pPr>
                      <a:r>
                        <a:rPr lang="en-US"/>
                        <a:t>6.5 days</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6.2 days</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solidFill>
                            <a:srgbClr val="0000FF"/>
                          </a:solidFill>
                        </a:rPr>
                        <a:t>13.8 min</a:t>
                      </a:r>
                      <a:endParaRPr>
                        <a:solidFill>
                          <a:srgbClr val="0000FF"/>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US"/>
                        <a:t>675.9x</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639.7x</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71775">
                <a:tc>
                  <a:txBody>
                    <a:bodyPr/>
                    <a:lstStyle/>
                    <a:p>
                      <a:pPr indent="0" lvl="0" marL="0" rtl="0" algn="l">
                        <a:spcBef>
                          <a:spcPts val="0"/>
                        </a:spcBef>
                        <a:spcAft>
                          <a:spcPts val="0"/>
                        </a:spcAft>
                        <a:buNone/>
                      </a:pPr>
                      <a:r>
                        <a:rPr lang="en-US"/>
                        <a:t>20</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Clr>
                          <a:schemeClr val="dk1"/>
                        </a:buClr>
                        <a:buSzPts val="1100"/>
                        <a:buFont typeface="Arial"/>
                        <a:buNone/>
                      </a:pPr>
                      <a:r>
                        <a:rPr lang="en-US">
                          <a:solidFill>
                            <a:schemeClr val="dk1"/>
                          </a:solidFill>
                        </a:rPr>
                        <a:t>N/A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a:solidFill>
                            <a:schemeClr val="dk1"/>
                          </a:solidFill>
                        </a:rPr>
                        <a:t>N/A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a:solidFill>
                            <a:srgbClr val="0000FF"/>
                          </a:solidFill>
                        </a:rPr>
                        <a:t>109.4 min</a:t>
                      </a:r>
                      <a:endParaRPr>
                        <a:solidFill>
                          <a:srgbClr val="0000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US"/>
                        <a:t>N/A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a:solidFill>
                            <a:schemeClr val="dk1"/>
                          </a:solidFill>
                        </a:rPr>
                        <a:t>N/A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71775">
                <a:tc>
                  <a:txBody>
                    <a:bodyPr/>
                    <a:lstStyle/>
                    <a:p>
                      <a:pPr indent="0" lvl="0" marL="0" rtl="0" algn="l">
                        <a:spcBef>
                          <a:spcPts val="0"/>
                        </a:spcBef>
                        <a:spcAft>
                          <a:spcPts val="0"/>
                        </a:spcAft>
                        <a:buNone/>
                      </a:pPr>
                      <a:r>
                        <a:rPr lang="en-US"/>
                        <a:t>21</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Clr>
                          <a:schemeClr val="dk1"/>
                        </a:buClr>
                        <a:buSzPts val="1100"/>
                        <a:buFont typeface="Arial"/>
                        <a:buNone/>
                      </a:pPr>
                      <a:r>
                        <a:rPr lang="en-US">
                          <a:solidFill>
                            <a:schemeClr val="dk1"/>
                          </a:solidFill>
                        </a:rPr>
                        <a:t>N/A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a:solidFill>
                            <a:schemeClr val="dk1"/>
                          </a:solidFill>
                        </a:rPr>
                        <a:t>N/A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a:solidFill>
                            <a:srgbClr val="0000FF"/>
                          </a:solidFill>
                        </a:rPr>
                        <a:t>1383.6 min</a:t>
                      </a:r>
                      <a:endParaRPr>
                        <a:solidFill>
                          <a:srgbClr val="0000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Clr>
                          <a:schemeClr val="dk1"/>
                        </a:buClr>
                        <a:buSzPts val="1100"/>
                        <a:buFont typeface="Arial"/>
                        <a:buNone/>
                      </a:pPr>
                      <a:r>
                        <a:rPr lang="en-US">
                          <a:solidFill>
                            <a:schemeClr val="dk1"/>
                          </a:solidFill>
                        </a:rPr>
                        <a:t>N/A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a:solidFill>
                            <a:schemeClr val="dk1"/>
                          </a:solidFill>
                        </a:rPr>
                        <a:t>N/A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71775">
                <a:tc>
                  <a:txBody>
                    <a:bodyPr/>
                    <a:lstStyle/>
                    <a:p>
                      <a:pPr indent="0" lvl="0" marL="0" rtl="0" algn="l">
                        <a:spcBef>
                          <a:spcPts val="0"/>
                        </a:spcBef>
                        <a:spcAft>
                          <a:spcPts val="0"/>
                        </a:spcAft>
                        <a:buNone/>
                      </a:pPr>
                      <a:r>
                        <a:rPr lang="en-US"/>
                        <a:t>22</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Clr>
                          <a:schemeClr val="dk1"/>
                        </a:buClr>
                        <a:buSzPts val="1100"/>
                        <a:buFont typeface="Arial"/>
                        <a:buNone/>
                      </a:pPr>
                      <a:r>
                        <a:rPr lang="en-US">
                          <a:solidFill>
                            <a:schemeClr val="dk1"/>
                          </a:solidFill>
                        </a:rPr>
                        <a:t>N/A</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a:solidFill>
                            <a:schemeClr val="dk1"/>
                          </a:solidFill>
                        </a:rPr>
                        <a:t>N/A</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a:solidFill>
                            <a:srgbClr val="0000FF"/>
                          </a:solidFill>
                        </a:rPr>
                        <a:t>19 days</a:t>
                      </a:r>
                      <a:endParaRPr>
                        <a:solidFill>
                          <a:srgbClr val="0000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Clr>
                          <a:schemeClr val="dk1"/>
                        </a:buClr>
                        <a:buSzPts val="1100"/>
                        <a:buFont typeface="Arial"/>
                        <a:buNone/>
                      </a:pPr>
                      <a:r>
                        <a:rPr lang="en-US">
                          <a:solidFill>
                            <a:schemeClr val="dk1"/>
                          </a:solidFill>
                        </a:rPr>
                        <a:t>N/A</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a:solidFill>
                            <a:schemeClr val="dk1"/>
                          </a:solidFill>
                        </a:rPr>
                        <a:t>N/A</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673" name="Google Shape;673;p66"/>
          <p:cNvSpPr txBox="1"/>
          <p:nvPr/>
        </p:nvSpPr>
        <p:spPr>
          <a:xfrm>
            <a:off x="816375" y="4451238"/>
            <a:ext cx="104568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400">
                <a:solidFill>
                  <a:schemeClr val="dk1"/>
                </a:solidFill>
                <a:latin typeface="Georgia"/>
                <a:ea typeface="Georgia"/>
                <a:cs typeface="Georgia"/>
                <a:sym typeface="Georgia"/>
              </a:rPr>
              <a:t>The order 21 case was resolved in </a:t>
            </a:r>
            <a:r>
              <a:rPr lang="en-US" sz="2400">
                <a:solidFill>
                  <a:srgbClr val="0000FF"/>
                </a:solidFill>
                <a:latin typeface="Georgia"/>
                <a:ea typeface="Georgia"/>
                <a:cs typeface="Georgia"/>
                <a:sym typeface="Georgia"/>
              </a:rPr>
              <a:t>under a day</a:t>
            </a:r>
            <a:r>
              <a:rPr lang="en-US" sz="2400">
                <a:solidFill>
                  <a:schemeClr val="dk1"/>
                </a:solidFill>
                <a:latin typeface="Georgia"/>
                <a:ea typeface="Georgia"/>
                <a:cs typeface="Georgia"/>
                <a:sym typeface="Georgia"/>
              </a:rPr>
              <a:t> on a single desktop, while the best previous approach used </a:t>
            </a:r>
            <a:r>
              <a:rPr lang="en-US" sz="2400">
                <a:solidFill>
                  <a:srgbClr val="0000FF"/>
                </a:solidFill>
                <a:latin typeface="Georgia"/>
                <a:ea typeface="Georgia"/>
                <a:cs typeface="Georgia"/>
                <a:sym typeface="Georgia"/>
              </a:rPr>
              <a:t>300 desktops</a:t>
            </a:r>
            <a:r>
              <a:rPr lang="en-US" sz="2400">
                <a:solidFill>
                  <a:schemeClr val="dk1"/>
                </a:solidFill>
                <a:latin typeface="Georgia"/>
                <a:ea typeface="Georgia"/>
                <a:cs typeface="Georgia"/>
                <a:sym typeface="Georgia"/>
              </a:rPr>
              <a:t> for </a:t>
            </a:r>
            <a:r>
              <a:rPr lang="en-US" sz="2400">
                <a:solidFill>
                  <a:srgbClr val="0000FF"/>
                </a:solidFill>
                <a:latin typeface="Georgia"/>
                <a:ea typeface="Georgia"/>
                <a:cs typeface="Georgia"/>
                <a:sym typeface="Georgia"/>
              </a:rPr>
              <a:t>three months</a:t>
            </a:r>
            <a:r>
              <a:rPr lang="en-US" sz="2400">
                <a:solidFill>
                  <a:schemeClr val="dk1"/>
                </a:solidFill>
                <a:latin typeface="Georgia"/>
                <a:ea typeface="Georgia"/>
                <a:cs typeface="Georgia"/>
                <a:sym typeface="Georgia"/>
              </a:rPr>
              <a:t>. </a:t>
            </a:r>
            <a:r>
              <a:rPr b="1" lang="en-US" sz="2400">
                <a:solidFill>
                  <a:schemeClr val="dk1"/>
                </a:solidFill>
                <a:latin typeface="Georgia"/>
                <a:ea typeface="Georgia"/>
                <a:cs typeface="Georgia"/>
                <a:sym typeface="Georgia"/>
              </a:rPr>
              <a:t>Our method is 30,000x more efficient</a:t>
            </a:r>
            <a:r>
              <a:rPr lang="en-US" sz="2400">
                <a:solidFill>
                  <a:schemeClr val="dk1"/>
                </a:solidFill>
                <a:latin typeface="Georgia"/>
                <a:ea typeface="Georgia"/>
                <a:cs typeface="Georgia"/>
                <a:sym typeface="Georgia"/>
              </a:rPr>
              <a:t> on the same hardware than the previous best approach by Uijlen and Westerbaan 2016.</a:t>
            </a:r>
            <a:endParaRPr>
              <a:latin typeface="Georgia"/>
              <a:ea typeface="Georgia"/>
              <a:cs typeface="Georgia"/>
              <a:sym typeface="Georgia"/>
            </a:endParaRPr>
          </a:p>
        </p:txBody>
      </p:sp>
      <p:pic>
        <p:nvPicPr>
          <p:cNvPr id="674" name="Google Shape;674;p66"/>
          <p:cNvPicPr preferRelativeResize="0"/>
          <p:nvPr/>
        </p:nvPicPr>
        <p:blipFill>
          <a:blip r:embed="rId3">
            <a:alphaModFix/>
          </a:blip>
          <a:stretch>
            <a:fillRect/>
          </a:stretch>
        </p:blipFill>
        <p:spPr>
          <a:xfrm>
            <a:off x="7757477" y="6238363"/>
            <a:ext cx="1205225" cy="444236"/>
          </a:xfrm>
          <a:prstGeom prst="rect">
            <a:avLst/>
          </a:prstGeom>
          <a:noFill/>
          <a:ln>
            <a:noFill/>
          </a:ln>
        </p:spPr>
      </p:pic>
      <p:sp>
        <p:nvSpPr>
          <p:cNvPr id="675" name="Google Shape;675;p66"/>
          <p:cNvSpPr txBox="1"/>
          <p:nvPr>
            <p:ph idx="10" type="dt"/>
          </p:nvPr>
        </p:nvSpPr>
        <p:spPr>
          <a:xfrm>
            <a:off x="10712902" y="693063"/>
            <a:ext cx="1432800" cy="378000"/>
          </a:xfrm>
          <a:prstGeom prst="rect">
            <a:avLst/>
          </a:prstGeom>
          <a:solidFill>
            <a:schemeClr val="accent4"/>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Results</a:t>
            </a:r>
            <a:endParaRPr b="1"/>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67"/>
          <p:cNvSpPr txBox="1"/>
          <p:nvPr>
            <p:ph type="title"/>
          </p:nvPr>
        </p:nvSpPr>
        <p:spPr>
          <a:xfrm>
            <a:off x="259883" y="434108"/>
            <a:ext cx="11569800" cy="8958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1"/>
              </a:buClr>
              <a:buSzPts val="3600"/>
              <a:buFont typeface="Barlow Condensed"/>
              <a:buNone/>
            </a:pPr>
            <a:r>
              <a:rPr lang="en-US"/>
              <a:t>Conclusion: SAT+CAS for Problems in Quantum Foundations</a:t>
            </a:r>
            <a:r>
              <a:rPr lang="en-US"/>
              <a:t> </a:t>
            </a:r>
            <a:endParaRPr/>
          </a:p>
        </p:txBody>
      </p:sp>
      <p:sp>
        <p:nvSpPr>
          <p:cNvPr id="681" name="Google Shape;681;p67"/>
          <p:cNvSpPr txBox="1"/>
          <p:nvPr>
            <p:ph idx="12" type="sldNum"/>
          </p:nvPr>
        </p:nvSpPr>
        <p:spPr>
          <a:xfrm>
            <a:off x="5588000" y="6335309"/>
            <a:ext cx="1016100" cy="250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PAGE  </a:t>
            </a:r>
            <a:fld id="{00000000-1234-1234-1234-123412341234}" type="slidenum">
              <a:rPr lang="en-US"/>
              <a:t>‹#›</a:t>
            </a:fld>
            <a:endParaRPr/>
          </a:p>
        </p:txBody>
      </p:sp>
      <p:sp>
        <p:nvSpPr>
          <p:cNvPr id="682" name="Google Shape;682;p67"/>
          <p:cNvSpPr txBox="1"/>
          <p:nvPr>
            <p:ph idx="11" type="ftr"/>
          </p:nvPr>
        </p:nvSpPr>
        <p:spPr>
          <a:xfrm>
            <a:off x="107476" y="6487700"/>
            <a:ext cx="9721800" cy="250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A SAT Solver + Computer Algebra Attack on the Minimum Kochen–Specker Problem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683" name="Google Shape;683;p67"/>
          <p:cNvSpPr txBox="1"/>
          <p:nvPr>
            <p:ph idx="1" type="body"/>
          </p:nvPr>
        </p:nvSpPr>
        <p:spPr>
          <a:xfrm>
            <a:off x="259875" y="1366488"/>
            <a:ext cx="11569800" cy="467340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a:p>
            <a:pPr indent="-325755" lvl="0" marL="457200" rtl="0" algn="l">
              <a:lnSpc>
                <a:spcPct val="100000"/>
              </a:lnSpc>
              <a:spcBef>
                <a:spcPts val="0"/>
              </a:spcBef>
              <a:spcAft>
                <a:spcPts val="0"/>
              </a:spcAft>
              <a:buSzPts val="1530"/>
              <a:buChar char="●"/>
            </a:pPr>
            <a:r>
              <a:rPr lang="en-US"/>
              <a:t>We improve the lower bound over the minimum KS vector system problem and the </a:t>
            </a:r>
            <a:r>
              <a:rPr b="1" lang="en-US"/>
              <a:t>search efficiency by 30,000x</a:t>
            </a:r>
            <a:r>
              <a:rPr lang="en-US"/>
              <a:t>. </a:t>
            </a:r>
            <a:endParaRPr/>
          </a:p>
          <a:p>
            <a:pPr indent="0" lvl="0" marL="0" rtl="0" algn="l">
              <a:lnSpc>
                <a:spcPct val="100000"/>
              </a:lnSpc>
              <a:spcBef>
                <a:spcPts val="0"/>
              </a:spcBef>
              <a:spcAft>
                <a:spcPts val="0"/>
              </a:spcAft>
              <a:buClr>
                <a:schemeClr val="dk1"/>
              </a:buClr>
              <a:buSzPts val="1100"/>
              <a:buFont typeface="Arial"/>
              <a:buNone/>
            </a:pPr>
            <a:r>
              <a:t/>
            </a:r>
            <a:endParaRPr/>
          </a:p>
          <a:p>
            <a:pPr indent="-325755" lvl="0" marL="457200" rtl="0" algn="l">
              <a:lnSpc>
                <a:spcPct val="100000"/>
              </a:lnSpc>
              <a:spcBef>
                <a:spcPts val="0"/>
              </a:spcBef>
              <a:spcAft>
                <a:spcPts val="0"/>
              </a:spcAft>
              <a:buSzPts val="1530"/>
              <a:buChar char="●"/>
            </a:pPr>
            <a:r>
              <a:rPr lang="en-US"/>
              <a:t>We provide a rigorous </a:t>
            </a:r>
            <a:r>
              <a:rPr lang="en-US"/>
              <a:t>verification</a:t>
            </a:r>
            <a:r>
              <a:rPr lang="en-US"/>
              <a:t> of our result via generation of DRAT proofs.</a:t>
            </a:r>
            <a:endParaRPr/>
          </a:p>
          <a:p>
            <a:pPr indent="0" lvl="0" marL="0" rtl="0" algn="l">
              <a:lnSpc>
                <a:spcPct val="100000"/>
              </a:lnSpc>
              <a:spcBef>
                <a:spcPts val="0"/>
              </a:spcBef>
              <a:spcAft>
                <a:spcPts val="0"/>
              </a:spcAft>
              <a:buClr>
                <a:schemeClr val="dk1"/>
              </a:buClr>
              <a:buSzPts val="1100"/>
              <a:buFont typeface="Arial"/>
              <a:buNone/>
            </a:pPr>
            <a:r>
              <a:t/>
            </a:r>
            <a:endParaRPr/>
          </a:p>
          <a:p>
            <a:pPr indent="-325755" lvl="0" marL="457200" rtl="0" algn="l">
              <a:lnSpc>
                <a:spcPct val="100000"/>
              </a:lnSpc>
              <a:spcBef>
                <a:spcPts val="0"/>
              </a:spcBef>
              <a:spcAft>
                <a:spcPts val="0"/>
              </a:spcAft>
              <a:buSzPts val="1530"/>
              <a:buChar char="●"/>
            </a:pPr>
            <a:r>
              <a:rPr lang="en-US"/>
              <a:t>We demonstrate the benefits of the SAT + CAS paradigm for a problem in quantum foundations, showing that it is more effective and less error-prone as we uncover inconsistencies with previous result by Uijlen and Westrebaan 2016.</a:t>
            </a:r>
            <a:endParaRPr/>
          </a:p>
          <a:p>
            <a:pPr indent="0" lvl="0" marL="457200" rtl="0" algn="l">
              <a:lnSpc>
                <a:spcPct val="100000"/>
              </a:lnSpc>
              <a:spcBef>
                <a:spcPts val="0"/>
              </a:spcBef>
              <a:spcAft>
                <a:spcPts val="0"/>
              </a:spcAft>
              <a:buNone/>
            </a:pPr>
            <a:r>
              <a:t/>
            </a:r>
            <a:endParaRPr/>
          </a:p>
          <a:p>
            <a:pPr indent="-325755" lvl="0" marL="457200" rtl="0" algn="l">
              <a:lnSpc>
                <a:spcPct val="100000"/>
              </a:lnSpc>
              <a:spcBef>
                <a:spcPts val="0"/>
              </a:spcBef>
              <a:spcAft>
                <a:spcPts val="0"/>
              </a:spcAft>
              <a:buSzPts val="1530"/>
              <a:buChar char="●"/>
            </a:pPr>
            <a:r>
              <a:rPr lang="en-US"/>
              <a:t>Future directions: heuristic search, programmatic encoding of non-colorability constraints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SzPts val="2040"/>
              <a:buNone/>
            </a:pPr>
            <a:r>
              <a:t/>
            </a:r>
            <a:endParaRPr/>
          </a:p>
        </p:txBody>
      </p:sp>
      <p:sp>
        <p:nvSpPr>
          <p:cNvPr id="684" name="Google Shape;684;p67"/>
          <p:cNvSpPr txBox="1"/>
          <p:nvPr>
            <p:ph idx="10" type="dt"/>
          </p:nvPr>
        </p:nvSpPr>
        <p:spPr>
          <a:xfrm>
            <a:off x="10712902" y="693063"/>
            <a:ext cx="1432800" cy="378000"/>
          </a:xfrm>
          <a:prstGeom prst="rect">
            <a:avLst/>
          </a:prstGeom>
          <a:solidFill>
            <a:schemeClr val="accent4"/>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Conclusion</a:t>
            </a:r>
            <a:endParaRPr b="1"/>
          </a:p>
        </p:txBody>
      </p:sp>
      <p:pic>
        <p:nvPicPr>
          <p:cNvPr id="685" name="Google Shape;685;p67"/>
          <p:cNvPicPr preferRelativeResize="0"/>
          <p:nvPr/>
        </p:nvPicPr>
        <p:blipFill>
          <a:blip r:embed="rId3">
            <a:alphaModFix/>
          </a:blip>
          <a:stretch>
            <a:fillRect/>
          </a:stretch>
        </p:blipFill>
        <p:spPr>
          <a:xfrm>
            <a:off x="7757477" y="6238363"/>
            <a:ext cx="1205225" cy="44423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9"/>
          <p:cNvSpPr txBox="1"/>
          <p:nvPr>
            <p:ph type="title"/>
          </p:nvPr>
        </p:nvSpPr>
        <p:spPr>
          <a:xfrm>
            <a:off x="259883" y="434108"/>
            <a:ext cx="11569800" cy="8958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1"/>
              </a:buClr>
              <a:buSzPts val="3600"/>
              <a:buFont typeface="Barlow Condensed"/>
              <a:buNone/>
            </a:pPr>
            <a:r>
              <a:rPr lang="en-US"/>
              <a:t>Satisfiability (SAT) + Computer Algebra Systems (CAS)</a:t>
            </a:r>
            <a:endParaRPr/>
          </a:p>
        </p:txBody>
      </p:sp>
      <p:sp>
        <p:nvSpPr>
          <p:cNvPr id="374" name="Google Shape;374;p39"/>
          <p:cNvSpPr txBox="1"/>
          <p:nvPr>
            <p:ph idx="11" type="ftr"/>
          </p:nvPr>
        </p:nvSpPr>
        <p:spPr>
          <a:xfrm>
            <a:off x="107476" y="6487700"/>
            <a:ext cx="9721800" cy="250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A SAT Solver + Computer Algebra Attack on the Minimum Kochen–Specker Problem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375" name="Google Shape;375;p39"/>
          <p:cNvSpPr txBox="1"/>
          <p:nvPr>
            <p:ph idx="12" type="sldNum"/>
          </p:nvPr>
        </p:nvSpPr>
        <p:spPr>
          <a:xfrm>
            <a:off x="5588000" y="6335309"/>
            <a:ext cx="1016100" cy="250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PAGE  </a:t>
            </a:r>
            <a:fld id="{00000000-1234-1234-1234-123412341234}" type="slidenum">
              <a:rPr lang="en-US"/>
              <a:t>‹#›</a:t>
            </a:fld>
            <a:endParaRPr/>
          </a:p>
        </p:txBody>
      </p:sp>
      <p:sp>
        <p:nvSpPr>
          <p:cNvPr id="376" name="Google Shape;376;p39"/>
          <p:cNvSpPr txBox="1"/>
          <p:nvPr>
            <p:ph idx="10" type="dt"/>
          </p:nvPr>
        </p:nvSpPr>
        <p:spPr>
          <a:xfrm>
            <a:off x="10712902" y="693063"/>
            <a:ext cx="1432800" cy="378000"/>
          </a:xfrm>
          <a:prstGeom prst="rect">
            <a:avLst/>
          </a:prstGeom>
          <a:solidFill>
            <a:schemeClr val="accent4"/>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Introduction</a:t>
            </a:r>
            <a:endParaRPr b="1"/>
          </a:p>
        </p:txBody>
      </p:sp>
      <p:pic>
        <p:nvPicPr>
          <p:cNvPr id="377" name="Google Shape;377;p39"/>
          <p:cNvPicPr preferRelativeResize="0"/>
          <p:nvPr/>
        </p:nvPicPr>
        <p:blipFill>
          <a:blip r:embed="rId3">
            <a:alphaModFix/>
          </a:blip>
          <a:stretch>
            <a:fillRect/>
          </a:stretch>
        </p:blipFill>
        <p:spPr>
          <a:xfrm>
            <a:off x="7757477" y="6238363"/>
            <a:ext cx="1205225" cy="444236"/>
          </a:xfrm>
          <a:prstGeom prst="rect">
            <a:avLst/>
          </a:prstGeom>
          <a:noFill/>
          <a:ln>
            <a:noFill/>
          </a:ln>
        </p:spPr>
      </p:pic>
      <p:sp>
        <p:nvSpPr>
          <p:cNvPr id="378" name="Google Shape;378;p3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a:t>
            </a:r>
            <a:endParaRPr/>
          </a:p>
        </p:txBody>
      </p:sp>
      <p:pic>
        <p:nvPicPr>
          <p:cNvPr id="379" name="Google Shape;379;p39"/>
          <p:cNvPicPr preferRelativeResize="0"/>
          <p:nvPr/>
        </p:nvPicPr>
        <p:blipFill>
          <a:blip r:embed="rId4">
            <a:alphaModFix/>
          </a:blip>
          <a:stretch>
            <a:fillRect/>
          </a:stretch>
        </p:blipFill>
        <p:spPr>
          <a:xfrm>
            <a:off x="2772363" y="1363800"/>
            <a:ext cx="6647365" cy="44479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0"/>
          <p:cNvSpPr txBox="1"/>
          <p:nvPr>
            <p:ph type="title"/>
          </p:nvPr>
        </p:nvSpPr>
        <p:spPr>
          <a:xfrm>
            <a:off x="259883" y="434108"/>
            <a:ext cx="11569800" cy="8958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1"/>
              </a:buClr>
              <a:buSzPts val="3600"/>
              <a:buFont typeface="Barlow Condensed"/>
              <a:buNone/>
            </a:pPr>
            <a:r>
              <a:rPr lang="en-US"/>
              <a:t>Our Main Result: SAT+CAS for Minimal Kochen-Specker Problem</a:t>
            </a:r>
            <a:endParaRPr/>
          </a:p>
        </p:txBody>
      </p:sp>
      <p:sp>
        <p:nvSpPr>
          <p:cNvPr id="385" name="Google Shape;385;p40"/>
          <p:cNvSpPr txBox="1"/>
          <p:nvPr>
            <p:ph idx="12" type="sldNum"/>
          </p:nvPr>
        </p:nvSpPr>
        <p:spPr>
          <a:xfrm>
            <a:off x="5588000" y="6335309"/>
            <a:ext cx="1016100" cy="250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PAGE  </a:t>
            </a:r>
            <a:fld id="{00000000-1234-1234-1234-123412341234}" type="slidenum">
              <a:rPr lang="en-US"/>
              <a:t>‹#›</a:t>
            </a:fld>
            <a:endParaRPr/>
          </a:p>
        </p:txBody>
      </p:sp>
      <p:sp>
        <p:nvSpPr>
          <p:cNvPr id="386" name="Google Shape;386;p40"/>
          <p:cNvSpPr txBox="1"/>
          <p:nvPr>
            <p:ph idx="11" type="ftr"/>
          </p:nvPr>
        </p:nvSpPr>
        <p:spPr>
          <a:xfrm>
            <a:off x="107476" y="6487700"/>
            <a:ext cx="9721800" cy="250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A SAT Solver + Computer Algebra Attack on the Minimum Kochen–Specker Problem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387" name="Google Shape;387;p40"/>
          <p:cNvSpPr txBox="1"/>
          <p:nvPr>
            <p:ph idx="1" type="body"/>
          </p:nvPr>
        </p:nvSpPr>
        <p:spPr>
          <a:xfrm>
            <a:off x="259875" y="1413175"/>
            <a:ext cx="11569800" cy="3899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a:p>
            <a:pPr indent="0" lvl="0" marL="0" rtl="0" algn="l">
              <a:spcBef>
                <a:spcPts val="0"/>
              </a:spcBef>
              <a:spcAft>
                <a:spcPts val="0"/>
              </a:spcAft>
              <a:buClr>
                <a:schemeClr val="dk1"/>
              </a:buClr>
              <a:buSzPts val="1100"/>
              <a:buFont typeface="Arial"/>
              <a:buNone/>
            </a:pPr>
            <a:r>
              <a:rPr lang="en-US"/>
              <a:t>The first ever successful implementation of the satisfiability solver + computer algebra system approach </a:t>
            </a:r>
            <a:r>
              <a:rPr lang="en-US">
                <a:solidFill>
                  <a:srgbClr val="0000FF"/>
                </a:solidFill>
              </a:rPr>
              <a:t>(SAT + CAS)</a:t>
            </a:r>
            <a:r>
              <a:rPr lang="en-US"/>
              <a:t> for problems in quantum foundations, namely, the minimal Kochen-Specker vector system problem.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We improved the lower bound on the size of the KS system from 22 to 23, with a significant speed-up (30,000x) over previous computational approaches.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spcBef>
                <a:spcPts val="0"/>
              </a:spcBef>
              <a:spcAft>
                <a:spcPts val="0"/>
              </a:spcAft>
              <a:buClr>
                <a:schemeClr val="dk1"/>
              </a:buClr>
              <a:buSzPts val="1100"/>
              <a:buFont typeface="Arial"/>
              <a:buNone/>
            </a:pPr>
            <a:r>
              <a:t/>
            </a:r>
            <a:endParaRPr/>
          </a:p>
        </p:txBody>
      </p:sp>
      <p:sp>
        <p:nvSpPr>
          <p:cNvPr id="388" name="Google Shape;388;p40"/>
          <p:cNvSpPr txBox="1"/>
          <p:nvPr>
            <p:ph idx="10" type="dt"/>
          </p:nvPr>
        </p:nvSpPr>
        <p:spPr>
          <a:xfrm>
            <a:off x="10759202" y="1150263"/>
            <a:ext cx="1432800" cy="378000"/>
          </a:xfrm>
          <a:prstGeom prst="rect">
            <a:avLst/>
          </a:prstGeom>
          <a:solidFill>
            <a:schemeClr val="accent4"/>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The KS Problem</a:t>
            </a:r>
            <a:endParaRPr b="1"/>
          </a:p>
        </p:txBody>
      </p:sp>
      <p:pic>
        <p:nvPicPr>
          <p:cNvPr id="389" name="Google Shape;389;p40"/>
          <p:cNvPicPr preferRelativeResize="0"/>
          <p:nvPr/>
        </p:nvPicPr>
        <p:blipFill>
          <a:blip r:embed="rId3">
            <a:alphaModFix/>
          </a:blip>
          <a:stretch>
            <a:fillRect/>
          </a:stretch>
        </p:blipFill>
        <p:spPr>
          <a:xfrm>
            <a:off x="7757477" y="6238363"/>
            <a:ext cx="1205225" cy="44423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5" name="Shape 395"/>
        <p:cNvGrpSpPr/>
        <p:nvPr/>
      </p:nvGrpSpPr>
      <p:grpSpPr>
        <a:xfrm>
          <a:off x="0" y="0"/>
          <a:ext cx="0" cy="0"/>
          <a:chOff x="0" y="0"/>
          <a:chExt cx="0" cy="0"/>
        </a:xfrm>
      </p:grpSpPr>
      <p:sp>
        <p:nvSpPr>
          <p:cNvPr id="396" name="Google Shape;396;p41"/>
          <p:cNvSpPr/>
          <p:nvPr>
            <p:ph idx="12" type="sldNum"/>
          </p:nvPr>
        </p:nvSpPr>
        <p:spPr>
          <a:xfrm>
            <a:off x="11826240" y="6481703"/>
            <a:ext cx="365760" cy="365760"/>
          </a:xfrm>
          <a:prstGeom prst="ellipse">
            <a:avLst/>
          </a:prstGeom>
          <a:solidFill>
            <a:srgbClr val="1D1D1D">
              <a:alpha val="69019"/>
            </a:srgbClr>
          </a:solidFill>
          <a:ln>
            <a:noFill/>
          </a:ln>
        </p:spPr>
        <p:txBody>
          <a:bodyPr anchorCtr="0" anchor="ctr" bIns="45700" lIns="18275" spcFirstLastPara="1" rIns="1827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397" name="Google Shape;397;p41"/>
          <p:cNvSpPr txBox="1"/>
          <p:nvPr/>
        </p:nvSpPr>
        <p:spPr>
          <a:xfrm>
            <a:off x="331050" y="1815743"/>
            <a:ext cx="11529900" cy="456630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342900" lvl="0" marL="342900" marR="0" rtl="0" algn="l">
              <a:lnSpc>
                <a:spcPct val="144590"/>
              </a:lnSpc>
              <a:spcBef>
                <a:spcPts val="1000"/>
              </a:spcBef>
              <a:spcAft>
                <a:spcPts val="0"/>
              </a:spcAft>
              <a:buClr>
                <a:srgbClr val="000000"/>
              </a:buClr>
              <a:buSzPts val="2400"/>
              <a:buFont typeface="Georgia"/>
              <a:buChar char="▪"/>
            </a:pPr>
            <a:r>
              <a:rPr i="0" lang="en-US" sz="2400" u="none" cap="none" strike="noStrike">
                <a:solidFill>
                  <a:schemeClr val="dk1"/>
                </a:solidFill>
                <a:latin typeface="Georgia"/>
                <a:ea typeface="Georgia"/>
                <a:cs typeface="Georgia"/>
                <a:sym typeface="Georgia"/>
              </a:rPr>
              <a:t>“Explain” counter-intuitive aspects of Quantum Mechanics (QM) such as non-locality, contextuality, complementarity, entanglement,...</a:t>
            </a:r>
            <a:endParaRPr i="0" sz="1400" u="none" cap="none" strike="noStrike">
              <a:solidFill>
                <a:srgbClr val="000000"/>
              </a:solidFill>
              <a:latin typeface="Georgia"/>
              <a:ea typeface="Georgia"/>
              <a:cs typeface="Georgia"/>
              <a:sym typeface="Georgia"/>
            </a:endParaRPr>
          </a:p>
          <a:p>
            <a:pPr indent="-342900" lvl="0" marL="342900" marR="0" rtl="0" algn="l">
              <a:lnSpc>
                <a:spcPct val="144590"/>
              </a:lnSpc>
              <a:spcBef>
                <a:spcPts val="1000"/>
              </a:spcBef>
              <a:spcAft>
                <a:spcPts val="0"/>
              </a:spcAft>
              <a:buClr>
                <a:srgbClr val="000000"/>
              </a:buClr>
              <a:buSzPts val="2400"/>
              <a:buFont typeface="Georgia"/>
              <a:buChar char="▪"/>
            </a:pPr>
            <a:r>
              <a:rPr i="0" lang="en-US" sz="2400" u="none" cap="none" strike="noStrike">
                <a:solidFill>
                  <a:schemeClr val="dk1"/>
                </a:solidFill>
                <a:latin typeface="Georgia"/>
                <a:ea typeface="Georgia"/>
                <a:cs typeface="Georgia"/>
                <a:sym typeface="Georgia"/>
              </a:rPr>
              <a:t>Answer questions such as the measurement problem</a:t>
            </a:r>
            <a:endParaRPr i="0" sz="2400" u="none" cap="none" strike="noStrike">
              <a:solidFill>
                <a:schemeClr val="dk1"/>
              </a:solidFill>
              <a:latin typeface="Georgia"/>
              <a:ea typeface="Georgia"/>
              <a:cs typeface="Georgia"/>
              <a:sym typeface="Georgia"/>
            </a:endParaRPr>
          </a:p>
          <a:p>
            <a:pPr indent="-342900" lvl="0" marL="342900" marR="0" rtl="0" algn="l">
              <a:lnSpc>
                <a:spcPct val="144590"/>
              </a:lnSpc>
              <a:spcBef>
                <a:spcPts val="1000"/>
              </a:spcBef>
              <a:spcAft>
                <a:spcPts val="0"/>
              </a:spcAft>
              <a:buClr>
                <a:srgbClr val="000000"/>
              </a:buClr>
              <a:buSzPts val="2400"/>
              <a:buFont typeface="Georgia"/>
              <a:buChar char="▪"/>
            </a:pPr>
            <a:r>
              <a:rPr i="0" lang="en-US" sz="2400" u="none" cap="none" strike="noStrike">
                <a:solidFill>
                  <a:schemeClr val="dk1"/>
                </a:solidFill>
                <a:latin typeface="Georgia"/>
                <a:ea typeface="Georgia"/>
                <a:cs typeface="Georgia"/>
                <a:sym typeface="Georgia"/>
              </a:rPr>
              <a:t>Attempts include Copenhagen Interpretation, Hidden Variable theories</a:t>
            </a:r>
            <a:endParaRPr i="0" sz="2400" u="none" cap="none" strike="noStrike">
              <a:solidFill>
                <a:schemeClr val="dk1"/>
              </a:solidFill>
              <a:latin typeface="Georgia"/>
              <a:ea typeface="Georgia"/>
              <a:cs typeface="Georgia"/>
              <a:sym typeface="Georgia"/>
            </a:endParaRPr>
          </a:p>
          <a:p>
            <a:pPr indent="-342900" lvl="0" marL="342900" marR="0" rtl="0" algn="l">
              <a:lnSpc>
                <a:spcPct val="144590"/>
              </a:lnSpc>
              <a:spcBef>
                <a:spcPts val="1000"/>
              </a:spcBef>
              <a:spcAft>
                <a:spcPts val="0"/>
              </a:spcAft>
              <a:buClr>
                <a:srgbClr val="000000"/>
              </a:buClr>
              <a:buSzPts val="2400"/>
              <a:buFont typeface="Georgia"/>
              <a:buChar char="▪"/>
            </a:pPr>
            <a:r>
              <a:rPr i="0" lang="en-US" sz="2400" u="none" cap="none" strike="noStrike">
                <a:solidFill>
                  <a:schemeClr val="dk1"/>
                </a:solidFill>
                <a:latin typeface="Georgia"/>
                <a:ea typeface="Georgia"/>
                <a:cs typeface="Georgia"/>
                <a:sym typeface="Georgia"/>
              </a:rPr>
              <a:t>Axiomatize QM in logic and study its meta properties, e.g., soundness, relationship to classical logic, proof systems etc.</a:t>
            </a:r>
            <a:endParaRPr i="0" sz="1400" u="none" cap="none" strike="noStrike">
              <a:solidFill>
                <a:schemeClr val="dk1"/>
              </a:solidFill>
              <a:latin typeface="Georgia"/>
              <a:ea typeface="Georgia"/>
              <a:cs typeface="Georgia"/>
              <a:sym typeface="Georgia"/>
            </a:endParaRPr>
          </a:p>
          <a:p>
            <a:pPr indent="-88900" lvl="0" marL="228600" marR="0" rtl="0" algn="l">
              <a:lnSpc>
                <a:spcPct val="144590"/>
              </a:lnSpc>
              <a:spcBef>
                <a:spcPts val="1000"/>
              </a:spcBef>
              <a:spcAft>
                <a:spcPts val="0"/>
              </a:spcAft>
              <a:buClr>
                <a:schemeClr val="accent2"/>
              </a:buClr>
              <a:buSzPts val="2200"/>
              <a:buFont typeface="Arial"/>
              <a:buNone/>
            </a:pPr>
            <a:r>
              <a:t/>
            </a:r>
            <a:endParaRPr i="0" sz="2000" u="none" cap="none" strike="noStrike">
              <a:solidFill>
                <a:schemeClr val="dk1"/>
              </a:solidFill>
              <a:latin typeface="Georgia"/>
              <a:ea typeface="Georgia"/>
              <a:cs typeface="Georgia"/>
              <a:sym typeface="Georgia"/>
            </a:endParaRPr>
          </a:p>
          <a:p>
            <a:pPr indent="-101600" lvl="0" marL="228600" marR="0" rtl="0" algn="l">
              <a:lnSpc>
                <a:spcPct val="159050"/>
              </a:lnSpc>
              <a:spcBef>
                <a:spcPts val="1000"/>
              </a:spcBef>
              <a:spcAft>
                <a:spcPts val="0"/>
              </a:spcAft>
              <a:buClr>
                <a:schemeClr val="accent2"/>
              </a:buClr>
              <a:buSzPts val="2000"/>
              <a:buFont typeface="Arial"/>
              <a:buNone/>
            </a:pPr>
            <a:r>
              <a:t/>
            </a:r>
            <a:endParaRPr b="0" i="0" sz="2000" u="none" cap="none" strike="noStrike">
              <a:solidFill>
                <a:schemeClr val="dk1"/>
              </a:solidFill>
              <a:latin typeface="Times"/>
              <a:ea typeface="Times"/>
              <a:cs typeface="Times"/>
              <a:sym typeface="Times"/>
            </a:endParaRPr>
          </a:p>
        </p:txBody>
      </p:sp>
      <p:sp>
        <p:nvSpPr>
          <p:cNvPr id="398" name="Google Shape;398;p41"/>
          <p:cNvSpPr txBox="1"/>
          <p:nvPr>
            <p:ph idx="10" type="dt"/>
          </p:nvPr>
        </p:nvSpPr>
        <p:spPr>
          <a:xfrm>
            <a:off x="10468800" y="386175"/>
            <a:ext cx="1723200" cy="378000"/>
          </a:xfrm>
          <a:prstGeom prst="rect">
            <a:avLst/>
          </a:prstGeom>
          <a:solidFill>
            <a:schemeClr val="accent4"/>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a:t>Quantum Foundations</a:t>
            </a:r>
            <a:endParaRPr b="1"/>
          </a:p>
        </p:txBody>
      </p:sp>
      <p:sp>
        <p:nvSpPr>
          <p:cNvPr id="399" name="Google Shape;399;p41"/>
          <p:cNvSpPr txBox="1"/>
          <p:nvPr/>
        </p:nvSpPr>
        <p:spPr>
          <a:xfrm>
            <a:off x="65425" y="317675"/>
            <a:ext cx="10230900" cy="6558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3600"/>
              <a:buFont typeface="Arial"/>
              <a:buNone/>
            </a:pPr>
            <a:r>
              <a:rPr b="1" i="0" lang="en-US" sz="3600" u="none" cap="none" strike="noStrike">
                <a:solidFill>
                  <a:schemeClr val="dk1"/>
                </a:solidFill>
                <a:latin typeface="Barlow Condensed"/>
                <a:ea typeface="Barlow Condensed"/>
                <a:cs typeface="Barlow Condensed"/>
                <a:sym typeface="Barlow Condensed"/>
              </a:rPr>
              <a:t>Quantum Foundations: Goals and Problems</a:t>
            </a:r>
            <a:endParaRPr b="1" i="0" sz="3600" u="none" cap="none" strike="noStrike">
              <a:solidFill>
                <a:schemeClr val="dk1"/>
              </a:solidFill>
              <a:latin typeface="Barlow Condensed"/>
              <a:ea typeface="Barlow Condensed"/>
              <a:cs typeface="Barlow Condensed"/>
              <a:sym typeface="Barlow Condense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7">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2"/>
          <p:cNvSpPr/>
          <p:nvPr>
            <p:ph idx="12" type="sldNum"/>
          </p:nvPr>
        </p:nvSpPr>
        <p:spPr>
          <a:xfrm>
            <a:off x="11826240" y="6481703"/>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pic>
        <p:nvPicPr>
          <p:cNvPr id="407" name="Google Shape;407;p42"/>
          <p:cNvPicPr preferRelativeResize="0"/>
          <p:nvPr/>
        </p:nvPicPr>
        <p:blipFill rotWithShape="1">
          <a:blip r:embed="rId3">
            <a:alphaModFix/>
          </a:blip>
          <a:srcRect b="0" l="0" r="0" t="0"/>
          <a:stretch/>
        </p:blipFill>
        <p:spPr>
          <a:xfrm>
            <a:off x="942975" y="40525"/>
            <a:ext cx="9563101" cy="6806950"/>
          </a:xfrm>
          <a:prstGeom prst="rect">
            <a:avLst/>
          </a:prstGeom>
          <a:noFill/>
          <a:ln>
            <a:noFill/>
          </a:ln>
        </p:spPr>
      </p:pic>
      <p:sp>
        <p:nvSpPr>
          <p:cNvPr id="408" name="Google Shape;408;p42"/>
          <p:cNvSpPr txBox="1"/>
          <p:nvPr>
            <p:ph idx="10" type="dt"/>
          </p:nvPr>
        </p:nvSpPr>
        <p:spPr>
          <a:xfrm>
            <a:off x="10468800" y="579150"/>
            <a:ext cx="1723200" cy="378000"/>
          </a:xfrm>
          <a:prstGeom prst="rect">
            <a:avLst/>
          </a:prstGeom>
          <a:solidFill>
            <a:schemeClr val="accent4"/>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Quantum Foundations</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3"/>
          <p:cNvSpPr txBox="1"/>
          <p:nvPr>
            <p:ph type="title"/>
          </p:nvPr>
        </p:nvSpPr>
        <p:spPr>
          <a:xfrm>
            <a:off x="259883" y="434108"/>
            <a:ext cx="11569800" cy="8958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1"/>
              </a:buClr>
              <a:buSzPts val="3600"/>
              <a:buFont typeface="Barlow Condensed"/>
              <a:buNone/>
            </a:pPr>
            <a:r>
              <a:rPr lang="en-US"/>
              <a:t>The Kochen-Specker and Free-Will Theorems</a:t>
            </a:r>
            <a:endParaRPr/>
          </a:p>
        </p:txBody>
      </p:sp>
      <p:sp>
        <p:nvSpPr>
          <p:cNvPr id="414" name="Google Shape;414;p43"/>
          <p:cNvSpPr txBox="1"/>
          <p:nvPr>
            <p:ph idx="12" type="sldNum"/>
          </p:nvPr>
        </p:nvSpPr>
        <p:spPr>
          <a:xfrm>
            <a:off x="5588000" y="6335309"/>
            <a:ext cx="1016100" cy="250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PAGE  </a:t>
            </a:r>
            <a:fld id="{00000000-1234-1234-1234-123412341234}" type="slidenum">
              <a:rPr lang="en-US"/>
              <a:t>‹#›</a:t>
            </a:fld>
            <a:endParaRPr/>
          </a:p>
        </p:txBody>
      </p:sp>
      <p:sp>
        <p:nvSpPr>
          <p:cNvPr id="415" name="Google Shape;415;p43"/>
          <p:cNvSpPr txBox="1"/>
          <p:nvPr>
            <p:ph idx="11" type="ftr"/>
          </p:nvPr>
        </p:nvSpPr>
        <p:spPr>
          <a:xfrm>
            <a:off x="107476" y="6487700"/>
            <a:ext cx="9721800" cy="250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A SAT Solver + Computer Algebra Attack on the Minimum Kochen–Specker Problem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416" name="Google Shape;416;p43"/>
          <p:cNvSpPr txBox="1"/>
          <p:nvPr>
            <p:ph idx="10" type="dt"/>
          </p:nvPr>
        </p:nvSpPr>
        <p:spPr>
          <a:xfrm>
            <a:off x="10712902" y="693063"/>
            <a:ext cx="1432800" cy="378000"/>
          </a:xfrm>
          <a:prstGeom prst="rect">
            <a:avLst/>
          </a:prstGeom>
          <a:solidFill>
            <a:schemeClr val="accent4"/>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KS Theorem</a:t>
            </a:r>
            <a:endParaRPr b="1"/>
          </a:p>
        </p:txBody>
      </p:sp>
      <p:pic>
        <p:nvPicPr>
          <p:cNvPr id="417" name="Google Shape;417;p43"/>
          <p:cNvPicPr preferRelativeResize="0"/>
          <p:nvPr/>
        </p:nvPicPr>
        <p:blipFill>
          <a:blip r:embed="rId3">
            <a:alphaModFix/>
          </a:blip>
          <a:stretch>
            <a:fillRect/>
          </a:stretch>
        </p:blipFill>
        <p:spPr>
          <a:xfrm>
            <a:off x="7757477" y="6238363"/>
            <a:ext cx="1205225" cy="444236"/>
          </a:xfrm>
          <a:prstGeom prst="rect">
            <a:avLst/>
          </a:prstGeom>
          <a:noFill/>
          <a:ln>
            <a:noFill/>
          </a:ln>
        </p:spPr>
      </p:pic>
      <p:sp>
        <p:nvSpPr>
          <p:cNvPr id="418" name="Google Shape;418;p43"/>
          <p:cNvSpPr txBox="1"/>
          <p:nvPr>
            <p:ph idx="1" type="body"/>
          </p:nvPr>
        </p:nvSpPr>
        <p:spPr>
          <a:xfrm>
            <a:off x="259875" y="1413175"/>
            <a:ext cx="11569800" cy="4359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40"/>
              <a:buFont typeface="Arial"/>
              <a:buNone/>
            </a:pPr>
            <a:r>
              <a:rPr lang="en-US"/>
              <a:t>The Kochen-Specker (KS) Theorem states that there is a contradiction between the </a:t>
            </a:r>
            <a:r>
              <a:rPr lang="en-US">
                <a:solidFill>
                  <a:srgbClr val="0000FF"/>
                </a:solidFill>
              </a:rPr>
              <a:t>SPIN axiom</a:t>
            </a:r>
            <a:r>
              <a:rPr lang="en-US"/>
              <a:t> of standard quantum mechanics and the assumption of </a:t>
            </a:r>
            <a:r>
              <a:rPr lang="en-US">
                <a:solidFill>
                  <a:srgbClr val="0000FF"/>
                </a:solidFill>
              </a:rPr>
              <a:t>non-contextuality </a:t>
            </a:r>
            <a:r>
              <a:rPr lang="en-US"/>
              <a:t>[3]. (More precisely, there is a contradiction between empirical predictions of QM and the following three properties one assumes all systems must possess: value-definiteness + non-contextuality + one-one Hilbert correspondence.) </a:t>
            </a:r>
            <a:endParaRPr/>
          </a:p>
          <a:p>
            <a:pPr indent="0" lvl="0" marL="0" rtl="0" algn="l">
              <a:spcBef>
                <a:spcPts val="0"/>
              </a:spcBef>
              <a:spcAft>
                <a:spcPts val="0"/>
              </a:spcAft>
              <a:buClr>
                <a:schemeClr val="dk1"/>
              </a:buClr>
              <a:buSzPts val="2040"/>
              <a:buFont typeface="Arial"/>
              <a:buNone/>
            </a:pPr>
            <a:r>
              <a:t/>
            </a:r>
            <a:endParaRPr/>
          </a:p>
          <a:p>
            <a:pPr indent="0" lvl="0" marL="0" rtl="0" algn="l">
              <a:spcBef>
                <a:spcPts val="0"/>
              </a:spcBef>
              <a:spcAft>
                <a:spcPts val="0"/>
              </a:spcAft>
              <a:buClr>
                <a:schemeClr val="dk1"/>
              </a:buClr>
              <a:buSzPts val="2040"/>
              <a:buFont typeface="Arial"/>
              <a:buNone/>
            </a:pPr>
            <a:r>
              <a:rPr lang="en-US"/>
              <a:t>The Free Will theorem, proposed by John Conway and Simon Kochen, is a result in quantum mechanics that challenges determinism. The theorem is based on and extends the </a:t>
            </a:r>
            <a:r>
              <a:rPr lang="en-US">
                <a:solidFill>
                  <a:srgbClr val="0000FF"/>
                </a:solidFill>
              </a:rPr>
              <a:t>Kochen-Specker theorem</a:t>
            </a:r>
            <a:r>
              <a:rPr lang="en-US"/>
              <a:t>, which shows the limits of our ability to know the properties of a quantum system.</a:t>
            </a:r>
            <a:endParaRPr/>
          </a:p>
          <a:p>
            <a:pPr indent="0" lvl="0" marL="0" rtl="0" algn="l">
              <a:lnSpc>
                <a:spcPct val="100000"/>
              </a:lnSpc>
              <a:spcBef>
                <a:spcPts val="0"/>
              </a:spcBef>
              <a:spcAft>
                <a:spcPts val="0"/>
              </a:spcAft>
              <a:buSzPts val="2040"/>
              <a:buNone/>
            </a:pPr>
            <a:r>
              <a:t/>
            </a:r>
            <a:endParaRPr/>
          </a:p>
          <a:p>
            <a:pPr indent="0" lvl="0" marL="0" rtl="0" algn="l">
              <a:lnSpc>
                <a:spcPct val="100000"/>
              </a:lnSpc>
              <a:spcBef>
                <a:spcPts val="0"/>
              </a:spcBef>
              <a:spcAft>
                <a:spcPts val="0"/>
              </a:spcAft>
              <a:buSzPts val="2040"/>
              <a:buNone/>
            </a:pPr>
            <a:r>
              <a:t/>
            </a:r>
            <a:endParaRPr/>
          </a:p>
        </p:txBody>
      </p:sp>
      <p:sp>
        <p:nvSpPr>
          <p:cNvPr id="419" name="Google Shape;419;p43"/>
          <p:cNvSpPr txBox="1"/>
          <p:nvPr>
            <p:ph idx="11" type="ftr"/>
          </p:nvPr>
        </p:nvSpPr>
        <p:spPr>
          <a:xfrm>
            <a:off x="107475" y="5885525"/>
            <a:ext cx="11569800" cy="4443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solidFill>
                  <a:srgbClr val="222222"/>
                </a:solidFill>
                <a:highlight>
                  <a:srgbClr val="FFFFFF"/>
                </a:highlight>
                <a:latin typeface="Arial"/>
                <a:ea typeface="Arial"/>
                <a:cs typeface="Arial"/>
                <a:sym typeface="Arial"/>
              </a:rPr>
              <a:t>[3] Carsten Held. The Kochen-Specker Theorem. In Edward N. Zalta, editor, The Stanford Encyclopedia of Philosophy. Metaphysics Research Lab, Stanford University, Spring 2018 edition, 2018.</a:t>
            </a:r>
            <a:endParaRPr>
              <a:solidFill>
                <a:srgbClr val="222222"/>
              </a:solidFill>
              <a:highlight>
                <a:srgbClr val="FFFFFF"/>
              </a:highlight>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4"/>
          <p:cNvSpPr txBox="1"/>
          <p:nvPr>
            <p:ph type="title"/>
          </p:nvPr>
        </p:nvSpPr>
        <p:spPr>
          <a:xfrm>
            <a:off x="259883" y="434108"/>
            <a:ext cx="11569800" cy="8958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1"/>
              </a:buClr>
              <a:buSzPts val="3600"/>
              <a:buFont typeface="Barlow Condensed"/>
              <a:buNone/>
            </a:pPr>
            <a:r>
              <a:rPr lang="en-US"/>
              <a:t>Spin of a Particle</a:t>
            </a:r>
            <a:endParaRPr/>
          </a:p>
        </p:txBody>
      </p:sp>
      <p:sp>
        <p:nvSpPr>
          <p:cNvPr id="425" name="Google Shape;425;p44"/>
          <p:cNvSpPr txBox="1"/>
          <p:nvPr>
            <p:ph idx="12" type="sldNum"/>
          </p:nvPr>
        </p:nvSpPr>
        <p:spPr>
          <a:xfrm>
            <a:off x="5588000" y="6335309"/>
            <a:ext cx="1016100" cy="250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PAGE  </a:t>
            </a:r>
            <a:fld id="{00000000-1234-1234-1234-123412341234}" type="slidenum">
              <a:rPr lang="en-US"/>
              <a:t>‹#›</a:t>
            </a:fld>
            <a:endParaRPr/>
          </a:p>
        </p:txBody>
      </p:sp>
      <p:sp>
        <p:nvSpPr>
          <p:cNvPr id="426" name="Google Shape;426;p44"/>
          <p:cNvSpPr txBox="1"/>
          <p:nvPr>
            <p:ph idx="11" type="ftr"/>
          </p:nvPr>
        </p:nvSpPr>
        <p:spPr>
          <a:xfrm>
            <a:off x="107476" y="6487700"/>
            <a:ext cx="9721800" cy="250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A SAT Solver + Computer Algebra Attack on the Minimum Kochen–Specker Problem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427" name="Google Shape;427;p44"/>
          <p:cNvSpPr txBox="1"/>
          <p:nvPr>
            <p:ph idx="1" type="body"/>
          </p:nvPr>
        </p:nvSpPr>
        <p:spPr>
          <a:xfrm>
            <a:off x="259875" y="1336975"/>
            <a:ext cx="11569800" cy="4922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040"/>
              <a:buNone/>
            </a:pPr>
            <a:r>
              <a:t/>
            </a:r>
            <a:endParaRPr/>
          </a:p>
          <a:p>
            <a:pPr indent="0" lvl="0" marL="0" rtl="0" algn="l">
              <a:lnSpc>
                <a:spcPct val="100000"/>
              </a:lnSpc>
              <a:spcBef>
                <a:spcPts val="0"/>
              </a:spcBef>
              <a:spcAft>
                <a:spcPts val="0"/>
              </a:spcAft>
              <a:buSzPts val="2040"/>
              <a:buNone/>
            </a:pPr>
            <a:r>
              <a:t/>
            </a:r>
            <a:endParaRPr/>
          </a:p>
          <a:p>
            <a:pPr indent="0" lvl="0" marL="0" rtl="0" algn="l">
              <a:lnSpc>
                <a:spcPct val="100000"/>
              </a:lnSpc>
              <a:spcBef>
                <a:spcPts val="0"/>
              </a:spcBef>
              <a:spcAft>
                <a:spcPts val="0"/>
              </a:spcAft>
              <a:buSzPts val="2040"/>
              <a:buNone/>
            </a:pPr>
            <a:r>
              <a:t/>
            </a:r>
            <a:endParaRPr/>
          </a:p>
          <a:p>
            <a:pPr indent="0" lvl="0" marL="0" rtl="0" algn="l">
              <a:lnSpc>
                <a:spcPct val="100000"/>
              </a:lnSpc>
              <a:spcBef>
                <a:spcPts val="0"/>
              </a:spcBef>
              <a:spcAft>
                <a:spcPts val="0"/>
              </a:spcAft>
              <a:buSzPts val="2040"/>
              <a:buNone/>
            </a:pPr>
            <a:r>
              <a:t/>
            </a:r>
            <a:endParaRPr/>
          </a:p>
          <a:p>
            <a:pPr indent="0" lvl="0" marL="0" rtl="0" algn="l">
              <a:lnSpc>
                <a:spcPct val="100000"/>
              </a:lnSpc>
              <a:spcBef>
                <a:spcPts val="0"/>
              </a:spcBef>
              <a:spcAft>
                <a:spcPts val="0"/>
              </a:spcAft>
              <a:buSzPts val="2040"/>
              <a:buNone/>
            </a:pPr>
            <a:r>
              <a:rPr lang="en-US"/>
              <a:t>One of the central ideas of quantum mechanics is the notion of spin. Certain subatomic particles have spin. Given a direction, a particle can spin up (positive), down (negative), or not at all.</a:t>
            </a:r>
            <a:endParaRPr/>
          </a:p>
          <a:p>
            <a:pPr indent="0" lvl="0" marL="0" rtl="0" algn="l">
              <a:lnSpc>
                <a:spcPct val="100000"/>
              </a:lnSpc>
              <a:spcBef>
                <a:spcPts val="0"/>
              </a:spcBef>
              <a:spcAft>
                <a:spcPts val="0"/>
              </a:spcAft>
              <a:buSzPts val="2040"/>
              <a:buNone/>
            </a:pPr>
            <a:r>
              <a:t/>
            </a:r>
            <a:endParaRPr/>
          </a:p>
        </p:txBody>
      </p:sp>
      <p:sp>
        <p:nvSpPr>
          <p:cNvPr id="428" name="Google Shape;428;p44"/>
          <p:cNvSpPr txBox="1"/>
          <p:nvPr>
            <p:ph idx="10" type="dt"/>
          </p:nvPr>
        </p:nvSpPr>
        <p:spPr>
          <a:xfrm>
            <a:off x="10712902" y="693063"/>
            <a:ext cx="1432800" cy="378000"/>
          </a:xfrm>
          <a:prstGeom prst="rect">
            <a:avLst/>
          </a:prstGeom>
          <a:solidFill>
            <a:schemeClr val="accent4"/>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The KS Problem</a:t>
            </a:r>
            <a:endParaRPr b="1"/>
          </a:p>
        </p:txBody>
      </p:sp>
      <p:pic>
        <p:nvPicPr>
          <p:cNvPr id="429" name="Google Shape;429;p44"/>
          <p:cNvPicPr preferRelativeResize="0"/>
          <p:nvPr/>
        </p:nvPicPr>
        <p:blipFill>
          <a:blip r:embed="rId3">
            <a:alphaModFix/>
          </a:blip>
          <a:stretch>
            <a:fillRect/>
          </a:stretch>
        </p:blipFill>
        <p:spPr>
          <a:xfrm>
            <a:off x="7757477" y="6238363"/>
            <a:ext cx="1205225" cy="44423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UofWaterloo_WhiteBkgrd">
  <a:themeElements>
    <a:clrScheme name="Math">
      <a:dk1>
        <a:srgbClr val="000000"/>
      </a:dk1>
      <a:lt1>
        <a:srgbClr val="FFFFFF"/>
      </a:lt1>
      <a:dk2>
        <a:srgbClr val="757575"/>
      </a:dk2>
      <a:lt2>
        <a:srgbClr val="D6D6D6"/>
      </a:lt2>
      <a:accent1>
        <a:srgbClr val="DE2498"/>
      </a:accent1>
      <a:accent2>
        <a:srgbClr val="0C0C0C"/>
      </a:accent2>
      <a:accent3>
        <a:srgbClr val="FF62AA"/>
      </a:accent3>
      <a:accent4>
        <a:srgbClr val="FFBDEF"/>
      </a:accent4>
      <a:accent5>
        <a:srgbClr val="C50078"/>
      </a:accent5>
      <a:accent6>
        <a:srgbClr val="0073CE"/>
      </a:accent6>
      <a:hlink>
        <a:srgbClr val="C50078"/>
      </a:hlink>
      <a:folHlink>
        <a:srgbClr val="59595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