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8C1D-A7CC-D6EA-96F3-2B3CD6A3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1DBE-20DA-43AB-FB14-B2A982ED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F008-3481-4E99-28FB-F4E74E8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9480-2402-09CC-A72F-F858186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B3C7-05B4-ACB0-1E0A-6976B0E6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5928-E4F0-9BC5-6498-6783E6C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51D1-FDF2-EA35-2A8A-999393F0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FF59-72F1-2021-1B69-C65ABEB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1A11-47CE-E010-CA1E-5CEC374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47DC-E9EC-FEDB-AB8B-8B6ACE3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580-401B-1CD1-41B5-3FA1FC14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892F-0181-C019-FDA3-7983F7E5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887B-CD6E-6E38-1CC0-6F7B992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D097-217A-3A72-FF8A-6905184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75A-4D9C-6F3E-07EF-79F872C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AC9E-1B66-B261-C2DB-0DDEB08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5A3C-8CFB-33DB-E7E3-584CD68D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7124-FF0A-C781-5E68-60B03C4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828D-0F64-B3A0-2BAE-1B3D08B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2CA-C852-8849-25C2-2F7704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0AA0-1119-3057-0766-BA01224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14B2-E7A1-BA5D-2DF8-0CD300CE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427D-E623-0940-E72C-94A3EF4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0422-9A34-E874-E130-8FFF8799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5F5D-C184-3AEA-F9B0-7F7527E7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347-1A64-362E-D62B-B258FB10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E27A-7873-86F6-5DE1-A51BC13E5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F871-8843-4CDF-49B1-E06C7F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5BC-88E0-DE74-DA58-A2910A7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C0CE-12B6-7C7A-9ADB-211BF71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EB22-CD7C-8FF7-603F-7F6FD17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796-809B-071F-CBEB-C1AF19C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F24E-7B97-619A-AE73-B36BB4F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0807-4094-5930-D75B-BE18599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ACA5-6E25-EFCF-68E8-CDCEDD0C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E882-84C2-590A-7B67-E45CE0E9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52EDD-8E5E-445D-E07C-7C33063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3EC28-36AA-CA67-1A5A-C7A2F22D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DB5E-2CD6-A628-49E9-7BD46BF3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9A3F-08D6-325C-B993-D9296623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C892-2585-17B3-1F4D-669CCB0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D703-5B8A-4353-9CCF-2194372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B86E-D045-1AF8-C540-4882FA9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FA9A-B410-E2EC-07B1-10E82CA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6498-119F-F0C1-B2F8-4F2B4040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9881-1B1B-D1A3-BD30-A461EA1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C78-8F87-98A4-8035-88277C1A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C89-3353-CB77-B790-EA26590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A80-BC93-1FAC-98B2-D560519D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D495-0D2E-9E05-48E6-72BB4E2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620A-B74A-EEE7-CA33-CAF5B58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992C-98EF-A4E9-8E02-823D03DA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56A-4DE0-F1B3-6F14-BF97BBA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5A6AD-AA2F-9C67-1ACE-D2B4382A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646B-E51D-17B4-F5B2-CF488567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00B0-5FFA-4FA1-9AE6-E34787A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52BF-14D8-21AE-B05F-280AF01F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CD06-3107-0CA6-C8EC-217FCD5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EBE6-37C0-52BF-2175-E594917D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8D0D-A66A-0C1F-8948-AF31621E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C6BE-D4B3-C7AD-B0A5-1D92A8B7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81CC-D515-2535-326B-AF372860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6EB4-E952-20CC-496F-C9760047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7550-4094-4A90-171D-094BBF7C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93409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Mathias Preiner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361767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Aina Niemetz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</p:txBody>
      </p:sp>
    </p:spTree>
    <p:extLst>
      <p:ext uri="{BB962C8B-B14F-4D97-AF65-F5344CB8AC3E}">
        <p14:creationId xmlns:p14="http://schemas.microsoft.com/office/powerpoint/2010/main" val="187809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Soh </a:t>
            </a:r>
            <a:r>
              <a:rPr lang="en-US" dirty="0" err="1"/>
              <a:t>Takehide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Mutsunori</a:t>
            </a:r>
            <a:r>
              <a:rPr lang="en-US" dirty="0"/>
              <a:t> </a:t>
            </a:r>
            <a:r>
              <a:rPr lang="en-US" dirty="0" err="1"/>
              <a:t>Banbara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Kristin Rozier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Miyuki </a:t>
            </a:r>
            <a:r>
              <a:rPr lang="en-US" dirty="0" err="1"/>
              <a:t>Koshimura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Masahiro Sakai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Jakob </a:t>
            </a:r>
            <a:r>
              <a:rPr lang="en-US" dirty="0" err="1"/>
              <a:t>Nordstroem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DIKU</a:t>
            </a:r>
          </a:p>
        </p:txBody>
      </p:sp>
    </p:spTree>
    <p:extLst>
      <p:ext uri="{BB962C8B-B14F-4D97-AF65-F5344CB8AC3E}">
        <p14:creationId xmlns:p14="http://schemas.microsoft.com/office/powerpoint/2010/main" val="422480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Nina Narodytska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</p:spTree>
    <p:extLst>
      <p:ext uri="{BB962C8B-B14F-4D97-AF65-F5344CB8AC3E}">
        <p14:creationId xmlns:p14="http://schemas.microsoft.com/office/powerpoint/2010/main" val="155423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Roopsha Samanta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5A9F-091C-C0E0-81E8-22C8C810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Armin Biere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5580-F6D3-A63F-5AFA-031527B3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Freiburg</a:t>
            </a:r>
          </a:p>
        </p:txBody>
      </p:sp>
    </p:spTree>
    <p:extLst>
      <p:ext uri="{BB962C8B-B14F-4D97-AF65-F5344CB8AC3E}">
        <p14:creationId xmlns:p14="http://schemas.microsoft.com/office/powerpoint/2010/main" val="378025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Tachio Terauchi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9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Marijn Heule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CMU</a:t>
            </a:r>
          </a:p>
        </p:txBody>
      </p:sp>
    </p:spTree>
    <p:extLst>
      <p:ext uri="{BB962C8B-B14F-4D97-AF65-F5344CB8AC3E}">
        <p14:creationId xmlns:p14="http://schemas.microsoft.com/office/powerpoint/2010/main" val="192269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Nikolaj Bjorner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1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A184-B676-3798-68F9-0F5A471D2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Vijay Ganesh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3024-989B-458C-F9F7-554F7902C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Georgia Tech (Waterloo)</a:t>
            </a:r>
          </a:p>
        </p:txBody>
      </p:sp>
    </p:spTree>
    <p:extLst>
      <p:ext uri="{BB962C8B-B14F-4D97-AF65-F5344CB8AC3E}">
        <p14:creationId xmlns:p14="http://schemas.microsoft.com/office/powerpoint/2010/main" val="2168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645FF-D4E7-617F-F7B3-8B83140F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30" y="442224"/>
            <a:ext cx="6828566" cy="32751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 Buss</a:t>
            </a:r>
          </a:p>
          <a:p>
            <a:pPr algn="l"/>
            <a:r>
              <a:rPr lang="en-US" sz="2000" dirty="0"/>
              <a:t>University of California, San Diego</a:t>
            </a:r>
            <a:br>
              <a:rPr lang="en-US" sz="2000" dirty="0"/>
            </a:br>
            <a:r>
              <a:rPr lang="en-US" sz="2000" dirty="0"/>
              <a:t>Department of Mathematics</a:t>
            </a:r>
          </a:p>
          <a:p>
            <a:pPr algn="l"/>
            <a:r>
              <a:rPr lang="en-US" sz="2000" dirty="0"/>
              <a:t>sbuss@ucsd.edu</a:t>
            </a:r>
            <a:br>
              <a:rPr lang="en-US" sz="2000" dirty="0"/>
            </a:br>
            <a:r>
              <a:rPr lang="en-US" sz="2000" dirty="0"/>
              <a:t>http:/math.ucsd.edu/~sbuss</a:t>
            </a:r>
          </a:p>
          <a:p>
            <a:pPr algn="l"/>
            <a:r>
              <a:rPr lang="en-US" sz="2000" i="1" dirty="0"/>
              <a:t>Interests: </a:t>
            </a:r>
            <a:r>
              <a:rPr lang="en-US" sz="2000" dirty="0"/>
              <a:t>  </a:t>
            </a:r>
          </a:p>
          <a:p>
            <a:pPr algn="l"/>
            <a:r>
              <a:rPr lang="en-US" sz="2000" dirty="0"/>
              <a:t>Mathematical logic, proof complexity, bounded arithmetic, </a:t>
            </a:r>
            <a:br>
              <a:rPr lang="en-US" sz="2000" dirty="0"/>
            </a:br>
            <a:r>
              <a:rPr lang="en-US" sz="2000" dirty="0"/>
              <a:t>SAT solvers and resolution, algorithms and complexity.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person in a gray shirt&#10;&#10;Description automatically generated">
            <a:extLst>
              <a:ext uri="{FF2B5EF4-FFF2-40B4-BE49-F238E27FC236}">
                <a16:creationId xmlns:a16="http://schemas.microsoft.com/office/drawing/2014/main" id="{3AA9934C-A53C-3D39-37A1-8CF0BDBD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4" y="355965"/>
            <a:ext cx="3519639" cy="380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16383-DD82-EF20-CE19-85D7DC1FEF19}"/>
              </a:ext>
            </a:extLst>
          </p:cNvPr>
          <p:cNvSpPr txBox="1"/>
          <p:nvPr/>
        </p:nvSpPr>
        <p:spPr>
          <a:xfrm>
            <a:off x="714730" y="3517572"/>
            <a:ext cx="10419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Recent research includes: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DRAT proofs (with N. </a:t>
            </a:r>
            <a:r>
              <a:rPr lang="en-US" sz="2000" dirty="0" err="1"/>
              <a:t>Thapen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Independence results for NEXP vs P/poly in Bounded Arithmetic (with A. </a:t>
            </a:r>
            <a:r>
              <a:rPr lang="en-US" sz="2000" dirty="0" err="1"/>
              <a:t>Atserias</a:t>
            </a:r>
            <a:r>
              <a:rPr lang="en-US" sz="2000" dirty="0"/>
              <a:t> and M. Müller)</a:t>
            </a:r>
            <a:br>
              <a:rPr lang="en-US" sz="2000" dirty="0"/>
            </a:br>
            <a:r>
              <a:rPr lang="en-US" sz="2000" dirty="0"/>
              <a:t>MaxSat (with ML Bonet, A. </a:t>
            </a:r>
            <a:r>
              <a:rPr lang="en-US" sz="2000" dirty="0" err="1"/>
              <a:t>Ignjatiev</a:t>
            </a:r>
            <a:r>
              <a:rPr lang="en-US" sz="2000" dirty="0"/>
              <a:t>, J. Marques-Silva, A. </a:t>
            </a:r>
            <a:r>
              <a:rPr lang="en-US" sz="2000" dirty="0" err="1"/>
              <a:t>Morgado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OBDD proofs (with D. Itsykson, A. Knop, A. </a:t>
            </a:r>
            <a:r>
              <a:rPr lang="en-US" sz="2000" dirty="0" err="1"/>
              <a:t>Riazanov</a:t>
            </a:r>
            <a:r>
              <a:rPr lang="en-US" sz="2000" dirty="0"/>
              <a:t>, D. Sokolov)</a:t>
            </a:r>
            <a:br>
              <a:rPr lang="en-US" sz="2000" dirty="0"/>
            </a:br>
            <a:r>
              <a:rPr lang="en-US" sz="2000" dirty="0"/>
              <a:t>TFNP, Proof Systems and Monotone Circuits (with N. Fleming and R. Impagliazzo)</a:t>
            </a:r>
            <a:br>
              <a:rPr lang="en-US" sz="2000" dirty="0"/>
            </a:br>
            <a:r>
              <a:rPr lang="en-US" sz="2000" dirty="0"/>
              <a:t>Proof Systems for Branching Programs </a:t>
            </a:r>
            <a:r>
              <a:rPr lang="en-US" sz="2000"/>
              <a:t>(with A</a:t>
            </a:r>
            <a:r>
              <a:rPr lang="en-US" sz="2000" dirty="0"/>
              <a:t>. Das and A. Knop)</a:t>
            </a:r>
            <a:br>
              <a:rPr lang="en-US" sz="2000" dirty="0"/>
            </a:br>
            <a:r>
              <a:rPr lang="en-US" sz="2000" dirty="0"/>
              <a:t>Proof Complexity survey (Handbook of Proof Theory, with J. Nordstrom).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3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47D-BFD2-F9E5-1C75-61260DD21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Jie-Hong Roland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9FE9-A0B1-F471-083D-0ADA33437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Hiroshi </a:t>
            </a:r>
            <a:r>
              <a:rPr lang="en-US" dirty="0" err="1"/>
              <a:t>Unno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Stefan </a:t>
            </a:r>
            <a:r>
              <a:rPr lang="en-US" dirty="0" err="1"/>
              <a:t>Szeider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197239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Akihisa Yamada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Katalin Fazekas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80907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Introductions</vt:lpstr>
      <vt:lpstr>Armin Biere</vt:lpstr>
      <vt:lpstr>Vijay Ganesh</vt:lpstr>
      <vt:lpstr>PowerPoint Presentation</vt:lpstr>
      <vt:lpstr>Jie-Hong Roland</vt:lpstr>
      <vt:lpstr>Hiroshi Unno</vt:lpstr>
      <vt:lpstr>Stefan Szeider</vt:lpstr>
      <vt:lpstr>Akihisa Yamada</vt:lpstr>
      <vt:lpstr>Katalin Fazekas</vt:lpstr>
      <vt:lpstr>Mathias Preiner</vt:lpstr>
      <vt:lpstr>Aina Niemetz</vt:lpstr>
      <vt:lpstr> Soh Takehide</vt:lpstr>
      <vt:lpstr>Mutsunori Banbara</vt:lpstr>
      <vt:lpstr>Kristin Rozier</vt:lpstr>
      <vt:lpstr>Miyuki Koshimura</vt:lpstr>
      <vt:lpstr>Masahiro Sakai</vt:lpstr>
      <vt:lpstr>Jakob Nordstroem</vt:lpstr>
      <vt:lpstr>Nina Narodytska</vt:lpstr>
      <vt:lpstr>Roopsha Samanta</vt:lpstr>
      <vt:lpstr>Tachio Terauchi</vt:lpstr>
      <vt:lpstr>Marijn Heule</vt:lpstr>
      <vt:lpstr>Nikolaj Bjorner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Nikolaj Bjorner</dc:creator>
  <cp:lastModifiedBy>Nikolaj Bjorner</cp:lastModifiedBy>
  <cp:revision>11</cp:revision>
  <dcterms:created xsi:type="dcterms:W3CDTF">2023-09-29T21:30:36Z</dcterms:created>
  <dcterms:modified xsi:type="dcterms:W3CDTF">2023-09-29T21:44:26Z</dcterms:modified>
</cp:coreProperties>
</file>