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61C1-AD9D-47DE-9A2E-BB5E14033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DAFE4-95D6-4BE7-A0EE-1AD3B3E76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BA2FF-972B-4D10-9C1B-A941DDEA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4C2F7-8838-4E90-A55A-7D599094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BDB35-3BA2-49E1-826B-4039B149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0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C97E-46D0-4141-98A3-1A9D3E59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254B4-7117-41F9-8E9C-BA4603D55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7FF82-4994-40B0-B4A3-697FBA86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F2C7-E0D8-4CAC-9949-23E1FC6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C3482-92EA-4706-9612-FF660344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6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C554D-7738-4164-B5EB-467500D98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2E623-CB12-46A3-8F77-84BA610F2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46A7C-99A4-4B04-8F40-53DB6BE2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5FA00-777A-46D0-B583-8ED5F81E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717C-2DD9-43A2-B7D3-5B0213FA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9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FAF16-7486-4204-8A55-BB40C5DF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D5CC4-123D-44D5-B36C-3AA9F290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D02BB-D02B-492A-9CC4-AFD45E7E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61A82-AFEF-4AF5-999F-179090A7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FC36A-FD64-4ECF-84B0-266F2CA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7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6325C-0CD5-47CA-8E1A-85AE7CE6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DF7B9-3CB3-430E-B178-4F0E40D0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3754F-CA74-4D30-BADF-B1168893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8AC82-B7B1-4A7F-B812-A3D51926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ABF63-7C55-4D3B-B2CC-C40078D3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1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64BE-A7C6-4CDD-92E7-5F0EC154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9755C-B619-4DF6-B307-AE69B7843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CAA8E-F577-471B-A09D-6E49E7BC4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0FE56-B2DF-4CC7-94FB-B1A3693B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B8C6-BAE1-4263-A8DD-C972A440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73B26-144E-45D8-8F2B-927900DA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A4612-F9E5-4460-ABAC-8ABED62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989CA-B610-42D5-94D9-F1445871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0C885-743B-41F1-BA7E-DAF05D294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C1EFF2-E264-45F1-8F63-0BB0D810C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49474-1E8C-418C-A00C-B479F4F7E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9C68A2-03ED-4260-BD97-3A5D8BE2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78D4C8-E3F8-4CFF-9CA8-A898C002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D04407-3F51-4D94-8A08-3E26F758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D63B3-339A-487F-B361-2E24AB09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A24493-D9AE-4CED-B68B-45B03C99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8DB2FA-C396-4EED-A0C6-B4EEDD7A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223C4C-A553-4E5B-A92E-87836C45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EB5842-D338-41BA-87B4-F3B67CDB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E4D49A-567D-408F-A04D-876A9F64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5268B-2D25-4CFA-92C5-324D622B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E305-38E4-40B9-BE39-D35C936C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2E0D7-B613-4E6D-974C-854EBC24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5C327-4659-4966-AB36-B8B8F590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23921-CE14-415B-867B-ED13D2B1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53B93-BA99-4802-BDB4-A1F54CE9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98196-599E-4BB7-B97D-81603E95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113A-64E8-44B5-A72E-EACA10FB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BEB8B4-63F2-42EB-BAD3-32DDF02CF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8A6FC-0859-4D98-AF9B-F8F82DEC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75B21-8C81-418B-9EF2-D9E3704F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BB256-219A-48F8-A886-EC4842A0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89586-8B8D-4B16-99A3-3ECEABC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0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EC9F1-75DC-4E1A-88DB-FEAED5A7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94362-C859-424E-A6B8-104C98A8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B56D-603F-4D8B-9A4B-54EC9F41E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3C15-DB4B-42C8-BF47-5D7985CF245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1F168-C4F2-4657-BB25-185FCBDAC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E406A-834C-44DF-91E5-BEC2240B1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B8A9-51A8-492F-B2E5-71C795D6C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57A9EC4-2E45-461E-9584-FD92CA34C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43522"/>
              </p:ext>
            </p:extLst>
          </p:nvPr>
        </p:nvGraphicFramePr>
        <p:xfrm>
          <a:off x="1153160" y="1738154"/>
          <a:ext cx="9169400" cy="40386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4673938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2176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60789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89221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1597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9633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90571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046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40272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4610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64405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33398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68828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27080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2428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837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BOP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3658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323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93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PD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825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291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PD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1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509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388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BOP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11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311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256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BOP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503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95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PD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75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799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PD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34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656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044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BOP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043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</a:t>
                      </a:r>
                    </a:p>
                  </a:txBody>
                  <a:tcPr marL="7620" marR="114300" marT="7620" marB="0" anchor="ctr">
                    <a:lnL>
                      <a:noFill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3F3F3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4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16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330</Words>
  <Application>Microsoft Office PowerPoint</Application>
  <PresentationFormat>宽屏</PresentationFormat>
  <Paragraphs>330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夏目 莲世</dc:creator>
  <cp:lastModifiedBy>夏目 莲世</cp:lastModifiedBy>
  <cp:revision>1</cp:revision>
  <dcterms:created xsi:type="dcterms:W3CDTF">2023-01-15T08:22:06Z</dcterms:created>
  <dcterms:modified xsi:type="dcterms:W3CDTF">2023-01-15T12:00:44Z</dcterms:modified>
</cp:coreProperties>
</file>