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f98c9c2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f98c9c2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f98c9c2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f98c9c2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f98c9c2f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f98c9c2f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Budgeting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Amazon Web credits work, and how much will we need?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free tier (12 months):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time (750hrs per month)... on a really weak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25GB storage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Four Ways to Pay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On Demand Pricing:</a:t>
            </a:r>
            <a:endParaRPr>
              <a:solidFill>
                <a:schemeClr val="accent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Pay for computing capacity by the hour or second (unpredictable workload)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Reserved Instances:</a:t>
            </a:r>
            <a:endParaRPr>
              <a:solidFill>
                <a:schemeClr val="accent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Pay one instance (good for steady projects with steady work load)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Char char="●"/>
            </a:pPr>
            <a:r>
              <a:rPr lang="en">
                <a:solidFill>
                  <a:srgbClr val="A61C00"/>
                </a:solidFill>
              </a:rPr>
              <a:t>Spot Instances:</a:t>
            </a:r>
            <a:endParaRPr>
              <a:solidFill>
                <a:srgbClr val="A61C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 spare computing capacity when needed (more </a:t>
            </a:r>
            <a:r>
              <a:rPr lang="en"/>
              <a:t>computing</a:t>
            </a:r>
            <a:r>
              <a:rPr lang="en"/>
              <a:t> capacity is needed instantly)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Char char="●"/>
            </a:pPr>
            <a:r>
              <a:rPr lang="en">
                <a:solidFill>
                  <a:srgbClr val="990000"/>
                </a:solidFill>
              </a:rPr>
              <a:t>Dedicated Hosts</a:t>
            </a:r>
            <a:endParaRPr>
              <a:solidFill>
                <a:srgbClr val="99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Physical server dedicated to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Demand Pricing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" y="1410564"/>
            <a:ext cx="4399750" cy="281023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 Pricing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449" y="1438275"/>
            <a:ext cx="4399750" cy="27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