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40565ee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40565ee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fbc2202de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fbc2202de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fbc2202de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fbc2202de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fbc2202de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fbc2202de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fbc2202de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fbc2202de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fbc2202de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fbc2202de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AWS tech intro</a:t>
            </a:r>
            <a:endParaRPr/>
          </a:p>
        </p:txBody>
      </p:sp>
      <p:sp>
        <p:nvSpPr>
          <p:cNvPr id="55" name="Google Shape;55;p13"/>
          <p:cNvSpPr txBox="1"/>
          <p:nvPr>
            <p:ph idx="1" type="subTitle"/>
          </p:nvPr>
        </p:nvSpPr>
        <p:spPr>
          <a:xfrm>
            <a:off x="311700" y="2834125"/>
            <a:ext cx="8520600" cy="176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will we be using it? </a:t>
            </a:r>
            <a:endParaRPr/>
          </a:p>
          <a:p>
            <a:pPr indent="0" lvl="0" marL="0" rtl="0" algn="ctr">
              <a:spcBef>
                <a:spcPts val="0"/>
              </a:spcBef>
              <a:spcAft>
                <a:spcPts val="0"/>
              </a:spcAft>
              <a:buNone/>
            </a:pPr>
            <a:r>
              <a:rPr lang="en"/>
              <a:t>How does it work?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62" name="Google Shape;62;p14"/>
          <p:cNvPicPr preferRelativeResize="0"/>
          <p:nvPr/>
        </p:nvPicPr>
        <p:blipFill>
          <a:blip r:embed="rId3">
            <a:alphaModFix/>
          </a:blip>
          <a:stretch>
            <a:fillRect/>
          </a:stretch>
        </p:blipFill>
        <p:spPr>
          <a:xfrm>
            <a:off x="1328738" y="920363"/>
            <a:ext cx="6486525" cy="3381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services are we interested in?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Virtual servers - EC2</a:t>
            </a:r>
            <a:endParaRPr/>
          </a:p>
          <a:p>
            <a:pPr indent="0" lvl="0" marL="0" rtl="0" algn="l">
              <a:spcBef>
                <a:spcPts val="1600"/>
              </a:spcBef>
              <a:spcAft>
                <a:spcPts val="0"/>
              </a:spcAft>
              <a:buNone/>
            </a:pPr>
            <a:r>
              <a:rPr lang="en"/>
              <a:t>Cloud storage - S3</a:t>
            </a:r>
            <a:endParaRPr/>
          </a:p>
          <a:p>
            <a:pPr indent="0" lvl="0" marL="0" rtl="0" algn="l">
              <a:spcBef>
                <a:spcPts val="1600"/>
              </a:spcBef>
              <a:spcAft>
                <a:spcPts val="0"/>
              </a:spcAft>
              <a:buNone/>
            </a:pPr>
            <a:r>
              <a:rPr lang="en"/>
              <a:t>Database service - RDS (as interfaced with PostgreSQL)</a:t>
            </a:r>
            <a:endParaRPr/>
          </a:p>
          <a:p>
            <a:pPr indent="0" lvl="0" marL="0" rtl="0" algn="l">
              <a:spcBef>
                <a:spcPts val="1600"/>
              </a:spcBef>
              <a:spcAft>
                <a:spcPts val="1600"/>
              </a:spcAft>
              <a:buNone/>
            </a:pPr>
            <a:r>
              <a:rPr lang="en"/>
              <a:t>Potentially interesting - Lambda (serverless)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EC2?</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Elastic Compute Cloud, for our purposes the same as any server, but scalable, cheap if we need it to be, and really elastic. We control how much or how little processing power, memory, cores, etc.. Control can be very granular and restrictive, or very fluid.</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We will put our server code on here (Python, Django), which will allows us to make POST, PUT, GET, DELETE requests to our RDS database, and allow us to pull files from our S3 buckets. Uploading server code is simple, and like any traditional server really.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S3?</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Storage Service (S3) is a straightforward file storage cloud. </a:t>
            </a:r>
            <a:endParaRPr/>
          </a:p>
          <a:p>
            <a:pPr indent="0" lvl="0" marL="0" rtl="0" algn="l">
              <a:spcBef>
                <a:spcPts val="1600"/>
              </a:spcBef>
              <a:spcAft>
                <a:spcPts val="0"/>
              </a:spcAft>
              <a:buNone/>
            </a:pPr>
            <a:r>
              <a:rPr lang="en"/>
              <a:t>Essentially like any cloud you’re used to using - MEGA, Google Drive, Apple Cloud.</a:t>
            </a:r>
            <a:endParaRPr/>
          </a:p>
          <a:p>
            <a:pPr indent="0" lvl="0" marL="0" rtl="0" algn="l">
              <a:spcBef>
                <a:spcPts val="1600"/>
              </a:spcBef>
              <a:spcAft>
                <a:spcPts val="0"/>
              </a:spcAft>
              <a:buNone/>
            </a:pPr>
            <a:r>
              <a:rPr lang="en"/>
              <a:t>Except: files you store are indexable, and callable by other AWS services. </a:t>
            </a:r>
            <a:endParaRPr/>
          </a:p>
          <a:p>
            <a:pPr indent="0" lvl="0" marL="0" rtl="0" algn="l">
              <a:spcBef>
                <a:spcPts val="1600"/>
              </a:spcBef>
              <a:spcAft>
                <a:spcPts val="1600"/>
              </a:spcAft>
              <a:buNone/>
            </a:pPr>
            <a:r>
              <a:rPr lang="en"/>
              <a:t>We will be using S3 to store photos of apples, of trees, and large chunks of other data if necessary. These photos and data will then be called and indexed through our PostgreSQL-RDS database.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RDS?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one I haven’t used before btw.</a:t>
            </a:r>
            <a:endParaRPr/>
          </a:p>
          <a:p>
            <a:pPr indent="0" lvl="0" marL="0" rtl="0" algn="l">
              <a:spcBef>
                <a:spcPts val="1600"/>
              </a:spcBef>
              <a:spcAft>
                <a:spcPts val="0"/>
              </a:spcAft>
              <a:buNone/>
            </a:pPr>
            <a:r>
              <a:rPr lang="en"/>
              <a:t>Relational </a:t>
            </a:r>
            <a:r>
              <a:rPr lang="en"/>
              <a:t>Database</a:t>
            </a:r>
            <a:r>
              <a:rPr lang="en"/>
              <a:t> Service (RDS) Allows you to set up a PostgreSQL database in the cloud. </a:t>
            </a:r>
            <a:endParaRPr/>
          </a:p>
          <a:p>
            <a:pPr indent="0" lvl="0" marL="0" rtl="0" algn="l">
              <a:spcBef>
                <a:spcPts val="1600"/>
              </a:spcBef>
              <a:spcAft>
                <a:spcPts val="0"/>
              </a:spcAft>
              <a:buNone/>
            </a:pPr>
            <a:r>
              <a:rPr lang="en"/>
              <a:t>Calls will be made to the RDS database by EC2. </a:t>
            </a:r>
            <a:endParaRPr/>
          </a:p>
          <a:p>
            <a:pPr indent="0" lvl="0" marL="0" rtl="0" algn="l">
              <a:spcBef>
                <a:spcPts val="1600"/>
              </a:spcBef>
              <a:spcAft>
                <a:spcPts val="1600"/>
              </a:spcAft>
              <a:buNone/>
            </a:pPr>
            <a:r>
              <a:rPr lang="en"/>
              <a:t>Our RDS database  will index files from S3.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108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didn’t plan on using Lambda, and we definitely don’t need to. Let’s keep it in mind though!</a:t>
            </a:r>
            <a:endParaRPr/>
          </a:p>
        </p:txBody>
      </p:sp>
      <p:sp>
        <p:nvSpPr>
          <p:cNvPr id="92" name="Google Shape;92;p19"/>
          <p:cNvSpPr txBox="1"/>
          <p:nvPr>
            <p:ph idx="1" type="body"/>
          </p:nvPr>
        </p:nvSpPr>
        <p:spPr>
          <a:xfrm>
            <a:off x="311700" y="1532825"/>
            <a:ext cx="8520600" cy="30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Serverless - allows you to run code without paying attention to server-time, server-downtime, etc. </a:t>
            </a:r>
            <a:endParaRPr/>
          </a:p>
          <a:p>
            <a:pPr indent="0" lvl="0" marL="0" rtl="0" algn="l">
              <a:spcBef>
                <a:spcPts val="1600"/>
              </a:spcBef>
              <a:spcAft>
                <a:spcPts val="1600"/>
              </a:spcAft>
              <a:buNone/>
            </a:pPr>
            <a:r>
              <a:rPr lang="en"/>
              <a:t>Could be good for specialized and occasional purposes: uploading images to S3, Downloading entire database, etc.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