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c8107e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c8107e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c8107e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c8107e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c8107e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c8107e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a6f73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a6f73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a6f732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a6f732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a6f732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a6f732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a6f732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fa6f732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a6f732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a6f732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a6f7321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a6f732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c8107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c8107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c8107e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c8107e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ostgresqltutorial.com/install-postgresql/" TargetMode="External"/><Relationship Id="rId4" Type="http://schemas.openxmlformats.org/officeDocument/2006/relationships/hyperlink" Target="http://www.postgresqltutorial.com/connect-to-postgresql-databas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systems for PostgreSQL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the default database for macOS Servers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Linux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FreeBSD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OpenBSD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Windows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Design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designed to handle a range of workloads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single machines to data warehouses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services with many concurrent users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and </a:t>
            </a:r>
            <a:r>
              <a:rPr lang="en"/>
              <a:t>replication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ways to handle storage and </a:t>
            </a:r>
            <a:r>
              <a:rPr lang="en"/>
              <a:t>replication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PostgreSQL has built-in binary replication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Indexing for b-tree and hash table indexes and index access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User-defined objects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PostgreSQL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open source object-relational database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Evolved from ingres </a:t>
            </a:r>
            <a:r>
              <a:rPr lang="en" sz="1800"/>
              <a:t>project</a:t>
            </a:r>
            <a:r>
              <a:rPr lang="en" sz="1800"/>
              <a:t> at UC Berkeley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100" y="2359975"/>
            <a:ext cx="4907876" cy="26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defined types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Table inheritance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Sophisticated locking mechanism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Foreign key constraints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Views, rules, subquery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Multi-version concurrency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Asynchronous replication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Setup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Follow instructions and download from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http://www.postgresqltutorial.com/install-postgresql/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 to PostgreSQL database either through interactive terminal program psql or pgAdmin application (requires download)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http://www.postgresqltutorial.com/connect-to-postgresql-database/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PostGIS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PostGIS extends PostgreSQL into a spatial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Supports three features: spatial types, indexes, and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Spatial data types refer to shapes such as point, line, polygon,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Multi-dimensional spatial indexing is used for efficient processing of spatial operations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Spatial functions are for querying of spatial properties and relationships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Roles Management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PostgreSQL uses roles concept to manage database access permissions.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easier to manage roles as a group so that you can grant or revoke privileges from a group as a whole.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PostgreSQL, you create a role that represents a group, and then grant membership in the group role to individual user roles.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Queries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column_1 FROM table_name WHERE condition;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INSERT INTO table_name (column_1, column_2) VALUES (value_1, value_2);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table_name SET column_1 = value_1, column_2 = value_2 WHERE condition;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FROM table_name WHERE condition;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supported languages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30475" y="1615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pgSQL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Tcl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Database Instances with Amazon RDS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Enter the RDS Console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PostgreSQL DB Instance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a SQL Client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 to the PostgreSQL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 the DB Instance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Amazon RDS makes it easy to set up, operate, and scale a relational database in the cloud.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