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8991f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8991f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8991fa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8991fa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8991fa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8991fa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8991fa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8991fa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47002" y="10007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Something cool and creative, yet technical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Communication is Key: Successful Communication Methods for Hire Heroes</a:t>
            </a:r>
            <a:endParaRPr sz="2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47000" y="3223600"/>
            <a:ext cx="58500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Giovanni Knight, Christina Brown, Aki Kim, Fatima Rengifo, Marco-Tomás Ambrogi-Torres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 and Motivation</a:t>
            </a:r>
            <a:endParaRPr sz="48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0" y="1516700"/>
            <a:ext cx="9144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“Is there a way to tell what communication method (email, text, call) is more successful with clients with regards to completed Volunteer Requests?”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Process/Data &amp; Methodology/Approach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days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