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jpeg" ContentType="image/jpeg"/>
  <Override PartName="/ppt/media/image15.jpeg" ContentType="image/jpeg"/>
  <Override PartName="/ppt/media/image14.jpeg" ContentType="image/jpeg"/>
  <Override PartName="/ppt/media/image13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wmf" ContentType="image/x-wmf"/>
  <Override PartName="/ppt/media/image10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110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Toll Processing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3880" y="3602160"/>
            <a:ext cx="914328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Guide : Ms. PCD.Kalaivaani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Akilan.M  13CSR010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Dharaneeshwaran.R  13CSR034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Gopi.T  13CSL232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484640" y="0"/>
            <a:ext cx="93150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342880" y="3613320"/>
            <a:ext cx="7742520" cy="25786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32000" y="504000"/>
            <a:ext cx="7811640" cy="2591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520000" y="124560"/>
            <a:ext cx="7295760" cy="664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Homepage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1579320" y="1825560"/>
            <a:ext cx="903276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User Sign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Content Placeholder 3" descr=""/>
          <p:cNvPicPr/>
          <p:nvPr/>
        </p:nvPicPr>
        <p:blipFill>
          <a:blip r:embed="rId1"/>
          <a:stretch/>
        </p:blipFill>
        <p:spPr>
          <a:xfrm>
            <a:off x="1579320" y="1825560"/>
            <a:ext cx="903276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Sign 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1586160" y="1825560"/>
            <a:ext cx="901872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1599840" y="1825560"/>
            <a:ext cx="899172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Queries !!!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Waiting in a long queue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Managing the collected toll amount is a complex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Maintenance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human intervention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Existing Methodologies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Thresholding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 for generating the binary 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Connected Component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identify the character outlines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 lines and 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character outlines find the individual 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Recognize the word by 2 passes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Flowchart of Tesseract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Content Placeholder 3" descr=""/>
          <p:cNvPicPr/>
          <p:nvPr/>
        </p:nvPicPr>
        <p:blipFill>
          <a:blip r:embed="rId1"/>
          <a:stretch/>
        </p:blipFill>
        <p:spPr>
          <a:xfrm>
            <a:off x="4236480" y="1825560"/>
            <a:ext cx="3717720" cy="43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Proposed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can pay for the toll before going through Toll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need to register himself with personal details and the vehicle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the vehicle pass through the toll recognize the Vehicle number by the Tesseract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 database for the reference of user’s payment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he paid the toll, allow him to pass through or else not allow him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Example Setup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Content Placeholder 3" descr=""/>
          <p:cNvPicPr/>
          <p:nvPr/>
        </p:nvPicPr>
        <p:blipFill>
          <a:blip r:embed="rId1"/>
          <a:stretch/>
        </p:blipFill>
        <p:spPr>
          <a:xfrm>
            <a:off x="838080" y="1906200"/>
            <a:ext cx="10514880" cy="495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registration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Payment of toll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Vehicle number extraction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 and let it to 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Maintenance of the user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Experimental Setup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Tesseract open source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Amazon AWS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Digital Camera(720X540)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01840" y="0"/>
            <a:ext cx="90378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LibreOffice/5.1.2.2$Linux_X86_64 LibreOffice_project/10m0$Build-2</Application>
  <Words>149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2017-01-28T05:01:41Z</dcterms:created>
  <dc:creator>Dharaneesh Vrd</dc:creator>
  <dc:description/>
  <dc:language>en-IN</dc:language>
  <cp:lastModifiedBy/>
  <dcterms:modified xsi:type="dcterms:W3CDTF">2017-02-26T23:07:49Z</dcterms:modified>
  <cp:revision>15</cp:revision>
  <dc:subject/>
  <dc:title>zd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