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sym typeface="Arial"/>
              </a:rPr>
              <a:t>CAPSTONE PROJECT</a:t>
            </a:r>
            <a:endParaRPr dirty="0"/>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sym typeface="Arial"/>
              </a:rPr>
              <a:t>Presented By:</a:t>
            </a:r>
          </a:p>
          <a:p>
            <a:pPr marL="0" marR="0" lvl="0" indent="0" algn="l" rtl="0">
              <a:spcBef>
                <a:spcPts val="0"/>
              </a:spcBef>
              <a:spcAft>
                <a:spcPts val="0"/>
              </a:spcAft>
              <a:buNone/>
            </a:pPr>
            <a:r>
              <a:rPr lang="en-US" sz="2400" b="1" dirty="0">
                <a:solidFill>
                  <a:srgbClr val="1482AB"/>
                </a:solidFill>
                <a:sym typeface="Arial"/>
              </a:rPr>
              <a:t>Akil Krishnan N - </a:t>
            </a:r>
            <a:r>
              <a:rPr lang="en-US" sz="2400" b="1" dirty="0">
                <a:solidFill>
                  <a:srgbClr val="1482AB"/>
                </a:solidFill>
              </a:rPr>
              <a:t>Jeppiaar Institute of Technology</a:t>
            </a:r>
            <a:r>
              <a:rPr lang="en-US" sz="2400" b="1" dirty="0">
                <a:solidFill>
                  <a:srgbClr val="1482AB"/>
                </a:solidFill>
                <a:sym typeface="Arial"/>
              </a:rPr>
              <a:t> - B</a:t>
            </a:r>
            <a:r>
              <a:rPr lang="en-US" sz="2400" b="1" dirty="0">
                <a:solidFill>
                  <a:srgbClr val="1482AB"/>
                </a:solidFill>
              </a:rPr>
              <a:t>.E</a:t>
            </a:r>
            <a:r>
              <a:rPr lang="en-US" sz="2400" b="1" dirty="0">
                <a:solidFill>
                  <a:srgbClr val="1482AB"/>
                </a:solidFill>
                <a:sym typeface="Arial"/>
              </a:rPr>
              <a:t> CSE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B6724DC9-A106-CA23-070D-80446FF082D1}"/>
              </a:ext>
            </a:extLst>
          </p:cNvPr>
          <p:cNvPicPr>
            <a:picLocks noChangeAspect="1"/>
          </p:cNvPicPr>
          <p:nvPr/>
        </p:nvPicPr>
        <p:blipFill>
          <a:blip r:embed="rId3"/>
          <a:stretch>
            <a:fillRect/>
          </a:stretch>
        </p:blipFill>
        <p:spPr>
          <a:xfrm>
            <a:off x="1353312" y="1360294"/>
            <a:ext cx="9537192" cy="47712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Vigneshwaran Hari Krishnan</dc:creator>
  <cp:lastModifiedBy>Vigneshwaran Hari Krishnan</cp:lastModifiedBy>
  <cp:revision>3</cp:revision>
  <dcterms:modified xsi:type="dcterms:W3CDTF">2024-04-04T14:55:39Z</dcterms:modified>
</cp:coreProperties>
</file>