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79" r:id="rId5"/>
    <p:sldId id="283" r:id="rId6"/>
    <p:sldId id="263" r:id="rId7"/>
    <p:sldId id="265" r:id="rId8"/>
    <p:sldId id="266" r:id="rId9"/>
    <p:sldId id="264" r:id="rId10"/>
    <p:sldId id="267" r:id="rId11"/>
    <p:sldId id="268" r:id="rId12"/>
    <p:sldId id="284" r:id="rId13"/>
    <p:sldId id="269" r:id="rId14"/>
    <p:sldId id="270" r:id="rId15"/>
    <p:sldId id="285" r:id="rId16"/>
    <p:sldId id="287" r:id="rId17"/>
    <p:sldId id="286" r:id="rId18"/>
    <p:sldId id="272" r:id="rId19"/>
    <p:sldId id="290" r:id="rId20"/>
    <p:sldId id="291" r:id="rId21"/>
    <p:sldId id="273" r:id="rId22"/>
    <p:sldId id="274" r:id="rId23"/>
    <p:sldId id="275" r:id="rId24"/>
    <p:sldId id="288" r:id="rId25"/>
    <p:sldId id="276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m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/>
    <p:restoredTop sz="94690"/>
  </p:normalViewPr>
  <p:slideViewPr>
    <p:cSldViewPr snapToGrid="0" snapToObjects="1">
      <p:cViewPr>
        <p:scale>
          <a:sx n="93" d="100"/>
          <a:sy n="93" d="100"/>
        </p:scale>
        <p:origin x="14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7-19T11:27:50.363" idx="3">
    <p:pos x="138" y="598"/>
    <p:text>what is this average number? minimum number? maximun number of packet correctly delivered???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C2AF-C992-724A-A072-5ADB2D3C442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397BC-4AD8-BC4F-AAD4-153ACAFA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00C0-2FB6-E746-B8A8-C89DAF4E94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00C0-2FB6-E746-B8A8-C89DAF4E94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9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7722-2B51-8B4B-9F31-A9CAC8DF8C7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9DE2-0040-974B-84E2-FBF00323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46" y="-138446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941100"/>
                </a:solidFill>
              </a:rPr>
              <a:t>Multi-Channel Exfiltration Techniques</a:t>
            </a:r>
            <a:endParaRPr lang="en-US" sz="4800" b="1" dirty="0">
              <a:solidFill>
                <a:srgbClr val="9411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028" y="2807594"/>
            <a:ext cx="9144000" cy="368335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941100"/>
                </a:solidFill>
              </a:rPr>
              <a:t>Candidate</a:t>
            </a:r>
          </a:p>
          <a:p>
            <a:pPr algn="l"/>
            <a:r>
              <a:rPr lang="en-US" dirty="0" smtClean="0"/>
              <a:t>Mahdi Akil</a:t>
            </a:r>
          </a:p>
          <a:p>
            <a:pPr algn="l"/>
            <a:r>
              <a:rPr lang="en-US" dirty="0" smtClean="0"/>
              <a:t>1720976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solidFill>
                  <a:srgbClr val="941100"/>
                </a:solidFill>
              </a:rPr>
              <a:t>Supervisor </a:t>
            </a:r>
            <a:r>
              <a:rPr lang="en-US" dirty="0" smtClean="0"/>
              <a:t>  						</a:t>
            </a:r>
            <a:r>
              <a:rPr lang="en-US" dirty="0" smtClean="0">
                <a:solidFill>
                  <a:srgbClr val="941100"/>
                </a:solidFill>
              </a:rPr>
              <a:t>Co-supervisor</a:t>
            </a:r>
          </a:p>
          <a:p>
            <a:pPr algn="l"/>
            <a:r>
              <a:rPr lang="en-US" dirty="0" smtClean="0"/>
              <a:t>Prof. Luigi V. Mancini					Prof. Daniele </a:t>
            </a:r>
            <a:r>
              <a:rPr lang="en-US" dirty="0" err="1" smtClean="0"/>
              <a:t>Venturi</a:t>
            </a:r>
            <a:endParaRPr lang="en-US" dirty="0" smtClean="0"/>
          </a:p>
          <a:p>
            <a:pPr algn="l"/>
            <a:endParaRPr lang="en-US" dirty="0"/>
          </a:p>
          <a:p>
            <a:r>
              <a:rPr lang="en-US" dirty="0" smtClean="0">
                <a:solidFill>
                  <a:srgbClr val="941100"/>
                </a:solidFill>
              </a:rPr>
              <a:t>A.A. 2017/2018</a:t>
            </a:r>
            <a:endParaRPr lang="en-US" dirty="0">
              <a:solidFill>
                <a:srgbClr val="94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746175" y="419200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2458" y="471977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1581" y="526797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2505" y="580394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48" name="Connector 47"/>
          <p:cNvSpPr/>
          <p:nvPr/>
        </p:nvSpPr>
        <p:spPr>
          <a:xfrm>
            <a:off x="5774692" y="440907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6157009" y="42218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Connector 49"/>
          <p:cNvSpPr/>
          <p:nvPr/>
        </p:nvSpPr>
        <p:spPr>
          <a:xfrm>
            <a:off x="6388215" y="439219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9175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99375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onnector 58"/>
          <p:cNvSpPr/>
          <p:nvPr/>
        </p:nvSpPr>
        <p:spPr>
          <a:xfrm>
            <a:off x="6524524" y="42404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Protocol #1 Sending Data Packets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7" y="3382126"/>
            <a:ext cx="27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41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626479" y="5079465"/>
            <a:ext cx="6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65397" y="216409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480546" y="16281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564832" y="217105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57484" y="17341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81046" y="3594920"/>
            <a:ext cx="1224455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Iteration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11433" y="417779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311432" y="469021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11431" y="517489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311431" y="571776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9654833" y="4079130"/>
            <a:ext cx="493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56485" y="5635290"/>
            <a:ext cx="59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5130" y="458663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800" dirty="0"/>
          </a:p>
        </p:txBody>
      </p:sp>
      <p:sp>
        <p:nvSpPr>
          <p:cNvPr id="60" name="Connector 59"/>
          <p:cNvSpPr/>
          <p:nvPr/>
        </p:nvSpPr>
        <p:spPr>
          <a:xfrm>
            <a:off x="6676924" y="43928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Connector 63"/>
          <p:cNvSpPr/>
          <p:nvPr/>
        </p:nvSpPr>
        <p:spPr>
          <a:xfrm>
            <a:off x="9414555" y="434669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Connector 64"/>
          <p:cNvSpPr/>
          <p:nvPr/>
        </p:nvSpPr>
        <p:spPr>
          <a:xfrm>
            <a:off x="9460927" y="420612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Connector 65"/>
          <p:cNvSpPr/>
          <p:nvPr/>
        </p:nvSpPr>
        <p:spPr>
          <a:xfrm>
            <a:off x="9483787" y="585666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Connector 66"/>
          <p:cNvSpPr/>
          <p:nvPr/>
        </p:nvSpPr>
        <p:spPr>
          <a:xfrm>
            <a:off x="9365380" y="577211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93 C 0.07135 -0.09399 0.14271 -0.18681 0.19401 -0.17408 C 0.24544 -0.16135 0.30963 -0.00162 0.30781 0.07615 C 0.30599 0.15347 0.20377 0.25486 0.18281 0.29143 C 0.16211 0.328 0.18281 0.29537 0.18281 0.295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6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4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5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5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632 -0.00417 0.02187 -0.00394 0.06731 -0.00093 C 0.07018 -0.0007 0.07695 0.00254 0.07877 0.00301 C 0.08815 0.00532 0.09765 0.00625 0.10703 0.00972 C 0.10885 0.01041 0.11067 0.01065 0.11237 0.01157 C 0.11757 0.01389 0.12252 0.01736 0.1276 0.01921 C 0.1302 0.02037 0.13268 0.02106 0.13528 0.02222 C 0.13619 0.02268 0.13711 0.02338 0.13802 0.02407 C 0.1431 0.02824 0.14856 0.03102 0.15312 0.0368 L 0.16406 0.05023 C 0.16718 0.05416 0.16757 0.0537 0.17109 0.0618 C 0.17382 0.06828 0.17708 0.07407 0.17929 0.08125 C 0.18151 0.08819 0.18281 0.09305 0.1858 0.09953 C 0.18789 0.10393 0.18997 0.1081 0.19179 0.11296 C 0.19336 0.11713 0.1944 0.12176 0.19609 0.12569 C 0.19752 0.12893 0.19908 0.13194 0.20052 0.13541 C 0.20143 0.1375 0.20221 0.14004 0.20312 0.14213 C 0.20599 0.14791 0.20885 0.1537 0.21185 0.15949 C 0.21328 0.16203 0.21497 0.16435 0.21627 0.16713 C 0.21679 0.16852 0.21731 0.1699 0.21783 0.17106 C 0.22057 0.17685 0.22382 0.18194 0.22604 0.18842 C 0.22708 0.19166 0.22799 0.19514 0.22929 0.19815 C 0.22968 0.1993 0.23033 0.2 0.23086 0.20092 C 0.23242 0.20393 0.23385 0.20671 0.23528 0.20972 C 0.24935 0.23935 0.23437 0.20787 0.24231 0.22615 C 0.25 0.24398 0.24518 0.23148 0.2483 0.23958 C 0.24843 0.24074 0.24856 0.24166 0.24882 0.24259 C 0.24908 0.24328 0.24961 0.24398 0.24987 0.24444 L 0.25052 0.2456 " pathEditMode="relative" ptsTypes="AAAAAAAAAAAAAAAAAAAAAAAAAAAAAA">
                                      <p:cBhvr>
                                        <p:cTn id="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632 -0.00417 0.02187 -0.00394 0.06731 -0.00093 C 0.07018 -0.0007 0.07695 0.00254 0.07877 0.00301 C 0.08815 0.00532 0.09765 0.00625 0.10703 0.00972 C 0.10885 0.01041 0.11067 0.01065 0.11237 0.01157 C 0.11757 0.01389 0.12252 0.01736 0.1276 0.01921 C 0.1302 0.02037 0.13268 0.02106 0.13528 0.02222 C 0.13619 0.02268 0.13711 0.02338 0.13802 0.02407 C 0.1431 0.02824 0.14856 0.03102 0.15312 0.0368 L 0.16406 0.05023 C 0.16718 0.05416 0.16757 0.0537 0.17109 0.0618 C 0.17382 0.06828 0.17708 0.07407 0.17929 0.08125 C 0.18151 0.08819 0.18281 0.09305 0.1858 0.09953 C 0.18789 0.10393 0.18997 0.1081 0.19179 0.11296 C 0.19336 0.11713 0.1944 0.12176 0.19609 0.12569 C 0.19752 0.12893 0.19908 0.13194 0.20052 0.13541 C 0.20143 0.1375 0.20221 0.14004 0.20312 0.14213 C 0.20599 0.14791 0.20885 0.1537 0.21185 0.15949 C 0.21328 0.16203 0.21497 0.16435 0.21627 0.16713 C 0.21679 0.16852 0.21731 0.1699 0.21783 0.17106 C 0.22057 0.17685 0.22382 0.18194 0.22604 0.18842 C 0.22708 0.19166 0.22799 0.19514 0.22929 0.19815 C 0.22968 0.1993 0.23033 0.2 0.23086 0.20092 C 0.23242 0.20393 0.23385 0.20671 0.23528 0.20972 C 0.24935 0.23935 0.23437 0.20787 0.24231 0.22615 C 0.25 0.24398 0.24518 0.23148 0.2483 0.23958 C 0.24843 0.24074 0.24856 0.24166 0.24882 0.24259 C 0.24908 0.24328 0.24961 0.24398 0.24987 0.24444 L 0.25052 0.2456 " pathEditMode="relative" ptsTypes="AAAAAAAAAAAAAAAAAAAAAAAAAAAAAA">
                                      <p:cBhvr>
                                        <p:cTn id="9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632 -0.00417 0.02187 -0.00394 0.06731 -0.00093 C 0.07018 -0.0007 0.07695 0.00254 0.07877 0.00301 C 0.08815 0.00532 0.09765 0.00625 0.10703 0.00972 C 0.10885 0.01041 0.11067 0.01065 0.11237 0.01157 C 0.11757 0.01389 0.12252 0.01736 0.1276 0.01921 C 0.1302 0.02037 0.13268 0.02106 0.13528 0.02222 C 0.13619 0.02268 0.13711 0.02338 0.13802 0.02407 C 0.1431 0.02824 0.14856 0.03102 0.15312 0.0368 L 0.16406 0.05023 C 0.16718 0.05416 0.16757 0.0537 0.17109 0.0618 C 0.17382 0.06828 0.17708 0.07407 0.17929 0.08125 C 0.18151 0.08819 0.18281 0.09305 0.1858 0.09953 C 0.18789 0.10393 0.18997 0.1081 0.19179 0.11296 C 0.19336 0.11713 0.1944 0.12176 0.19609 0.12569 C 0.19752 0.12893 0.19908 0.13194 0.20052 0.13541 C 0.20143 0.1375 0.20221 0.14004 0.20312 0.14213 C 0.20599 0.14791 0.20885 0.1537 0.21185 0.15949 C 0.21328 0.16203 0.21497 0.16435 0.21627 0.16713 C 0.21679 0.16852 0.21731 0.1699 0.21783 0.17106 C 0.22057 0.17685 0.22382 0.18194 0.22604 0.18842 C 0.22708 0.19166 0.22799 0.19514 0.22929 0.19815 C 0.22968 0.1993 0.23033 0.2 0.23086 0.20092 C 0.23242 0.20393 0.23385 0.20671 0.23528 0.20972 C 0.24935 0.23935 0.23437 0.20787 0.24231 0.22615 C 0.25 0.24398 0.24518 0.23148 0.2483 0.23958 C 0.24843 0.24074 0.24856 0.24166 0.24882 0.24259 C 0.24908 0.24328 0.24961 0.24398 0.24987 0.24444 L 0.25052 0.2456 " pathEditMode="relative" ptsTypes="AAAAAAAAAAAAAAAAAAAAAAAAAAAAAA">
                                      <p:cBhvr>
                                        <p:cTn id="10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L -0.00013 1.48148E-6 C 0.00157 0.00023 0.00339 0.00139 0.00521 0.00092 C 0.00652 0.00069 0.00743 -0.00116 0.00847 -0.00185 C 0.01107 -0.00394 0.01198 -0.00394 0.01446 -0.00486 C 0.01563 -0.00579 0.01654 -0.00695 0.01771 -0.00764 C 0.01862 -0.00833 0.01967 -0.00787 0.02045 -0.0088 C 0.02149 -0.00972 0.02227 -0.01134 0.02318 -0.0125 C 0.0237 -0.0132 0.02422 -0.01389 0.02474 -0.01458 C 0.02513 -0.01551 0.02553 -0.01644 0.02592 -0.01736 C 0.02748 -0.02246 0.02709 -0.02246 0.02865 -0.02616 C 0.02982 -0.02894 0.03112 -0.03195 0.03243 -0.03472 C 0.03308 -0.03634 0.03373 -0.0382 0.03464 -0.03958 C 0.03529 -0.04097 0.03607 -0.04213 0.03672 -0.04352 C 0.03724 -0.04445 0.0375 -0.04537 0.0379 -0.0463 C 0.03842 -0.04769 0.03894 -0.04908 0.03946 -0.05023 C 0.04011 -0.05162 0.04102 -0.05278 0.04167 -0.05417 C 0.0448 -0.06181 0.04024 -0.05463 0.04493 -0.06088 C 0.04818 -0.07246 0.0431 -0.05533 0.04818 -0.06968 C 0.04844 -0.07037 0.04844 -0.07153 0.0487 -0.07246 C 0.04935 -0.07431 0.05013 -0.0757 0.05092 -0.07732 C 0.05326 -0.08796 0.05196 -0.08403 0.05417 -0.08982 C 0.05534 -0.10046 0.05391 -0.08935 0.05573 -0.09861 C 0.05599 -0.09977 0.05612 -0.10116 0.05638 -0.10255 C 0.05665 -0.10417 0.05704 -0.10556 0.05743 -0.10718 C 0.05756 -0.1088 0.05769 -0.11042 0.05795 -0.11204 C 0.05834 -0.11482 0.05912 -0.11713 0.05964 -0.11991 C 0.06042 -0.12408 0.0599 -0.125 0.0612 -0.1294 L 0.06342 -0.13727 C 0.06355 -0.13843 0.06381 -0.13982 0.06394 -0.14121 C 0.06433 -0.14537 0.06446 -0.14954 0.06498 -0.15371 C 0.0655 -0.15764 0.06628 -0.16134 0.06667 -0.16528 C 0.06732 -0.17107 0.06693 -0.16852 0.06771 -0.17292 C 0.06797 -0.17546 0.0681 -0.17824 0.06823 -0.18079 C 0.06836 -0.18195 0.06862 -0.18333 0.06888 -0.18449 C 0.06928 -0.1875 0.06993 -0.19028 0.07045 -0.19329 L 0.07149 -0.19908 C 0.07175 -0.2 0.07175 -0.20116 0.07214 -0.20208 L 0.07318 -0.20486 C 0.07331 -0.20648 0.07357 -0.2081 0.0737 -0.20972 C 0.07487 -0.21852 0.07474 -0.21458 0.07474 -0.21829 L 0.07474 -0.21829 " pathEditMode="relative" ptsTypes="AAAAAAAAAAAAAAAAAAAAAAAAAAAAAAAAAAAAAAAAAA">
                                      <p:cBhvr>
                                        <p:cTn id="12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74" grpId="0"/>
      <p:bldP spid="74" grpId="1"/>
      <p:bldP spid="7" grpId="0" animBg="1"/>
      <p:bldP spid="9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5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8" grpId="0"/>
      <p:bldP spid="88" grpId="1"/>
      <p:bldP spid="89" grpId="0"/>
      <p:bldP spid="89" grpId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746175" y="419200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2458" y="471977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1581" y="526797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2505" y="580394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48" name="Connector 47"/>
          <p:cNvSpPr/>
          <p:nvPr/>
        </p:nvSpPr>
        <p:spPr>
          <a:xfrm>
            <a:off x="5774692" y="440907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6157009" y="42218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Connector 49"/>
          <p:cNvSpPr/>
          <p:nvPr/>
        </p:nvSpPr>
        <p:spPr>
          <a:xfrm>
            <a:off x="6388215" y="439219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Connector 50"/>
          <p:cNvSpPr/>
          <p:nvPr/>
        </p:nvSpPr>
        <p:spPr>
          <a:xfrm>
            <a:off x="6161275" y="531142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5751832" y="526570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5936027" y="548413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6582460" y="525747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onnector 58"/>
          <p:cNvSpPr/>
          <p:nvPr/>
        </p:nvSpPr>
        <p:spPr>
          <a:xfrm>
            <a:off x="6524524" y="42404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Continue..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6" y="3263322"/>
            <a:ext cx="27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70" y="2813174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510971" y="457442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16742" y="392035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482774" y="505051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65397" y="216409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480546" y="16281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57484" y="17341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81046" y="3594920"/>
            <a:ext cx="1194767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Iteration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41943" y="406610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230698" y="466626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236468" y="518085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236469" y="575739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9510970" y="56553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82360" y="355463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44" name="Connector 43"/>
          <p:cNvSpPr/>
          <p:nvPr/>
        </p:nvSpPr>
        <p:spPr>
          <a:xfrm>
            <a:off x="9381318" y="536550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Connector 44"/>
          <p:cNvSpPr/>
          <p:nvPr/>
        </p:nvSpPr>
        <p:spPr>
          <a:xfrm>
            <a:off x="9313902" y="522316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Connector 45"/>
          <p:cNvSpPr/>
          <p:nvPr/>
        </p:nvSpPr>
        <p:spPr>
          <a:xfrm>
            <a:off x="9459914" y="410988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Connector 46"/>
          <p:cNvSpPr/>
          <p:nvPr/>
        </p:nvSpPr>
        <p:spPr>
          <a:xfrm>
            <a:off x="9356483" y="414908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68 -0.01551 0.16549 -0.03102 0.17877 0.01829 C 0.19219 0.06736 0.13594 0.18125 0.07982 0.29514 " pathEditMode="relative" ptsTypes="A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96 0 " pathEditMode="relative" ptsTypes="AA">
                                      <p:cBhvr>
                                        <p:cTn id="3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0.00023 C 0.01315 0.00579 0.00677 0.00394 0.02656 0.0051 L 0.06523 0.00695 C 0.06718 0.00741 0.06888 0.0081 0.0707 0.0088 C 0.0733 0.00973 0.07604 0.00973 0.07864 0.01088 C 0.07968 0.01088 0.08059 0.01181 0.08177 0.01227 C 0.08333 0.01297 0.08489 0.01389 0.08645 0.01412 C 0.08906 0.01482 0.09166 0.01528 0.09427 0.01598 C 0.09505 0.01667 0.09596 0.01713 0.09674 0.01783 C 0.09817 0.01898 0.1013 0.02246 0.10312 0.02315 C 0.10442 0.02385 0.10572 0.02431 0.10703 0.025 C 0.10859 0.02616 0.11028 0.02732 0.11171 0.02871 C 0.11302 0.02986 0.11432 0.03148 0.11562 0.03264 C 0.122 0.03658 0.11718 0.03172 0.12278 0.03588 C 0.12408 0.03704 0.12539 0.03866 0.12669 0.03959 C 0.12825 0.04074 0.12994 0.04167 0.13138 0.04352 C 0.13346 0.0456 0.1358 0.04723 0.13776 0.05047 C 0.13867 0.05255 0.13971 0.05463 0.14075 0.05579 C 0.14205 0.05764 0.14362 0.0581 0.14466 0.05949 C 0.15664 0.075 0.13802 0.05463 0.15182 0.07037 C 0.15312 0.07199 0.15442 0.07269 0.15572 0.07431 C 0.15703 0.0757 0.16067 0.08102 0.1621 0.08334 C 0.16315 0.08519 0.16419 0.08704 0.16523 0.08889 C 0.16601 0.09005 0.16679 0.09121 0.1677 0.09236 C 0.16849 0.09422 0.16914 0.09607 0.16992 0.09792 C 0.1707 0.09908 0.17161 0.10023 0.17239 0.10116 C 0.17877 0.11435 0.17526 0.1088 0.1802 0.12153 C 0.18346 0.12986 0.18554 0.13125 0.18815 0.14329 C 0.19075 0.15579 0.18919 0.15116 0.19205 0.15764 C 0.19218 0.15949 0.19244 0.16135 0.19283 0.1632 C 0.19349 0.16574 0.19453 0.16806 0.19518 0.17037 C 0.19583 0.17223 0.19635 0.17408 0.19674 0.17593 C 0.19765 0.1831 0.19778 0.18727 0.19987 0.19398 C 0.20104 0.19746 0.20247 0.2 0.20377 0.20301 C 0.20572 0.22107 0.20312 0.20255 0.20625 0.21389 C 0.20664 0.21574 0.20664 0.2176 0.20703 0.21945 C 0.20768 0.22246 0.21028 0.2301 0.21093 0.23241 C 0.2121 0.23565 0.21289 0.23935 0.21406 0.24329 C 0.21484 0.24537 0.21562 0.24769 0.2164 0.25023 C 0.21731 0.25324 0.21796 0.25625 0.21875 0.25926 C 0.21953 0.26204 0.22031 0.26412 0.22122 0.2669 C 0.22226 0.27014 0.22356 0.27361 0.22421 0.27778 C 0.22487 0.28079 0.22487 0.28403 0.22591 0.28681 C 0.22682 0.28935 0.22851 0.29051 0.22981 0.2919 C 0.23059 0.29468 0.23125 0.29723 0.23229 0.29954 C 0.23294 0.30093 0.23385 0.30139 0.2345 0.30278 C 0.23658 0.3081 0.23789 0.31459 0.2401 0.31945 C 0.24114 0.32176 0.24231 0.32385 0.24335 0.32662 C 0.24726 0.33889 0.24218 0.32986 0.24726 0.3375 C 0.25143 0.35209 0.24596 0.33449 0.25117 0.34676 C 0.25182 0.34838 0.25208 0.35047 0.25273 0.35209 C 0.25338 0.35394 0.25442 0.35556 0.25507 0.35764 C 0.25833 0.36667 0.25468 0.35996 0.25898 0.36667 C 0.25963 0.36852 0.25989 0.37037 0.26054 0.37199 C 0.26184 0.37523 0.26315 0.37801 0.26445 0.38102 C 0.26523 0.38287 0.26627 0.38426 0.26692 0.38658 C 0.26979 0.3956 0.26822 0.39213 0.27161 0.39746 L 0.2733 0.40324 " pathEditMode="relative" rAng="0" ptsTypes="AAAAAAAAAAAAAAAAA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2016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4.58333E-6 0.00024 C 0.01263 0.00463 0.00652 0.00301 0.02566 0.00394 L 0.0629 0.00556 C 0.06472 0.00579 0.06654 0.00625 0.06823 0.00695 C 0.07071 0.00741 0.07344 0.00741 0.07592 0.00834 C 0.07683 0.00834 0.07774 0.00926 0.07891 0.0095 C 0.08047 0.01019 0.08191 0.01065 0.08347 0.01112 C 0.08594 0.01158 0.08842 0.01181 0.09102 0.0125 C 0.0918 0.0132 0.09258 0.01343 0.09336 0.01389 C 0.0948 0.01482 0.09766 0.0176 0.09948 0.01806 C 0.10066 0.01875 0.10196 0.01899 0.10326 0.01945 C 0.10482 0.02037 0.10638 0.0213 0.10782 0.02246 C 0.10899 0.02338 0.11029 0.02454 0.11159 0.02547 C 0.11771 0.02871 0.11316 0.02477 0.11849 0.02801 C 0.11967 0.02894 0.12097 0.0301 0.12214 0.03102 C 0.12383 0.03195 0.1254 0.03241 0.1267 0.03403 C 0.12878 0.03565 0.13099 0.03681 0.13282 0.03959 C 0.13386 0.04098 0.13477 0.04283 0.13581 0.04352 C 0.13711 0.04514 0.13855 0.04537 0.13959 0.04653 C 0.15105 0.05857 0.13321 0.04283 0.14649 0.0551 C 0.14779 0.05625 0.14909 0.05695 0.15027 0.05811 C 0.15157 0.05926 0.15495 0.0632 0.15638 0.06505 C 0.1573 0.06644 0.15847 0.06806 0.15938 0.06945 C 0.16016 0.07037 0.16094 0.0713 0.16172 0.072 C 0.1625 0.07362 0.16316 0.075 0.16394 0.07639 C 0.16472 0.07732 0.1655 0.07825 0.16628 0.07917 C 0.1724 0.08936 0.16915 0.08496 0.17383 0.09491 C 0.17696 0.10139 0.17904 0.10255 0.18152 0.11204 C 0.18399 0.12176 0.18243 0.11829 0.18529 0.12315 C 0.18542 0.12454 0.18555 0.12616 0.18607 0.12755 C 0.18672 0.12963 0.18763 0.13149 0.18829 0.13311 C 0.18894 0.13473 0.18933 0.13612 0.18985 0.1375 C 0.19063 0.14306 0.19076 0.1463 0.19284 0.15162 C 0.19388 0.1544 0.19532 0.15625 0.19662 0.1588 C 0.19844 0.17269 0.19597 0.15834 0.19896 0.16713 C 0.19948 0.16875 0.19948 0.17014 0.19974 0.17153 C 0.2004 0.17408 0.20287 0.17987 0.20352 0.18149 C 0.20456 0.18426 0.20534 0.18727 0.20652 0.19005 C 0.2073 0.1919 0.20808 0.19352 0.20886 0.19561 C 0.20964 0.19815 0.21029 0.20047 0.21107 0.20278 C 0.21185 0.20487 0.21263 0.20649 0.21342 0.20857 C 0.21446 0.21135 0.21576 0.21389 0.21641 0.21713 C 0.21706 0.21945 0.21706 0.222 0.21797 0.22408 C 0.21888 0.22616 0.22045 0.22709 0.22175 0.22825 C 0.22253 0.23033 0.22318 0.23241 0.22409 0.23403 C 0.22474 0.23542 0.22566 0.23565 0.22631 0.23681 C 0.22826 0.24098 0.22956 0.24584 0.23165 0.24977 C 0.23269 0.25139 0.23373 0.25325 0.23477 0.25533 C 0.23855 0.26505 0.2336 0.25787 0.23855 0.26389 C 0.24258 0.27524 0.23724 0.26135 0.24232 0.27107 C 0.24284 0.27223 0.24323 0.27408 0.24388 0.27524 C 0.24441 0.27662 0.24545 0.27778 0.2461 0.27963 C 0.24922 0.28658 0.24571 0.28149 0.24974 0.28658 C 0.2504 0.2882 0.25079 0.28959 0.25131 0.29075 C 0.25261 0.29352 0.25391 0.29561 0.25508 0.29792 C 0.25586 0.29931 0.25691 0.30047 0.25743 0.30232 C 0.26029 0.30926 0.25873 0.30672 0.26198 0.31065 L 0.26368 0.31528 " pathEditMode="relative" rAng="0" ptsTypes="AAAAAAAAAAAAAAAAAAAAAAAAAAAAAAAAAAAAAAAAAAAAAAAAAAAAAAAAAAA">
                                      <p:cBhvr>
                                        <p:cTn id="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1576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055 0.0037 0.00547 0.00254 0.02136 0.00324 L 0.05222 0.00439 C 0.05378 0.00463 0.05521 0.00509 0.05664 0.00555 C 0.05873 0.00601 0.06094 0.00601 0.06302 0.00671 C 0.0638 0.00671 0.06459 0.0074 0.0655 0.00763 C 0.0668 0.0081 0.06797 0.00856 0.06927 0.00879 C 0.07136 0.00926 0.07344 0.00949 0.07552 0.00995 C 0.07617 0.01041 0.07683 0.01064 0.07748 0.01111 C 0.07865 0.0118 0.08112 0.01388 0.08255 0.01435 C 0.0836 0.01481 0.08464 0.01504 0.08568 0.01551 C 0.08698 0.0162 0.08828 0.01689 0.08946 0.01782 C 0.0905 0.01851 0.09154 0.01944 0.09258 0.02013 C 0.09766 0.02268 0.09388 0.01967 0.09831 0.02222 C 0.09935 0.02291 0.10039 0.02384 0.10143 0.02453 C 0.10274 0.02523 0.10404 0.02569 0.10521 0.02685 C 0.1069 0.02824 0.10873 0.02916 0.11029 0.03125 C 0.11107 0.0324 0.11185 0.03379 0.11276 0.03449 C 0.1138 0.03564 0.11498 0.03588 0.11589 0.0368 C 0.12539 0.04629 0.11055 0.03379 0.12162 0.04351 C 0.12266 0.04444 0.1237 0.0449 0.12474 0.04583 C 0.12578 0.04676 0.12865 0.05 0.12982 0.05138 C 0.1306 0.05254 0.13151 0.0537 0.13229 0.05486 C 0.13295 0.05555 0.1336 0.05625 0.13425 0.05694 C 0.1349 0.0581 0.13542 0.05926 0.13607 0.06041 C 0.13672 0.06111 0.13737 0.0618 0.13802 0.0625 C 0.1431 0.0706 0.14037 0.06713 0.14427 0.075 C 0.14688 0.08009 0.14857 0.08101 0.15065 0.08842 C 0.15274 0.09606 0.15143 0.09328 0.15378 0.09722 C 0.15391 0.09838 0.15404 0.09953 0.15443 0.10069 C 0.15495 0.10231 0.15573 0.1037 0.15625 0.10509 C 0.15677 0.10625 0.15716 0.1074 0.15755 0.10856 C 0.15821 0.11296 0.15834 0.11551 0.16003 0.11967 C 0.16094 0.12176 0.16211 0.12338 0.16315 0.12523 C 0.16472 0.13634 0.16263 0.125 0.16511 0.13194 C 0.1655 0.1331 0.1655 0.13426 0.16576 0.13541 C 0.16628 0.13726 0.16836 0.14189 0.16888 0.14328 C 0.16979 0.14537 0.17045 0.14768 0.17136 0.15 C 0.17201 0.15138 0.17266 0.15277 0.17331 0.15439 C 0.17396 0.15625 0.17448 0.1581 0.17513 0.15995 C 0.17578 0.16157 0.17643 0.16296 0.17709 0.16458 C 0.178 0.16666 0.17904 0.16875 0.17956 0.17129 C 0.18008 0.17314 0.18008 0.17523 0.18086 0.17685 C 0.18164 0.17847 0.18295 0.17916 0.18399 0.18009 C 0.18464 0.18171 0.18516 0.18333 0.18594 0.18472 C 0.18646 0.18564 0.18724 0.18588 0.18776 0.1868 C 0.18946 0.19004 0.1905 0.19398 0.19219 0.19699 C 0.1931 0.19838 0.19401 0.19976 0.19479 0.20138 C 0.19792 0.20902 0.19388 0.20347 0.19792 0.2081 C 0.2013 0.21713 0.19688 0.20625 0.20104 0.21388 C 0.20156 0.21481 0.20183 0.2162 0.20235 0.21713 C 0.20287 0.21828 0.20365 0.21921 0.20417 0.2206 C 0.20677 0.22615 0.20391 0.22199 0.20729 0.22615 C 0.20781 0.22731 0.20808 0.22847 0.2086 0.22939 C 0.20964 0.23148 0.21068 0.2331 0.21172 0.23495 C 0.21237 0.23611 0.21315 0.23703 0.21367 0.23842 C 0.21602 0.24398 0.21472 0.24189 0.21745 0.24513 L 0.21875 0.24861 " pathEditMode="relative" ptsTypes="AAAAAAAAAAAAAAAAAAAAAAAAAAAAAAAAAAAAAAAAAAAAAAAAAAAAAAAAAAA">
                                      <p:cBhvr>
                                        <p:cTn id="7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4 -0.00277 0.00195 -0.00555 0.00312 -0.00787 C 0.00625 -0.01458 0.0069 -0.01458 0.01067 -0.01921 C 0.01315 -0.02199 0.01185 -0.02106 0.01445 -0.02245 C 0.01523 -0.02361 0.01601 -0.025 0.01692 -0.02592 C 0.01758 -0.02638 0.01823 -0.02638 0.01888 -0.02708 C 0.02422 -0.0324 0.01888 -0.02893 0.0233 -0.03148 C 0.0237 -0.03217 0.02396 -0.03333 0.02448 -0.03379 C 0.02565 -0.03472 0.02708 -0.03518 0.02825 -0.03588 C 0.0289 -0.03634 0.02968 -0.03634 0.03021 -0.03703 C 0.03138 -0.03865 0.03268 -0.04004 0.03398 -0.04166 C 0.03502 -0.04282 0.0362 -0.04351 0.03711 -0.0449 C 0.03815 -0.04652 0.03919 -0.04791 0.04023 -0.0493 C 0.04088 -0.05023 0.04153 -0.05092 0.04218 -0.05162 C 0.04323 -0.053 0.04414 -0.05509 0.04531 -0.05625 C 0.04609 -0.05694 0.047 -0.05694 0.04778 -0.05717 C 0.0487 -0.05833 0.04948 -0.05949 0.05039 -0.06064 C 0.05091 -0.06134 0.05169 -0.0618 0.05221 -0.06296 C 0.05286 -0.06412 0.05299 -0.06597 0.05351 -0.06736 C 0.05403 -0.06898 0.05468 -0.07037 0.05534 -0.07175 C 0.05937 -0.07986 0.05638 -0.07314 0.06041 -0.07963 C 0.06601 -0.08888 0.06263 -0.08611 0.06666 -0.08865 C 0.06718 -0.08935 0.06745 -0.09027 0.06797 -0.09097 C 0.06953 -0.09259 0.07174 -0.09305 0.07304 -0.09537 C 0.0737 -0.09652 0.07435 -0.09745 0.07487 -0.09861 C 0.07539 -0.09976 0.07565 -0.10115 0.07617 -0.10208 C 0.07825 -0.10578 0.07799 -0.10254 0.07799 -0.10532 L 0.07799 -0.10532 " pathEditMode="relative" ptsTypes="AAAAAAAAAAAAAAAAAAAAAAAAAAAAA">
                                      <p:cBhvr>
                                        <p:cTn id="8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74" grpId="0"/>
      <p:bldP spid="74" grpId="1"/>
      <p:bldP spid="75" grpId="0"/>
      <p:bldP spid="75" grpId="1"/>
      <p:bldP spid="77" grpId="0"/>
      <p:bldP spid="77" grpId="1"/>
      <p:bldP spid="96" grpId="0" animBg="1"/>
      <p:bldP spid="5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/>
      <p:bldP spid="65" grpId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nector 47"/>
          <p:cNvSpPr/>
          <p:nvPr/>
        </p:nvSpPr>
        <p:spPr>
          <a:xfrm>
            <a:off x="5774692" y="440907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6157009" y="42218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Connector 49"/>
          <p:cNvSpPr/>
          <p:nvPr/>
        </p:nvSpPr>
        <p:spPr>
          <a:xfrm>
            <a:off x="6388215" y="439219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Connector 50"/>
          <p:cNvSpPr/>
          <p:nvPr/>
        </p:nvSpPr>
        <p:spPr>
          <a:xfrm>
            <a:off x="6161275" y="531142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5751832" y="526570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5936027" y="548413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6582460" y="525747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onnector 58"/>
          <p:cNvSpPr/>
          <p:nvPr/>
        </p:nvSpPr>
        <p:spPr>
          <a:xfrm>
            <a:off x="6524524" y="42404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Continue..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6" y="3263322"/>
            <a:ext cx="291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38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1046" y="3594920"/>
            <a:ext cx="1194767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Iteration </a:t>
            </a:r>
            <a:r>
              <a:rPr lang="en-US" b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82360" y="389482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82360" y="355463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70614" y="424564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70613" y="459646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70613" y="495136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72" y="4119428"/>
            <a:ext cx="768457" cy="11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274 -0.06319 " pathEditMode="relative" ptsTypes="AA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05235 -0.0622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-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463 L -0.053 0.09236 " pathEditMode="relative" ptsTypes="AA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0517 -0.0643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-32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65 0.04606 " pathEditMode="relative" ptsTypes="AA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6" grpId="0" animBg="1"/>
      <p:bldP spid="66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746175" y="419200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2458" y="471977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1581" y="526797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2505" y="580394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1" name="Connector 50"/>
          <p:cNvSpPr/>
          <p:nvPr/>
        </p:nvSpPr>
        <p:spPr>
          <a:xfrm>
            <a:off x="5760819" y="49230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6202728" y="49466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6592695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5760819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9175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99375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41" y="79234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Protocol </a:t>
            </a:r>
            <a:r>
              <a:rPr lang="en-US" b="1" i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#2 Sending Data Packets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6" y="3263322"/>
            <a:ext cx="273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42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626479" y="5079465"/>
            <a:ext cx="6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65397" y="216409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480546" y="16281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564832" y="217105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57484" y="17341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81046" y="3594920"/>
            <a:ext cx="1192330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Iteration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11433" y="417779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311432" y="469021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11431" y="517489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311431" y="571776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05688" y="4553430"/>
            <a:ext cx="542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858906" y="3256432"/>
            <a:ext cx="493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56485" y="5635290"/>
            <a:ext cx="59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Frame 59"/>
          <p:cNvSpPr/>
          <p:nvPr/>
        </p:nvSpPr>
        <p:spPr>
          <a:xfrm>
            <a:off x="8033676" y="1233454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47" y="1350236"/>
            <a:ext cx="207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Available packets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770" y="1233454"/>
            <a:ext cx="2420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List of  Successfully Delivered Packets (L)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52540" y="359266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9591412" y="4064807"/>
            <a:ext cx="6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252540" y="390445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smtClean="0"/>
              <a:t>3</a:t>
            </a:r>
            <a:endParaRPr lang="en-US" sz="1200" dirty="0"/>
          </a:p>
        </p:txBody>
      </p:sp>
      <p:sp>
        <p:nvSpPr>
          <p:cNvPr id="48" name="Connector 47"/>
          <p:cNvSpPr/>
          <p:nvPr/>
        </p:nvSpPr>
        <p:spPr>
          <a:xfrm>
            <a:off x="9510766" y="483541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9380292" y="473630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Connector 49"/>
          <p:cNvSpPr/>
          <p:nvPr/>
        </p:nvSpPr>
        <p:spPr>
          <a:xfrm>
            <a:off x="9411099" y="580309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onnector 58"/>
          <p:cNvSpPr/>
          <p:nvPr/>
        </p:nvSpPr>
        <p:spPr>
          <a:xfrm>
            <a:off x="9514770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294 -0.06158 0.26601 -0.12338 0.29557 -0.07361 C 0.32526 -0.02408 0.17734 0.29815 0.17734 0.29815 " pathEditMode="relative" ptsTypes="A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435 -0.02593 0.2487 -0.05162 0.26575 0.02268 C 0.28268 0.09722 0.19219 0.27199 0.10169 0.44676 " pathEditMode="relative" ptsTypes="AAA">
                                      <p:cBhvr>
                                        <p:cTn id="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518 -0.08263 0.19049 -0.16504 0.20417 -0.08888 C 0.21784 -0.01273 0.08229 0.45741 0.08229 0.45741 " pathEditMode="relative" ptsTypes="A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032 -0.04236 0.14076 -0.08449 0.14154 0.01482 C 0.14245 0.11389 0.07357 0.3544 0.00482 0.595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3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963 0.01158 -0.00469 -0.00046 0.15768 0.00579 C 0.1595 0.00579 0.16132 0.00741 0.16315 0.00764 C 0.16836 0.0088 0.17343 0.00903 0.17864 0.00972 L 0.18632 0.01366 C 0.1875 0.01412 0.18854 0.01505 0.18958 0.01551 C 0.19179 0.01644 0.19401 0.0169 0.19622 0.01759 C 0.19739 0.01945 0.19817 0.02222 0.19961 0.02338 C 0.20273 0.02616 0.20625 0.02685 0.2095 0.02917 C 0.21211 0.03125 0.21471 0.0331 0.21718 0.03519 C 0.23997 0.05394 0.20924 0.02917 0.22929 0.04699 C 0.24466 0.06042 0.22981 0.04537 0.24375 0.05857 C 0.25221 0.0669 0.24622 0.06273 0.25586 0.07037 C 0.25885 0.07292 0.26289 0.075 0.26575 0.07824 C 0.26875 0.08195 0.27109 0.08796 0.27461 0.09005 L 0.28125 0.09398 C 0.28411 0.09792 0.28671 0.10278 0.28997 0.10579 L 0.30104 0.11551 C 0.30247 0.1169 0.3039 0.11852 0.30546 0.11945 C 0.30651 0.12014 0.30768 0.1206 0.30872 0.1213 C 0.31679 0.12755 0.3095 0.12361 0.31757 0.12732 C 0.31875 0.12847 0.31979 0.13009 0.32083 0.13125 C 0.32226 0.13264 0.32395 0.13357 0.32526 0.13519 C 0.32682 0.13681 0.32825 0.13912 0.32968 0.14097 C 0.33086 0.14236 0.3319 0.14352 0.33307 0.14491 C 0.3345 0.14676 0.33593 0.14884 0.3375 0.1507 C 0.33854 0.15208 0.33971 0.15324 0.34075 0.15463 C 0.34518 0.16134 0.3444 0.16273 0.34843 0.17222 C 0.34961 0.175 0.35078 0.17732 0.35182 0.18009 C 0.3526 0.18264 0.35312 0.18542 0.35403 0.18796 C 0.35533 0.19213 0.3569 0.19583 0.35833 0.19977 C 0.35911 0.20162 0.36002 0.20347 0.36054 0.20556 C 0.36132 0.20833 0.36198 0.21088 0.36276 0.21343 C 0.3638 0.2169 0.3651 0.21991 0.36614 0.22338 C 0.36666 0.22523 0.36666 0.22732 0.36718 0.22917 C 0.36783 0.23125 0.36888 0.23287 0.3694 0.23496 C 0.36992 0.23681 0.37005 0.23912 0.37057 0.24097 C 0.37122 0.24352 0.37213 0.24607 0.37278 0.24884 C 0.37369 0.25278 0.37434 0.25857 0.375 0.2625 C 0.37526 0.28148 0.37539 0.30046 0.37604 0.31921 C 0.37721 0.35787 0.37708 0.32176 0.37708 0.33704 " pathEditMode="relative" ptsTypes="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7 L -4.58333E-6 0.00023 C 0.003 -0.00139 0.00443 -0.00116 0.0073 -0.00278 C 0.00756 -0.00347 0.00808 -0.00371 0.00847 -0.00417 C 0.00886 -0.00463 0.00925 -0.00509 0.00964 -0.00625 C 0.01224 -0.01482 0.0073 -0.00371 0.01094 -0.0125 C 0.01133 -0.01366 0.01185 -0.01412 0.01211 -0.01482 C 0.01433 -0.01921 0.01237 -0.01736 0.01472 -0.01898 C 0.01485 -0.02014 0.01498 -0.02176 0.0155 -0.02199 C 0.01628 -0.02384 0.01797 -0.02454 0.01797 -0.02431 C 0.01967 -0.02894 0.01784 -0.02477 0.02006 -0.02778 C 0.02045 -0.02871 0.02084 -0.02917 0.02149 -0.02963 C 0.02344 -0.03241 0.02448 -0.03218 0.02683 -0.03287 C 0.03191 -0.0375 0.02722 -0.03426 0.04011 -0.03218 C 0.0431 -0.03171 0.04597 -0.03148 0.04883 -0.03102 C 0.05118 -0.03148 0.05378 -0.03148 0.05638 -0.03218 C 0.05704 -0.03241 0.05782 -0.03357 0.05886 -0.03449 C 0.05951 -0.03472 0.05977 -0.03519 0.06042 -0.03542 C 0.06133 -0.03588 0.06211 -0.03611 0.0629 -0.03611 C 0.06355 -0.03634 0.06407 -0.03704 0.06459 -0.0375 C 0.06576 -0.03796 0.06693 -0.03843 0.06784 -0.03866 C 0.0681 -0.03959 0.06902 -0.04097 0.06902 -0.0419 C 0.06902 -0.04421 0.06797 -0.04607 0.06745 -0.04699 C 0.06719 -0.05139 0.06732 -0.05162 0.0668 -0.04861 L 0.0668 -0.04815 " pathEditMode="relative" rAng="0" ptsTypes="AAAAAAAAAAAAAAAAAAAAAAAAA">
                                      <p:cBhvr>
                                        <p:cTn id="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-24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963 0.01158 -0.00469 -0.00046 0.15768 0.00579 C 0.1595 0.00579 0.16132 0.00741 0.16315 0.00764 C 0.16836 0.0088 0.17343 0.00903 0.17864 0.00972 L 0.18632 0.01366 C 0.1875 0.01412 0.18854 0.01505 0.18958 0.01551 C 0.19179 0.01644 0.19401 0.0169 0.19622 0.01759 C 0.19739 0.01945 0.19817 0.02222 0.19961 0.02338 C 0.20273 0.02616 0.20625 0.02685 0.2095 0.02917 C 0.21211 0.03125 0.21471 0.0331 0.21718 0.03519 C 0.23997 0.05394 0.20924 0.02917 0.22929 0.04699 C 0.24466 0.06042 0.22981 0.04537 0.24375 0.05857 C 0.25221 0.0669 0.24622 0.06273 0.25586 0.07037 C 0.25885 0.07292 0.26289 0.075 0.26575 0.07824 C 0.26875 0.08195 0.27109 0.08796 0.27461 0.09005 L 0.28125 0.09398 C 0.28411 0.09792 0.28671 0.10278 0.28997 0.10579 L 0.30104 0.11551 C 0.30247 0.1169 0.3039 0.11852 0.30546 0.11945 C 0.30651 0.12014 0.30768 0.1206 0.30872 0.1213 C 0.31679 0.12755 0.3095 0.12361 0.31757 0.12732 C 0.31875 0.12847 0.31979 0.13009 0.32083 0.13125 C 0.32226 0.13264 0.32395 0.13357 0.32526 0.13519 C 0.32682 0.13681 0.32825 0.13912 0.32968 0.14097 C 0.33086 0.14236 0.3319 0.14352 0.33307 0.14491 C 0.3345 0.14676 0.33593 0.14884 0.3375 0.1507 C 0.33854 0.15208 0.33971 0.15324 0.34075 0.15463 C 0.34518 0.16134 0.3444 0.16273 0.34843 0.17222 C 0.34961 0.175 0.35078 0.17732 0.35182 0.18009 C 0.3526 0.18264 0.35312 0.18542 0.35403 0.18796 C 0.35533 0.19213 0.3569 0.19583 0.35833 0.19977 C 0.35911 0.20162 0.36002 0.20347 0.36054 0.20556 C 0.36132 0.20833 0.36198 0.21088 0.36276 0.21343 C 0.3638 0.2169 0.3651 0.21991 0.36614 0.22338 C 0.36666 0.22523 0.36666 0.22732 0.36718 0.22917 C 0.36783 0.23125 0.36888 0.23287 0.3694 0.23496 C 0.36992 0.23681 0.37005 0.23912 0.37057 0.24097 C 0.37122 0.24352 0.37213 0.24607 0.37278 0.24884 C 0.37369 0.25278 0.37434 0.25857 0.375 0.2625 C 0.37526 0.28148 0.37539 0.30046 0.37604 0.31921 C 0.37721 0.35787 0.37708 0.32176 0.37708 0.33704 " pathEditMode="relative" ptsTypes="AAAAAAAAAAAAAAAAAAAAAAAAAAAAAAAAAAAAAAAAAA">
                                      <p:cBhvr>
                                        <p:cTn id="7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86 -0.00347 0.01185 -0.00601 0.01758 -0.00995 C 0.01888 -0.01064 0.02018 -0.0118 0.02096 -0.01388 C 0.02253 -0.01851 0.02266 -0.02453 0.02422 -0.02963 C 0.02708 -0.03912 0.03216 -0.04652 0.03411 -0.05694 C 0.03568 -0.06504 0.03463 -0.06111 0.0375 -0.06875 C 0.03815 -0.07338 0.03893 -0.07777 0.03971 -0.0824 C 0.03997 -0.08449 0.04036 -0.08634 0.04075 -0.08842 C 0.04141 -0.09097 0.04232 -0.09351 0.04297 -0.09606 C 0.04349 -0.09814 0.04362 -0.1 0.04401 -0.10208 C 0.04479 -0.10532 0.0457 -0.10856 0.04622 -0.1118 C 0.04713 -0.11643 0.04766 -0.12106 0.04844 -0.12546 C 0.04909 -0.12893 0.05 -0.13194 0.05065 -0.13541 C 0.05312 -0.14745 0.05299 -0.14814 0.05508 -0.16088 C 0.05547 -0.16273 0.05586 -0.16481 0.05625 -0.16666 C 0.05664 -0.17314 0.05703 -0.17986 0.05729 -0.18634 C 0.05781 -0.19606 0.05794 -0.20601 0.05846 -0.21574 C 0.05859 -0.22013 0.05911 -0.23009 0.06068 -0.23541 C 0.0612 -0.2375 0.06185 -0.23958 0.06289 -0.2412 C 0.06341 -0.24213 0.06432 -0.24259 0.0651 -0.24305 L 0.0651 -0.24305 " pathEditMode="fixed" ptsTypes="AAAAAAAAAAAAAAAAAAAAAA">
                                      <p:cBhvr>
                                        <p:cTn id="10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176 -0.00052 -0.04328 -0.00117 -0.06481 C -0.0013 -0.06875 -0.00169 -0.07268 -0.00222 -0.07662 C -0.003 -0.08125 -0.00664 -0.0949 -0.00781 -0.09814 C -0.00834 -0.09976 -0.00938 -0.10069 -0.01003 -0.10208 C -0.01081 -0.10393 -0.01159 -0.10601 -0.01224 -0.10787 C -0.01302 -0.11041 -0.01341 -0.11342 -0.01446 -0.11574 C -0.01563 -0.11875 -0.01758 -0.1206 -0.01888 -0.12361 C -0.01979 -0.12592 -0.02005 -0.12916 -0.0211 -0.13148 C -0.02201 -0.13379 -0.02331 -0.13541 -0.02435 -0.1375 C -0.02591 -0.14051 -0.02735 -0.14375 -0.02878 -0.14722 C -0.03034 -0.15092 -0.03138 -0.15555 -0.03321 -0.15902 C -0.03763 -0.16782 -0.04271 -0.17592 -0.04753 -0.18449 C -0.04935 -0.18773 -0.05091 -0.19166 -0.053 -0.19421 C -0.05521 -0.19699 -0.05768 -0.19907 -0.05964 -0.20208 C -0.06315 -0.20763 -0.06589 -0.21458 -0.06966 -0.21967 C -0.07292 -0.2243 -0.07656 -0.22824 -0.07956 -0.23356 C -0.08099 -0.23611 -0.08255 -0.23865 -0.08399 -0.24143 C -0.08516 -0.24375 -0.0862 -0.24652 -0.08724 -0.24907 C -0.08802 -0.25115 -0.08854 -0.25324 -0.08946 -0.25509 C -0.09154 -0.25926 -0.09362 -0.26342 -0.0961 -0.26689 C -0.09753 -0.26875 -0.09896 -0.27083 -0.10052 -0.27268 C -0.10156 -0.27407 -0.10274 -0.27523 -0.10378 -0.27662 C -0.10886 -0.28402 -0.10521 -0.28101 -0.11042 -0.28634 C -0.12656 -0.30277 -0.10573 -0.28125 -0.1181 -0.29236 C -0.12865 -0.30162 -0.11953 -0.29583 -0.12696 -0.30023 C -0.128 -0.30138 -0.13308 -0.30856 -0.13477 -0.30995 C -0.13581 -0.31088 -0.13698 -0.31111 -0.13802 -0.31203 C -0.13919 -0.31296 -0.14128 -0.31574 -0.14128 -0.31574 L -0.14128 -0.31574 L -0.13255 -0.29421 " pathEditMode="relative" ptsTypes="AAAAAAAAAAAAAAAAAAAAAAAAAAAAAAAA">
                                      <p:cBhvr>
                                        <p:cTn id="11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9 -0.00393 0.00039 -0.00764 0.00104 -0.01134 C 0.00117 -0.01227 0.00208 -0.01273 0.00248 -0.01389 C 0.00274 -0.01458 0.00274 -0.01551 0.00287 -0.01643 C 0.00378 -0.01944 0.00495 -0.02245 0.00586 -0.02569 C 0.00599 -0.02662 0.00599 -0.02754 0.00625 -0.02824 C 0.0069 -0.03079 0.00768 -0.03148 0.00873 -0.03356 C 0.00977 -0.03935 0.00847 -0.03194 0.00964 -0.04028 C 0.00977 -0.0412 0.01003 -0.0419 0.01016 -0.04282 C 0.01029 -0.04421 0.01042 -0.04583 0.01068 -0.04722 C 0.01094 -0.04907 0.01133 -0.05116 0.01159 -0.05301 C 0.01289 -0.06157 0.01146 -0.05856 0.01445 -0.0625 C 0.01537 -0.06759 0.0155 -0.0669 0.0155 -0.07523 C 0.0155 -0.07639 0.01472 -0.08009 0.01445 -0.08125 C 0.01432 -0.08495 0.01419 -0.08866 0.01393 -0.09236 C 0.01393 -0.09329 0.01367 -0.09421 0.01354 -0.09491 C 0.01328 -0.09676 0.01328 -0.09838 0.01302 -0.10023 C 0.01276 -0.10185 0.01224 -0.10347 0.01211 -0.10532 C 0.01055 -0.11805 0.0125 -0.10208 0.01107 -0.11296 C 0.01094 -0.11435 0.01081 -0.11574 0.01068 -0.11713 C 0.01042 -0.11898 0.01042 -0.12083 0.01016 -0.12245 C 0.0099 -0.12338 0.00951 -0.12407 0.00912 -0.125 C 0.00886 -0.12731 0.00873 -0.12963 0.0082 -0.13171 C 0.00794 -0.1331 0.00755 -0.13449 0.00729 -0.13611 C 0.00573 -0.14514 0.00716 -0.14028 0.00534 -0.14537 C 0.00521 -0.14722 0.00508 -0.14884 0.00482 -0.15046 C 0.00469 -0.15139 0.00456 -0.15231 0.0043 -0.15324 C 0.00417 -0.15417 0.00404 -0.15532 0.00391 -0.15648 C 0.00352 -0.15949 0.00339 -0.16227 0.00287 -0.16504 C 0.00169 -0.17129 0.00313 -0.16366 0.00195 -0.17106 C 0.00182 -0.17199 0.00156 -0.17268 0.00143 -0.17361 C 0.0013 -0.17454 0.00013 -0.18403 -0.00052 -0.18565 L -0.00143 -0.18819 C -0.0026 -0.20278 -0.00078 -0.18472 -0.00377 -0.20092 C -0.0043 -0.20347 -0.00443 -0.20463 -0.00534 -0.20694 C -0.00573 -0.2081 -0.00625 -0.20926 -0.00677 -0.21042 C -0.00742 -0.21204 -0.00911 -0.21458 -0.00911 -0.21458 C -0.00924 -0.21551 -0.00937 -0.21643 -0.00963 -0.21736 C -0.01068 -0.21991 -0.01224 -0.22199 -0.01302 -0.225 L -0.01393 -0.22917 C -0.01367 -0.22986 -0.01302 -0.23009 -0.01302 -0.23102 C -0.01302 -0.23171 -0.01367 -0.23194 -0.01393 -0.23264 C -0.01432 -0.23333 -0.01458 -0.23449 -0.01484 -0.23518 C -0.01536 -0.23611 -0.01588 -0.2368 -0.0164 -0.23773 C -0.01706 -0.23912 -0.01771 -0.24051 -0.01823 -0.24213 C -0.0194 -0.24491 -0.01927 -0.24514 -0.0207 -0.24815 C -0.02161 -0.24977 -0.02265 -0.25139 -0.02357 -0.25324 L -0.02643 -0.25833 C -0.02695 -0.25926 -0.02734 -0.26018 -0.02786 -0.26088 C -0.03034 -0.26412 -0.02917 -0.26273 -0.03125 -0.26504 C -0.03294 -0.26944 -0.03177 -0.26713 -0.03515 -0.27106 L -0.03802 -0.27454 C -0.03854 -0.275 -0.03906 -0.27569 -0.03945 -0.27616 C -0.03984 -0.27685 -0.04219 -0.27986 -0.04284 -0.28055 C -0.04323 -0.28102 -0.04375 -0.28102 -0.04427 -0.28148 C -0.04466 -0.28217 -0.04492 -0.2831 -0.04518 -0.28403 C -0.04596 -0.28542 -0.047 -0.28657 -0.04765 -0.28819 C -0.04805 -0.28912 -0.04818 -0.29051 -0.04857 -0.29167 C -0.04987 -0.29467 -0.05143 -0.29606 -0.05299 -0.29838 C -0.0539 -0.3 -0.05508 -0.30162 -0.05586 -0.3037 C -0.05638 -0.30463 -0.05677 -0.30602 -0.05729 -0.30694 C -0.05768 -0.30764 -0.0582 -0.3081 -0.05872 -0.30879 C -0.05885 -0.30995 -0.05885 -0.31111 -0.05924 -0.31204 C -0.06211 -0.32106 -0.05963 -0.30926 -0.06107 -0.31736 C -0.06094 -0.31898 -0.0612 -0.32083 -0.06068 -0.32245 C -0.06042 -0.32315 -0.05976 -0.32315 -0.05924 -0.32315 C -0.05716 -0.32315 -0.05508 -0.32268 -0.05299 -0.32245 C -0.05247 -0.32222 -0.05195 -0.32199 -0.05156 -0.32153 C -0.05117 -0.32106 -0.05091 -0.32037 -0.05052 -0.31991 C -0.04961 -0.31898 -0.04935 -0.31898 -0.04857 -0.31898 L -0.04857 -0.31898 " pathEditMode="relative" ptsTypes="AAAAAAAAAAAAAAAAAAAAAAAAAAAAAAAAAAAAAAAAAAAAAAAAAAAAAAAAAAAAAAAAAAAAAAAA">
                                      <p:cBhvr>
                                        <p:cTn id="11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74" grpId="0"/>
      <p:bldP spid="74" grpId="1"/>
      <p:bldP spid="96" grpId="0" animBg="1"/>
      <p:bldP spid="97" grpId="0" animBg="1"/>
      <p:bldP spid="98" grpId="0" animBg="1"/>
      <p:bldP spid="100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/>
      <p:bldP spid="87" grpId="1"/>
      <p:bldP spid="89" grpId="0"/>
      <p:bldP spid="89" grpId="1"/>
      <p:bldP spid="62" grpId="0" animBg="1"/>
      <p:bldP spid="62" grpId="1" animBg="1"/>
      <p:bldP spid="61" grpId="0"/>
      <p:bldP spid="61" grpId="1"/>
      <p:bldP spid="63" grpId="0" animBg="1"/>
      <p:bldP spid="63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9" grpId="0" animBg="1"/>
      <p:bldP spid="5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nector 47"/>
          <p:cNvSpPr/>
          <p:nvPr/>
        </p:nvSpPr>
        <p:spPr>
          <a:xfrm>
            <a:off x="5774692" y="440907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6157009" y="42218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Connector 49"/>
          <p:cNvSpPr/>
          <p:nvPr/>
        </p:nvSpPr>
        <p:spPr>
          <a:xfrm>
            <a:off x="6388215" y="439219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Connector 50"/>
          <p:cNvSpPr/>
          <p:nvPr/>
        </p:nvSpPr>
        <p:spPr>
          <a:xfrm>
            <a:off x="5760819" y="49230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6202728" y="49466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6592695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5760819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9175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99375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onnector 58"/>
          <p:cNvSpPr/>
          <p:nvPr/>
        </p:nvSpPr>
        <p:spPr>
          <a:xfrm>
            <a:off x="6524524" y="42404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41" y="22004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Protocol #2 </a:t>
            </a:r>
            <a:r>
              <a:rPr lang="en-US" b="1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Packet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7" y="3263322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42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65397" y="216409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480546" y="16281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564832" y="217105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57484" y="17341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60" name="Frame 59"/>
          <p:cNvSpPr/>
          <p:nvPr/>
        </p:nvSpPr>
        <p:spPr>
          <a:xfrm>
            <a:off x="8033676" y="1233454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47" y="1350236"/>
            <a:ext cx="207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Available packets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770" y="1233454"/>
            <a:ext cx="2420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List of  Successfully Delivered Packets (L)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3747" y="41676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10246" y="466895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10247" y="521676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10247" y="576247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9770" y="153026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684854" y="181608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91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746175" y="419200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2458" y="471977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1581" y="526797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2505" y="580394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1" name="Connector 50"/>
          <p:cNvSpPr/>
          <p:nvPr/>
        </p:nvSpPr>
        <p:spPr>
          <a:xfrm>
            <a:off x="5760819" y="49230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6202728" y="49466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6592695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5760819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9175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99375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41" y="94881"/>
            <a:ext cx="10515600" cy="1325563"/>
          </a:xfrm>
        </p:spPr>
        <p:txBody>
          <a:bodyPr/>
          <a:lstStyle/>
          <a:p>
            <a:pPr algn="ctr"/>
            <a:r>
              <a:rPr lang="en-US" b="1" i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Continue..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7" y="3263322"/>
            <a:ext cx="274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36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626479" y="5079465"/>
            <a:ext cx="6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80546" y="16281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57484" y="17341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81046" y="3594920"/>
            <a:ext cx="1182892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Iteration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11433" y="417779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311432" y="469021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11431" y="517489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smtClean="0"/>
              <a:t>P2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311431" y="571776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05688" y="4553430"/>
            <a:ext cx="542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654833" y="4079130"/>
            <a:ext cx="493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56485" y="5635290"/>
            <a:ext cx="59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Frame 59"/>
          <p:cNvSpPr/>
          <p:nvPr/>
        </p:nvSpPr>
        <p:spPr>
          <a:xfrm>
            <a:off x="8033676" y="1233454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47" y="1350236"/>
            <a:ext cx="207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Available packets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770" y="1233454"/>
            <a:ext cx="2420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List of  Successfully Delivered Packets (L)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52540" y="359266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0270487" y="431915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270488" y="465510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52540" y="392862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59" name="Connector 58"/>
          <p:cNvSpPr/>
          <p:nvPr/>
        </p:nvSpPr>
        <p:spPr>
          <a:xfrm>
            <a:off x="9367122" y="576162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Connector 60"/>
          <p:cNvSpPr/>
          <p:nvPr/>
        </p:nvSpPr>
        <p:spPr>
          <a:xfrm>
            <a:off x="9556485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Connector 64"/>
          <p:cNvSpPr/>
          <p:nvPr/>
        </p:nvSpPr>
        <p:spPr>
          <a:xfrm>
            <a:off x="9389982" y="47311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Connector 65"/>
          <p:cNvSpPr/>
          <p:nvPr/>
        </p:nvSpPr>
        <p:spPr>
          <a:xfrm>
            <a:off x="9367122" y="483980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435 -0.02593 0.2487 -0.05162 0.26575 0.02268 C 0.28268 0.09722 0.19219 0.27199 0.10169 0.44676 " pathEditMode="relative" ptsTypes="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032 -0.04236 0.14076 -0.08449 0.14154 0.01482 C 0.14245 0.11389 0.07357 0.3544 0.00482 0.59514 " pathEditMode="relative" ptsTypes="AAA">
                                      <p:cBhvr>
                                        <p:cTn id="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03 -0.00301 " pathEditMode="relative" ptsTypes="AA">
                                      <p:cBhvr>
                                        <p:cTn id="2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963 0.01158 -0.00469 -0.00046 0.15768 0.00579 C 0.1595 0.00579 0.16132 0.00741 0.16315 0.00764 C 0.16836 0.0088 0.17343 0.00903 0.17864 0.00972 L 0.18632 0.01366 C 0.1875 0.01412 0.18854 0.01505 0.18958 0.01551 C 0.19179 0.01644 0.19401 0.0169 0.19622 0.01759 C 0.19739 0.01945 0.19817 0.02222 0.19961 0.02338 C 0.20273 0.02616 0.20625 0.02685 0.2095 0.02917 C 0.21211 0.03125 0.21471 0.0331 0.21718 0.03519 C 0.23997 0.05394 0.20924 0.02917 0.22929 0.04699 C 0.24466 0.06042 0.22981 0.04537 0.24375 0.05857 C 0.25221 0.0669 0.24622 0.06273 0.25586 0.07037 C 0.25885 0.07292 0.26289 0.075 0.26575 0.07824 C 0.26875 0.08195 0.27109 0.08796 0.27461 0.09005 L 0.28125 0.09398 C 0.28411 0.09792 0.28671 0.10278 0.28997 0.10579 L 0.30104 0.11551 C 0.30247 0.1169 0.3039 0.11852 0.30546 0.11945 C 0.30651 0.12014 0.30768 0.1206 0.30872 0.1213 C 0.31679 0.12755 0.3095 0.12361 0.31757 0.12732 C 0.31875 0.12847 0.31979 0.13009 0.32083 0.13125 C 0.32226 0.13264 0.32395 0.13357 0.32526 0.13519 C 0.32682 0.13681 0.32825 0.13912 0.32968 0.14097 C 0.33086 0.14236 0.3319 0.14352 0.33307 0.14491 C 0.3345 0.14676 0.33593 0.14884 0.3375 0.1507 C 0.33854 0.15208 0.33971 0.15324 0.34075 0.15463 C 0.34518 0.16134 0.3444 0.16273 0.34843 0.17222 C 0.34961 0.175 0.35078 0.17732 0.35182 0.18009 C 0.3526 0.18264 0.35312 0.18542 0.35403 0.18796 C 0.35533 0.19213 0.3569 0.19583 0.35833 0.19977 C 0.35911 0.20162 0.36002 0.20347 0.36054 0.20556 C 0.36132 0.20833 0.36198 0.21088 0.36276 0.21343 C 0.3638 0.2169 0.3651 0.21991 0.36614 0.22338 C 0.36666 0.22523 0.36666 0.22732 0.36718 0.22917 C 0.36783 0.23125 0.36888 0.23287 0.3694 0.23496 C 0.36992 0.23681 0.37005 0.23912 0.37057 0.24097 C 0.37122 0.24352 0.37213 0.24607 0.37278 0.24884 C 0.37369 0.25278 0.37434 0.25857 0.375 0.2625 C 0.37526 0.28148 0.37539 0.30046 0.37604 0.31921 C 0.37721 0.35787 0.37708 0.32176 0.37708 0.33704 " pathEditMode="relative" ptsTypes="AAAAAAAAAAAAAAAAAAAAAAAAAAAAAAAAAAAAAAAAAA">
                                      <p:cBhvr>
                                        <p:cTn id="7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963 0.01158 -0.00469 -0.00046 0.15768 0.00579 C 0.1595 0.00579 0.16132 0.00741 0.16315 0.00764 C 0.16836 0.0088 0.17343 0.00903 0.17864 0.00972 L 0.18632 0.01366 C 0.1875 0.01412 0.18854 0.01505 0.18958 0.01551 C 0.19179 0.01644 0.19401 0.0169 0.19622 0.01759 C 0.19739 0.01945 0.19817 0.02222 0.19961 0.02338 C 0.20273 0.02616 0.20625 0.02685 0.2095 0.02917 C 0.21211 0.03125 0.21471 0.0331 0.21718 0.03519 C 0.23997 0.05394 0.20924 0.02917 0.22929 0.04699 C 0.24466 0.06042 0.22981 0.04537 0.24375 0.05857 C 0.25221 0.0669 0.24622 0.06273 0.25586 0.07037 C 0.25885 0.07292 0.26289 0.075 0.26575 0.07824 C 0.26875 0.08195 0.27109 0.08796 0.27461 0.09005 L 0.28125 0.09398 C 0.28411 0.09792 0.28671 0.10278 0.28997 0.10579 L 0.30104 0.11551 C 0.30247 0.1169 0.3039 0.11852 0.30546 0.11945 C 0.30651 0.12014 0.30768 0.1206 0.30872 0.1213 C 0.31679 0.12755 0.3095 0.12361 0.31757 0.12732 C 0.31875 0.12847 0.31979 0.13009 0.32083 0.13125 C 0.32226 0.13264 0.32395 0.13357 0.32526 0.13519 C 0.32682 0.13681 0.32825 0.13912 0.32968 0.14097 C 0.33086 0.14236 0.3319 0.14352 0.33307 0.14491 C 0.3345 0.14676 0.33593 0.14884 0.3375 0.1507 C 0.33854 0.15208 0.33971 0.15324 0.34075 0.15463 C 0.34518 0.16134 0.3444 0.16273 0.34843 0.17222 C 0.34961 0.175 0.35078 0.17732 0.35182 0.18009 C 0.3526 0.18264 0.35312 0.18542 0.35403 0.18796 C 0.35533 0.19213 0.3569 0.19583 0.35833 0.19977 C 0.35911 0.20162 0.36002 0.20347 0.36054 0.20556 C 0.36132 0.20833 0.36198 0.21088 0.36276 0.21343 C 0.3638 0.2169 0.3651 0.21991 0.36614 0.22338 C 0.36666 0.22523 0.36666 0.22732 0.36718 0.22917 C 0.36783 0.23125 0.36888 0.23287 0.3694 0.23496 C 0.36992 0.23681 0.37005 0.23912 0.37057 0.24097 C 0.37122 0.24352 0.37213 0.24607 0.37278 0.24884 C 0.37369 0.25278 0.37434 0.25857 0.375 0.2625 C 0.37526 0.28148 0.37539 0.30046 0.37604 0.31921 C 0.37721 0.35787 0.37708 0.32176 0.37708 0.33704 " pathEditMode="relative" ptsTypes="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6 L 0.00026 0.00069 C 0.01316 -0.00926 0.01745 -0.01158 0.0306 -0.02524 C 0.03321 -0.02825 0.0362 -0.03079 0.03868 -0.0338 C 0.04414 -0.04075 0.04896 -0.04815 0.05391 -0.0551 C 0.05599 -0.05811 0.05808 -0.06065 0.05977 -0.06389 L 0.06797 -0.07801 C 0.07032 -0.08658 0.07097 -0.08889 0.07383 -0.09792 C 0.07513 -0.10186 0.07813 -0.10857 0.07865 -0.11366 C 0.07891 -0.11737 0.07865 -0.1213 0.07865 -0.12477 L 0.07865 -0.12477 " pathEditMode="relative" rAng="0" ptsTypes="AAAAAAAAAAA">
                                      <p:cBhvr>
                                        <p:cTn id="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625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093 L -4.58333E-6 0.00162 C 0.00326 0.00509 0.00717 0.01134 0.01133 0.01574 C 0.01589 0.02107 0.02422 0.02269 0.02956 0.03866 C 0.0349 0.05255 0.03477 0.05695 0.04011 0.07639 C 0.04232 0.08426 0.04441 0.09398 0.04701 0.09838 C 0.04987 0.1044 0.05326 0.10371 0.05638 0.10625 C 0.05834 0.11158 0.06003 0.12037 0.06198 0.1213 C 0.06407 0.12292 0.06589 0.1169 0.06771 0.11412 C 0.07175 0.1081 0.07136 0.10625 0.07487 0.09121 C 0.07722 0.06667 0.07579 0.06852 0.07865 0.06852 L 0.07865 0.06945 " pathEditMode="relative" rAng="0" ptsTypes="AAAAAAAAAAAA">
                                      <p:cBhvr>
                                        <p:cTn id="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601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4.16667E-7 0.00023 C -4.16667E-7 -0.00023 0.01081 -0.01018 0.01341 -0.01412 C 0.01471 -0.01574 0.01563 -0.01805 0.0168 -0.0199 C 0.01719 -0.02245 0.01888 -0.03657 0.02018 -0.0419 C 0.02083 -0.04467 0.02162 -0.04722 0.0224 -0.04977 C 0.02279 -0.05717 0.02266 -0.06458 0.02344 -0.07176 C 0.02383 -0.07407 0.02539 -0.07546 0.02578 -0.07778 C 0.02682 -0.08426 0.02721 -0.09097 0.028 -0.09768 C 0.0306 -0.12315 0.02734 -0.09421 0.03021 -0.12731 C 0.03047 -0.13009 0.03099 -0.13264 0.03138 -0.13541 C 0.0306 -0.15671 0.03008 -0.17778 0.02904 -0.19907 C 0.02904 -0.20115 0.02826 -0.20301 0.028 -0.20509 C 0.0276 -0.20717 0.02643 -0.22014 0.02578 -0.22291 C 0.02526 -0.225 0.02409 -0.22662 0.02344 -0.22893 C 0.02253 -0.23264 0.02201 -0.2368 0.02122 -0.24074 C 0.02083 -0.24282 0.02044 -0.24467 0.02018 -0.24676 C 0.01979 -0.2493 0.01875 -0.25787 0.01797 -0.26065 C 0.01732 -0.26273 0.01641 -0.26458 0.01563 -0.26666 C 0.01484 -0.28264 0.01537 -0.28287 0.01341 -0.29444 C 0.01315 -0.29653 0.01289 -0.29861 0.01237 -0.30046 C 0.01172 -0.30254 0.01068 -0.30416 0.01003 -0.30648 C 0.00482 -0.32778 0.01068 -0.31088 0.0056 -0.3243 C 0.0069 -0.34305 0.00729 -0.33842 0.0056 -0.3581 C 0.00534 -0.36088 0.00573 -0.36435 0.00456 -0.3662 C 0.00273 -0.36898 -0.00052 -0.36713 -0.00221 -0.37014 L -0.00325 -0.37199 L -0.00325 -0.37176 " pathEditMode="relative" rAng="0" ptsTypes="AAAAAAAAAAAAAAAAAAAAAAAAAAAA">
                                      <p:cBhvr>
                                        <p:cTn id="10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8588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23 L -4.16667E-7 0.00069 C -0.00352 -0.0044 -0.00677 -0.00903 -0.01029 -0.01366 C -0.01133 -0.01505 -0.0125 -0.01644 -0.01354 -0.01759 C -0.02331 -0.03009 -0.01354 -0.01829 -0.02148 -0.02755 C -0.02669 -0.04213 -0.02461 -0.03565 -0.02812 -0.04745 C -0.02852 -0.05069 -0.02956 -0.06204 -0.03047 -0.06551 C -0.03164 -0.07199 -0.03372 -0.07847 -0.03477 -0.08565 C -0.03854 -0.10833 -0.03542 -0.09097 -0.03932 -0.10949 C -0.03971 -0.11111 -0.03984 -0.11343 -0.04049 -0.11551 C -0.04141 -0.11806 -0.04284 -0.12037 -0.04375 -0.12338 C -0.04466 -0.12639 -0.04531 -0.13009 -0.04609 -0.13333 C -0.04661 -0.13611 -0.04753 -0.13866 -0.04831 -0.14097 C -0.04857 -0.14537 -0.0487 -0.14931 -0.04948 -0.15301 C -0.04987 -0.15556 -0.0513 -0.1581 -0.05156 -0.16088 C -0.05247 -0.1669 -0.05234 -0.17292 -0.05273 -0.17917 C -0.05312 -0.18356 -0.05352 -0.18819 -0.05378 -0.19282 C -0.0543 -0.20671 -0.05417 -0.22083 -0.05508 -0.23449 C -0.0556 -0.24537 -0.05716 -0.24491 -0.0595 -0.25255 C -0.06224 -0.26088 -0.06341 -0.27037 -0.06849 -0.27639 C -0.07578 -0.28519 -0.06758 -0.27477 -0.07526 -0.28634 C -0.07643 -0.28843 -0.07825 -0.29028 -0.07956 -0.29236 C -0.08047 -0.29421 -0.0806 -0.29699 -0.08177 -0.29815 C -0.08385 -0.30046 -0.08854 -0.30208 -0.08854 -0.30185 C -0.09128 -0.30162 -0.09375 -0.30116 -0.09635 -0.30023 C -0.0987 -0.29931 -0.10078 -0.29745 -0.10325 -0.2963 C -0.10807 -0.29329 -0.10534 -0.29468 -0.11107 -0.29236 C -0.11211 -0.29097 -0.11315 -0.28935 -0.11432 -0.28819 C -0.11536 -0.28727 -0.11654 -0.28704 -0.11758 -0.28634 C -0.11836 -0.28565 -0.11927 -0.28495 -0.11979 -0.28426 C -0.11979 -0.28866 -0.1293 -0.35972 -0.1293 -0.36412 " pathEditMode="relative" rAng="0" ptsTypes="AAAAAAAAAAAAAAAAAAAAAAAAAAAAAAA">
                                      <p:cBhvr>
                                        <p:cTn id="1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animBg="1"/>
      <p:bldP spid="73" grpId="2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74" grpId="0"/>
      <p:bldP spid="74" grpId="1"/>
      <p:bldP spid="97" grpId="0" animBg="1"/>
      <p:bldP spid="100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/>
      <p:bldP spid="87" grpId="1"/>
      <p:bldP spid="88" grpId="0"/>
      <p:bldP spid="88" grpId="1"/>
      <p:bldP spid="89" grpId="0"/>
      <p:bldP spid="89" grpId="1"/>
      <p:bldP spid="63" grpId="0" animBg="1"/>
      <p:bldP spid="63" grpId="1" animBg="1"/>
      <p:bldP spid="64" grpId="0" animBg="1"/>
      <p:bldP spid="64" grpId="1" animBg="1"/>
      <p:bldP spid="59" grpId="0" animBg="1"/>
      <p:bldP spid="59" grpId="1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nector 47"/>
          <p:cNvSpPr/>
          <p:nvPr/>
        </p:nvSpPr>
        <p:spPr>
          <a:xfrm>
            <a:off x="5774692" y="440907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6157009" y="42218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Connector 49"/>
          <p:cNvSpPr/>
          <p:nvPr/>
        </p:nvSpPr>
        <p:spPr>
          <a:xfrm>
            <a:off x="6388215" y="439219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Connector 50"/>
          <p:cNvSpPr/>
          <p:nvPr/>
        </p:nvSpPr>
        <p:spPr>
          <a:xfrm>
            <a:off x="5760819" y="49230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6202728" y="49466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6592695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5760819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9175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99375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onnector 58"/>
          <p:cNvSpPr/>
          <p:nvPr/>
        </p:nvSpPr>
        <p:spPr>
          <a:xfrm>
            <a:off x="6524524" y="424047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41" y="22004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Protocol #2 </a:t>
            </a:r>
            <a:r>
              <a:rPr lang="en-US" b="1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Packet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7" y="3263322"/>
            <a:ext cx="277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42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4319152"/>
            <a:ext cx="768457" cy="11327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80546" y="16281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57484" y="17341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60" name="Frame 59"/>
          <p:cNvSpPr/>
          <p:nvPr/>
        </p:nvSpPr>
        <p:spPr>
          <a:xfrm>
            <a:off x="8033676" y="1233454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47" y="1350236"/>
            <a:ext cx="207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Available packets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770" y="1233454"/>
            <a:ext cx="2420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List of  Successfully Delivered Packets (L)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3747" y="416768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10246" y="466895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10247" y="521676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10247" y="576247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9770" y="153026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84854" y="181608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67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32 0.00416 " pathEditMode="relative" ptsTypes="AA">
                                      <p:cBhvr>
                                        <p:cTn id="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0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746175" y="419200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2458" y="471977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1581" y="526797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2505" y="580394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51" name="Connector 50"/>
          <p:cNvSpPr/>
          <p:nvPr/>
        </p:nvSpPr>
        <p:spPr>
          <a:xfrm>
            <a:off x="5760819" y="49230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6202728" y="494669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6592695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5760819" y="476359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9175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84881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99375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95700" y="4992416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633288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5179103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538231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718509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6077637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41" y="94881"/>
            <a:ext cx="10515600" cy="1325563"/>
          </a:xfrm>
        </p:spPr>
        <p:txBody>
          <a:bodyPr/>
          <a:lstStyle/>
          <a:p>
            <a:pPr algn="ctr"/>
            <a:r>
              <a:rPr lang="en-US" b="1" i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Continue..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423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4133191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4492319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7" y="3263322"/>
            <a:ext cx="274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769" y="2813174"/>
            <a:ext cx="242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429723"/>
            <a:ext cx="2987420" cy="3251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626479" y="5079465"/>
            <a:ext cx="6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flipH="1">
            <a:off x="2825259" y="2782957"/>
            <a:ext cx="269958" cy="19319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834041" y="1350236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49867" y="162289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81046" y="3594920"/>
            <a:ext cx="1182892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Iteration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11433" y="417779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311432" y="469021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11431" y="517489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311431" y="571776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05688" y="4553430"/>
            <a:ext cx="542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654833" y="4079130"/>
            <a:ext cx="493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56485" y="5635290"/>
            <a:ext cx="59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Frame 59"/>
          <p:cNvSpPr/>
          <p:nvPr/>
        </p:nvSpPr>
        <p:spPr>
          <a:xfrm>
            <a:off x="8033676" y="1233454"/>
            <a:ext cx="3637722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47" y="1350236"/>
            <a:ext cx="207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Available packets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770" y="1233454"/>
            <a:ext cx="2420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List of  Successfully Delivered Packets (L)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52540" y="359266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0270487" y="431915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270488" y="465510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smtClean="0"/>
              <a:t>P5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52540" y="392862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59" name="Connector 58"/>
          <p:cNvSpPr/>
          <p:nvPr/>
        </p:nvSpPr>
        <p:spPr>
          <a:xfrm>
            <a:off x="9367122" y="576162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Connector 60"/>
          <p:cNvSpPr/>
          <p:nvPr/>
        </p:nvSpPr>
        <p:spPr>
          <a:xfrm>
            <a:off x="9556485" y="583147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Connector 64"/>
          <p:cNvSpPr/>
          <p:nvPr/>
        </p:nvSpPr>
        <p:spPr>
          <a:xfrm>
            <a:off x="9389982" y="473117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Connector 65"/>
          <p:cNvSpPr/>
          <p:nvPr/>
        </p:nvSpPr>
        <p:spPr>
          <a:xfrm>
            <a:off x="9367122" y="483980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741" y="4410848"/>
            <a:ext cx="768457" cy="11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C 0.15326 -0.03356 0.30651 -0.06736 0.3431 -0.00532 C 0.37969 0.05648 0.21954 0.3713 0.21954 0.3713 " pathEditMode="relative" ptsTypes="AAA">
                                      <p:cBhvr>
                                        <p:cTn id="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886 -0.00301 " pathEditMode="relative" ptsTypes="AA"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886 -0.00301 " pathEditMode="relative" ptsTypes="AA"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886 -0.00301 " pathEditMode="relative" ptsTypes="AA">
                                      <p:cBhvr>
                                        <p:cTn id="2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886 -0.00301 " pathEditMode="relative" ptsTypes="AA">
                                      <p:cBhvr>
                                        <p:cTn id="2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0.00278 0.00351 0.0051 0.00468 0.00834 C 0.00507 0.00949 0.00546 0.01065 0.00598 0.01158 C 0.00625 0.0125 0.00677 0.01297 0.00716 0.01366 C 0.00716 0.01366 0.01015 0.02176 0.01067 0.02338 C 0.01106 0.02454 0.01171 0.02524 0.01197 0.02662 C 0.01276 0.03102 0.01223 0.02894 0.01367 0.03287 C 0.01393 0.03403 0.01406 0.03519 0.01432 0.03612 C 0.01458 0.03704 0.01523 0.0375 0.01549 0.0382 C 0.01614 0.04028 0.01627 0.0426 0.01666 0.04468 C 0.01692 0.04584 0.01692 0.04699 0.01731 0.04792 L 0.01848 0.05116 C 0.01875 0.05209 0.01888 0.05324 0.01914 0.0544 C 0.02005 0.05811 0.02031 0.05857 0.02148 0.06181 C 0.02252 0.06737 0.02148 0.06297 0.0233 0.06713 C 0.02473 0.07014 0.02408 0.07014 0.02578 0.07246 C 0.0263 0.07315 0.02695 0.07385 0.02747 0.07454 C 0.02799 0.07524 0.02825 0.07616 0.02877 0.07662 C 0.02929 0.07732 0.02994 0.07732 0.03046 0.07778 C 0.03138 0.07848 0.03216 0.07894 0.03294 0.07987 C 0.03333 0.08056 0.03372 0.08149 0.03411 0.08195 C 0.03463 0.08287 0.03541 0.08334 0.03593 0.08426 C 0.03632 0.08473 0.03671 0.08565 0.0371 0.08635 C 0.03763 0.08704 0.03841 0.0875 0.03893 0.08843 C 0.03971 0.08982 0.04036 0.09167 0.04127 0.0926 C 0.04257 0.09422 0.04388 0.09514 0.04492 0.09699 C 0.04531 0.09769 0.04557 0.09862 0.04609 0.09908 C 0.04661 0.09977 0.04739 0.09977 0.04791 0.10024 C 0.04856 0.1007 0.04908 0.10186 0.04973 0.10232 C 0.05091 0.10324 0.05208 0.10371 0.05325 0.1044 L 0.0569 0.10649 L 0.05872 0.10764 C 0.05924 0.10811 0.05989 0.10834 0.06054 0.1088 C 0.06132 0.10903 0.0638 0.10996 0.06471 0.11088 C 0.06992 0.11551 0.06263 0.11065 0.06888 0.11412 C 0.07005 0.11459 0.07135 0.11551 0.07252 0.11621 L 0.07434 0.11713 C 0.07473 0.11806 0.075 0.11899 0.07552 0.11945 C 0.07929 0.12269 0.07903 0.11899 0.07903 0.12269 L 0.07903 0.12269 L 0.07903 0.12269 " pathEditMode="relative" ptsTypes="AAAAAAAAAAAAAAAAAAAAAAAAAAAAAAAAAAAAAAAAAA">
                                      <p:cBhvr>
                                        <p:cTn id="7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0.00232 0.00312 0.0051 0.00469 0.00741 C 0.00469 0.00741 0.00924 0.01273 0.01016 0.01366 C 0.01068 0.01436 0.01146 0.01505 0.01198 0.01598 C 0.01406 0.01968 0.01211 0.01667 0.01549 0.02014 C 0.01614 0.02084 0.01667 0.02176 0.01732 0.02223 C 0.02213 0.02593 0.01732 0.02014 0.02279 0.02547 C 0.02812 0.03079 0.02253 0.02709 0.02695 0.02986 C 0.02838 0.03241 0.02838 0.03264 0.03047 0.03519 C 0.03151 0.03635 0.03255 0.03704 0.03359 0.0382 C 0.03398 0.03889 0.03424 0.03982 0.03476 0.04051 C 0.03776 0.04491 0.03698 0.04283 0.04075 0.04792 C 0.04154 0.04885 0.04232 0.05023 0.0431 0.05116 C 0.04648 0.05486 0.04453 0.05209 0.04792 0.0544 C 0.04883 0.05486 0.04948 0.05602 0.05039 0.05648 C 0.05208 0.05718 0.05391 0.05718 0.05573 0.05741 C 0.0569 0.05787 0.05807 0.05811 0.05937 0.05857 C 0.0638 0.06389 0.05807 0.05764 0.06354 0.06181 C 0.06419 0.06227 0.06471 0.06343 0.06536 0.06389 C 0.06614 0.06459 0.06693 0.06459 0.06771 0.06505 C 0.06875 0.06551 0.06966 0.06644 0.0707 0.06713 C 0.07148 0.0676 0.07239 0.0676 0.07318 0.06806 C 0.07396 0.06875 0.07474 0.06968 0.07552 0.07037 C 0.07734 0.07153 0.08047 0.07199 0.08216 0.07246 C 0.08411 0.07292 0.08685 0.07431 0.08867 0.07454 C 0.09531 0.07547 0.09987 0.07523 0.10612 0.07662 C 0.10833 0.07732 0.11055 0.07824 0.11276 0.07894 C 0.11588 0.07963 0.11914 0.07963 0.12226 0.08102 C 0.12474 0.08195 0.12708 0.08334 0.12956 0.08426 C 0.13047 0.08449 0.13151 0.08473 0.13255 0.08519 C 0.13997 0.08889 0.13229 0.08611 0.13971 0.08843 C 0.14739 0.09306 0.13958 0.08866 0.14635 0.09167 C 0.14687 0.0919 0.14753 0.09236 0.14818 0.0926 C 0.15013 0.09352 0.15221 0.09352 0.15417 0.09491 C 0.15664 0.09653 0.15807 0.09769 0.16068 0.09908 C 0.16237 0.1 0.16393 0.10047 0.16549 0.10116 C 0.16914 0.10324 0.17279 0.10533 0.1763 0.10764 C 0.17786 0.1088 0.17943 0.10996 0.18112 0.11088 C 0.18229 0.11135 0.18346 0.11158 0.18476 0.11181 C 0.18568 0.11297 0.18672 0.11436 0.18776 0.11505 C 0.18841 0.11574 0.18932 0.11551 0.1901 0.11621 C 0.19466 0.12014 0.19492 0.12199 0.19857 0.12477 C 0.19909 0.12523 0.19974 0.12547 0.20026 0.1257 C 0.20091 0.12639 0.20143 0.12732 0.20208 0.12801 C 0.20286 0.12848 0.20378 0.12848 0.20456 0.12894 C 0.20508 0.12917 0.20573 0.12963 0.20638 0.1301 C 0.20716 0.13056 0.20794 0.13079 0.20872 0.13102 C 0.20989 0.13172 0.21107 0.13264 0.21237 0.13334 C 0.21289 0.13357 0.21354 0.13403 0.21406 0.13426 C 0.21575 0.13496 0.21732 0.13542 0.21888 0.13635 C 0.21953 0.13681 0.22005 0.1375 0.2207 0.1375 C 0.22396 0.1382 0.22708 0.1382 0.23034 0.13866 L 0.23867 0.13959 C 0.24114 0.14028 0.24349 0.14121 0.24596 0.14167 C 0.24766 0.14213 0.24948 0.14236 0.2513 0.14283 C 0.25234 0.14306 0.25325 0.14352 0.2543 0.14398 C 0.25677 0.14468 0.25911 0.14514 0.26146 0.14607 C 0.26237 0.1463 0.26315 0.14676 0.26393 0.14699 C 0.26979 0.14931 0.26888 0.14908 0.27409 0.15023 C 0.27474 0.1507 0.27526 0.15116 0.27591 0.15139 C 0.27669 0.15186 0.2776 0.15186 0.27825 0.15255 C 0.28034 0.15394 0.28242 0.15556 0.28437 0.15787 C 0.28489 0.15857 0.28542 0.15949 0.28607 0.15996 C 0.28724 0.16088 0.28971 0.16204 0.28971 0.16204 C 0.29154 0.16412 0.2918 0.16459 0.29388 0.16621 C 0.29453 0.16667 0.29505 0.16713 0.2957 0.16736 C 0.29818 0.17176 0.29531 0.16736 0.29935 0.17061 C 0.30039 0.17153 0.3013 0.17292 0.30234 0.17385 C 0.30312 0.17431 0.30391 0.17454 0.30469 0.17477 C 0.31042 0.17662 0.31562 0.17639 0.32148 0.17709 C 0.32539 0.17871 0.32448 0.17848 0.32995 0.1801 C 0.33112 0.18056 0.33229 0.18079 0.33346 0.18125 C 0.33476 0.18172 0.33594 0.18287 0.33711 0.18334 C 0.33867 0.18426 0.34036 0.18449 0.34193 0.18542 L 0.34726 0.18866 C 0.34792 0.18912 0.34844 0.18959 0.34909 0.18982 C 0.35273 0.19144 0.35078 0.19028 0.35508 0.19306 L 0.3569 0.19398 C 0.35755 0.19445 0.3582 0.19422 0.35872 0.19514 L 0.35937 0.1963 " pathEditMode="relative" ptsTypes="AAAAAAAAAAAAAAAAAAAAAAAAAAAAAAAAAAAAAAA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0.00232 0.00312 0.0051 0.00469 0.00741 C 0.00469 0.00741 0.00924 0.01273 0.01016 0.01366 C 0.01068 0.01436 0.01146 0.01505 0.01198 0.01598 C 0.01406 0.01968 0.01211 0.01667 0.01549 0.02014 C 0.01614 0.02084 0.01667 0.02176 0.01732 0.02223 C 0.02213 0.02593 0.01732 0.02014 0.02279 0.02547 C 0.02812 0.03079 0.02253 0.02709 0.02695 0.02986 C 0.02838 0.03241 0.02838 0.03264 0.03047 0.03519 C 0.03151 0.03635 0.03255 0.03704 0.03359 0.0382 C 0.03398 0.03889 0.03424 0.03982 0.03476 0.04051 C 0.03776 0.04491 0.03698 0.04283 0.04075 0.04792 C 0.04154 0.04885 0.04232 0.05023 0.0431 0.05116 C 0.04648 0.05486 0.04453 0.05209 0.04792 0.0544 C 0.04883 0.05486 0.04948 0.05602 0.05039 0.05648 C 0.05208 0.05718 0.05391 0.05718 0.05573 0.05741 C 0.0569 0.05787 0.05807 0.05811 0.05937 0.05857 C 0.0638 0.06389 0.05807 0.05764 0.06354 0.06181 C 0.06419 0.06227 0.06471 0.06343 0.06536 0.06389 C 0.06614 0.06459 0.06693 0.06459 0.06771 0.06505 C 0.06875 0.06551 0.06966 0.06644 0.0707 0.06713 C 0.07148 0.0676 0.07239 0.0676 0.07318 0.06806 C 0.07396 0.06875 0.07474 0.06968 0.07552 0.07037 C 0.07734 0.07153 0.08047 0.07199 0.08216 0.07246 C 0.08411 0.07292 0.08685 0.07431 0.08867 0.07454 C 0.09531 0.07547 0.09987 0.07523 0.10612 0.07662 C 0.10833 0.07732 0.11055 0.07824 0.11276 0.07894 C 0.11588 0.07963 0.11914 0.07963 0.12226 0.08102 C 0.12474 0.08195 0.12708 0.08334 0.12956 0.08426 C 0.13047 0.08449 0.13151 0.08473 0.13255 0.08519 C 0.13997 0.08889 0.13229 0.08611 0.13971 0.08843 C 0.14739 0.09306 0.13958 0.08866 0.14635 0.09167 C 0.14687 0.0919 0.14753 0.09236 0.14818 0.0926 C 0.15013 0.09352 0.15221 0.09352 0.15417 0.09491 C 0.15664 0.09653 0.15807 0.09769 0.16068 0.09908 C 0.16237 0.1 0.16393 0.10047 0.16549 0.10116 C 0.16914 0.10324 0.17279 0.10533 0.1763 0.10764 C 0.17786 0.1088 0.17943 0.10996 0.18112 0.11088 C 0.18229 0.11135 0.18346 0.11158 0.18476 0.11181 C 0.18568 0.11297 0.18672 0.11436 0.18776 0.11505 C 0.18841 0.11574 0.18932 0.11551 0.1901 0.11621 C 0.19466 0.12014 0.19492 0.12199 0.19857 0.12477 C 0.19909 0.12523 0.19974 0.12547 0.20026 0.1257 C 0.20091 0.12639 0.20143 0.12732 0.20208 0.12801 C 0.20286 0.12848 0.20378 0.12848 0.20456 0.12894 C 0.20508 0.12917 0.20573 0.12963 0.20638 0.1301 C 0.20716 0.13056 0.20794 0.13079 0.20872 0.13102 C 0.20989 0.13172 0.21107 0.13264 0.21237 0.13334 C 0.21289 0.13357 0.21354 0.13403 0.21406 0.13426 C 0.21575 0.13496 0.21732 0.13542 0.21888 0.13635 C 0.21953 0.13681 0.22005 0.1375 0.2207 0.1375 C 0.22396 0.1382 0.22708 0.1382 0.23034 0.13866 L 0.23867 0.13959 C 0.24114 0.14028 0.24349 0.14121 0.24596 0.14167 C 0.24766 0.14213 0.24948 0.14236 0.2513 0.14283 C 0.25234 0.14306 0.25325 0.14352 0.2543 0.14398 C 0.25677 0.14468 0.25911 0.14514 0.26146 0.14607 C 0.26237 0.1463 0.26315 0.14676 0.26393 0.14699 C 0.26979 0.14931 0.26888 0.14908 0.27409 0.15023 C 0.27474 0.1507 0.27526 0.15116 0.27591 0.15139 C 0.27669 0.15186 0.2776 0.15186 0.27825 0.15255 C 0.28034 0.15394 0.28242 0.15556 0.28437 0.15787 C 0.28489 0.15857 0.28542 0.15949 0.28607 0.15996 C 0.28724 0.16088 0.28971 0.16204 0.28971 0.16204 C 0.29154 0.16412 0.2918 0.16459 0.29388 0.16621 C 0.29453 0.16667 0.29505 0.16713 0.2957 0.16736 C 0.29818 0.17176 0.29531 0.16736 0.29935 0.17061 C 0.30039 0.17153 0.3013 0.17292 0.30234 0.17385 C 0.30312 0.17431 0.30391 0.17454 0.30469 0.17477 C 0.31042 0.17662 0.31562 0.17639 0.32148 0.17709 C 0.32539 0.17871 0.32448 0.17848 0.32995 0.1801 C 0.33112 0.18056 0.33229 0.18079 0.33346 0.18125 C 0.33476 0.18172 0.33594 0.18287 0.33711 0.18334 C 0.33867 0.18426 0.34036 0.18449 0.34193 0.18542 L 0.34726 0.18866 C 0.34792 0.18912 0.34844 0.18959 0.34909 0.18982 C 0.35273 0.19144 0.35078 0.19028 0.35508 0.19306 L 0.3569 0.19398 C 0.35755 0.19445 0.3582 0.19422 0.35872 0.19514 L 0.35937 0.1963 " pathEditMode="relative" ptsTypes="AAAAAAAAAAAAAAAAAAAAAAAAAAAAAAAAAAAAAAAAAAAAAAAAAAAAAAAAAAAAAAAAAAAAAAAAAAAAAAAAA">
                                      <p:cBhvr>
                                        <p:cTn id="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0.00232 0.00312 0.0051 0.00469 0.00741 C 0.00469 0.00741 0.00924 0.01273 0.01016 0.01366 C 0.01068 0.01436 0.01146 0.01505 0.01198 0.01598 C 0.01406 0.01968 0.01211 0.01667 0.01549 0.02014 C 0.01614 0.02084 0.01667 0.02176 0.01732 0.02223 C 0.02213 0.02593 0.01732 0.02014 0.02279 0.02547 C 0.02812 0.03079 0.02253 0.02709 0.02695 0.02986 C 0.02838 0.03241 0.02838 0.03264 0.03047 0.03519 C 0.03151 0.03635 0.03255 0.03704 0.03359 0.0382 C 0.03398 0.03889 0.03424 0.03982 0.03476 0.04051 C 0.03776 0.04491 0.03698 0.04283 0.04075 0.04792 C 0.04154 0.04885 0.04232 0.05023 0.0431 0.05116 C 0.04648 0.05486 0.04453 0.05209 0.04792 0.0544 C 0.04883 0.05486 0.04948 0.05602 0.05039 0.05648 C 0.05208 0.05718 0.05391 0.05718 0.05573 0.05741 C 0.0569 0.05787 0.05807 0.05811 0.05937 0.05857 C 0.0638 0.06389 0.05807 0.05764 0.06354 0.06181 C 0.06419 0.06227 0.06471 0.06343 0.06536 0.06389 C 0.06614 0.06459 0.06693 0.06459 0.06771 0.06505 C 0.06875 0.06551 0.06966 0.06644 0.0707 0.06713 C 0.07148 0.0676 0.07239 0.0676 0.07318 0.06806 C 0.07396 0.06875 0.07474 0.06968 0.07552 0.07037 C 0.07734 0.07153 0.08047 0.07199 0.08216 0.07246 C 0.08411 0.07292 0.08685 0.07431 0.08867 0.07454 C 0.09531 0.07547 0.09987 0.07523 0.10612 0.07662 C 0.10833 0.07732 0.11055 0.07824 0.11276 0.07894 C 0.11588 0.07963 0.11914 0.07963 0.12226 0.08102 C 0.12474 0.08195 0.12708 0.08334 0.12956 0.08426 C 0.13047 0.08449 0.13151 0.08473 0.13255 0.08519 C 0.13997 0.08889 0.13229 0.08611 0.13971 0.08843 C 0.14739 0.09306 0.13958 0.08866 0.14635 0.09167 C 0.14687 0.0919 0.14753 0.09236 0.14818 0.0926 C 0.15013 0.09352 0.15221 0.09352 0.15417 0.09491 C 0.15664 0.09653 0.15807 0.09769 0.16068 0.09908 C 0.16237 0.1 0.16393 0.10047 0.16549 0.10116 C 0.16914 0.10324 0.17279 0.10533 0.1763 0.10764 C 0.17786 0.1088 0.17943 0.10996 0.18112 0.11088 C 0.18229 0.11135 0.18346 0.11158 0.18476 0.11181 C 0.18568 0.11297 0.18672 0.11436 0.18776 0.11505 C 0.18841 0.11574 0.18932 0.11551 0.1901 0.11621 C 0.19466 0.12014 0.19492 0.12199 0.19857 0.12477 C 0.19909 0.12523 0.19974 0.12547 0.20026 0.1257 C 0.20091 0.12639 0.20143 0.12732 0.20208 0.12801 C 0.20286 0.12848 0.20378 0.12848 0.20456 0.12894 C 0.20508 0.12917 0.20573 0.12963 0.20638 0.1301 C 0.20716 0.13056 0.20794 0.13079 0.20872 0.13102 C 0.20989 0.13172 0.21107 0.13264 0.21237 0.13334 C 0.21289 0.13357 0.21354 0.13403 0.21406 0.13426 C 0.21575 0.13496 0.21732 0.13542 0.21888 0.13635 C 0.21953 0.13681 0.22005 0.1375 0.2207 0.1375 C 0.22396 0.1382 0.22708 0.1382 0.23034 0.13866 L 0.23867 0.13959 C 0.24114 0.14028 0.24349 0.14121 0.24596 0.14167 C 0.24766 0.14213 0.24948 0.14236 0.2513 0.14283 C 0.25234 0.14306 0.25325 0.14352 0.2543 0.14398 C 0.25677 0.14468 0.25911 0.14514 0.26146 0.14607 C 0.26237 0.1463 0.26315 0.14676 0.26393 0.14699 C 0.26979 0.14931 0.26888 0.14908 0.27409 0.15023 C 0.27474 0.1507 0.27526 0.15116 0.27591 0.15139 C 0.27669 0.15186 0.2776 0.15186 0.27825 0.15255 C 0.28034 0.15394 0.28242 0.15556 0.28437 0.15787 C 0.28489 0.15857 0.28542 0.15949 0.28607 0.15996 C 0.28724 0.16088 0.28971 0.16204 0.28971 0.16204 C 0.29154 0.16412 0.2918 0.16459 0.29388 0.16621 C 0.29453 0.16667 0.29505 0.16713 0.2957 0.16736 C 0.29818 0.17176 0.29531 0.16736 0.29935 0.17061 C 0.30039 0.17153 0.3013 0.17292 0.30234 0.17385 C 0.30312 0.17431 0.30391 0.17454 0.30469 0.17477 C 0.31042 0.17662 0.31562 0.17639 0.32148 0.17709 C 0.32539 0.17871 0.32448 0.17848 0.32995 0.1801 C 0.33112 0.18056 0.33229 0.18079 0.33346 0.18125 C 0.33476 0.18172 0.33594 0.18287 0.33711 0.18334 C 0.33867 0.18426 0.34036 0.18449 0.34193 0.18542 L 0.34726 0.18866 C 0.34792 0.18912 0.34844 0.18959 0.34909 0.18982 C 0.35273 0.19144 0.35078 0.19028 0.35508 0.19306 L 0.3569 0.19398 C 0.35755 0.19445 0.3582 0.19422 0.35872 0.19514 L 0.35937 0.1963 " pathEditMode="relative" ptsTypes="AAAAAAAAAAAAAAAAAAAAAAAAAAAAAAAAAAAAAAAAAAAAAAAAAAAAAAAAAAAAAAAAAAAAAAAAAAAAAAAAA">
                                      <p:cBhvr>
                                        <p:cTn id="7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74" grpId="0"/>
      <p:bldP spid="74" grpId="1"/>
      <p:bldP spid="99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/>
      <p:bldP spid="87" grpId="1"/>
      <p:bldP spid="88" grpId="0"/>
      <p:bldP spid="88" grpId="1"/>
      <p:bldP spid="89" grpId="0"/>
      <p:bldP spid="89" grpId="1"/>
      <p:bldP spid="59" grpId="0" animBg="1"/>
      <p:bldP spid="59" grpId="1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Security Model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4351338"/>
          </a:xfrm>
        </p:spPr>
        <p:txBody>
          <a:bodyPr/>
          <a:lstStyle/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Round Complexity: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of iterations needed by the protocols to deliver the complete file.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Communication Complexity: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of bits sent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w.r.t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the size of the file.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 Black" charset="0"/>
                <a:ea typeface="Arial Black" charset="0"/>
                <a:cs typeface="Arial Black" charset="0"/>
              </a:rPr>
              <a:t>Best Case Scenario</a:t>
            </a:r>
            <a:endParaRPr lang="it-IT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27093" y="2220646"/>
            <a:ext cx="2903621" cy="16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27092" y="2535775"/>
            <a:ext cx="2903621" cy="16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27091" y="2642301"/>
            <a:ext cx="2903621" cy="160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7093" y="2973472"/>
            <a:ext cx="2903621" cy="160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27093" y="3041248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27093" y="3383399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27093" y="3494347"/>
            <a:ext cx="2903621" cy="160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27093" y="3850880"/>
            <a:ext cx="2903621" cy="160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onnector 26"/>
          <p:cNvSpPr/>
          <p:nvPr/>
        </p:nvSpPr>
        <p:spPr>
          <a:xfrm>
            <a:off x="8043656" y="318410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Connector 27"/>
          <p:cNvSpPr/>
          <p:nvPr/>
        </p:nvSpPr>
        <p:spPr>
          <a:xfrm>
            <a:off x="7715774" y="318181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onnector 28"/>
          <p:cNvSpPr/>
          <p:nvPr/>
        </p:nvSpPr>
        <p:spPr>
          <a:xfrm>
            <a:off x="7968754" y="365635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onnector 29"/>
          <p:cNvSpPr/>
          <p:nvPr/>
        </p:nvSpPr>
        <p:spPr>
          <a:xfrm>
            <a:off x="7692915" y="367031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7091" y="309391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49395" y="4007706"/>
            <a:ext cx="2903621" cy="1604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49395" y="4349857"/>
            <a:ext cx="2903621" cy="1604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49395" y="4460805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49395" y="4817338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Connector 43"/>
          <p:cNvSpPr/>
          <p:nvPr/>
        </p:nvSpPr>
        <p:spPr>
          <a:xfrm>
            <a:off x="7855647" y="232506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Connector 44"/>
          <p:cNvSpPr/>
          <p:nvPr/>
        </p:nvSpPr>
        <p:spPr>
          <a:xfrm>
            <a:off x="8150115" y="239327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Connector 45"/>
          <p:cNvSpPr/>
          <p:nvPr/>
        </p:nvSpPr>
        <p:spPr>
          <a:xfrm>
            <a:off x="8150115" y="412751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Connector 46"/>
          <p:cNvSpPr/>
          <p:nvPr/>
        </p:nvSpPr>
        <p:spPr>
          <a:xfrm>
            <a:off x="8302515" y="427991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27091" y="352842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5846" y="223422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720664" y="405549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727091" y="449351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715847" y="267504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727090" y="223603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727089" y="450518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715844" y="405086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0607" y="352665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715845" y="267055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720664" y="310084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728475" y="3530740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715843" y="404735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727088" y="450518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727088" y="224646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723877" y="309582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715843" y="266934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019413" y="2255064"/>
            <a:ext cx="3136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Round #1</a:t>
            </a:r>
            <a:r>
              <a:rPr lang="en-US" sz="2400" b="1" i="1" dirty="0" smtClean="0"/>
              <a:t> = </a:t>
            </a:r>
            <a:r>
              <a:rPr lang="en-US" sz="2400" b="1" i="1" dirty="0"/>
              <a:t>2 packets correctly </a:t>
            </a:r>
            <a:r>
              <a:rPr lang="en-US" sz="2400" b="1" i="1" dirty="0" smtClean="0"/>
              <a:t>delivered</a:t>
            </a:r>
            <a:endParaRPr lang="en-US" sz="2400" b="1" i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Round #2</a:t>
            </a:r>
            <a:r>
              <a:rPr lang="en-US" sz="2400" b="1" i="1" dirty="0" smtClean="0"/>
              <a:t> = </a:t>
            </a:r>
            <a:r>
              <a:rPr lang="en-US" sz="2400" b="1" i="1" dirty="0"/>
              <a:t>2 packets correctly </a:t>
            </a:r>
            <a:r>
              <a:rPr lang="en-US" sz="2400" b="1" i="1" dirty="0" smtClean="0"/>
              <a:t>delivered</a:t>
            </a:r>
            <a:endParaRPr lang="en-US" sz="2400" b="1" i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Round #3</a:t>
            </a:r>
            <a:r>
              <a:rPr lang="en-US" sz="2400" b="1" i="1" dirty="0" smtClean="0"/>
              <a:t> = </a:t>
            </a:r>
            <a:r>
              <a:rPr lang="en-US" sz="2400" b="1" i="1" dirty="0"/>
              <a:t>2 packets correctly </a:t>
            </a:r>
            <a:r>
              <a:rPr lang="en-US" sz="2400" b="1" i="1" dirty="0" smtClean="0"/>
              <a:t>delivered</a:t>
            </a:r>
            <a:endParaRPr lang="en-US" sz="2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71" y="1412184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 packets, </a:t>
            </a:r>
            <a:r>
              <a:rPr lang="en-US" sz="2800" smtClean="0"/>
              <a:t>6 channels</a:t>
            </a:r>
            <a:endParaRPr lang="en-US" sz="2800"/>
          </a:p>
        </p:txBody>
      </p:sp>
      <p:sp>
        <p:nvSpPr>
          <p:cNvPr id="50" name="TextBox 49"/>
          <p:cNvSpPr txBox="1"/>
          <p:nvPr/>
        </p:nvSpPr>
        <p:spPr>
          <a:xfrm>
            <a:off x="6670871" y="1425744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r>
              <a:rPr lang="en-US" sz="2800" smtClean="0"/>
              <a:t> </a:t>
            </a:r>
            <a:r>
              <a:rPr lang="en-US" sz="2800" dirty="0" smtClean="0"/>
              <a:t>packets, </a:t>
            </a:r>
            <a:r>
              <a:rPr lang="en-US" sz="2800" smtClean="0"/>
              <a:t>6 channels</a:t>
            </a:r>
            <a:endParaRPr lang="en-US" sz="2800"/>
          </a:p>
        </p:txBody>
      </p:sp>
      <p:sp>
        <p:nvSpPr>
          <p:cNvPr id="51" name="TextBox 50"/>
          <p:cNvSpPr txBox="1"/>
          <p:nvPr/>
        </p:nvSpPr>
        <p:spPr>
          <a:xfrm>
            <a:off x="6670871" y="1425744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en-US" sz="2800" smtClean="0"/>
              <a:t> </a:t>
            </a:r>
            <a:r>
              <a:rPr lang="en-US" sz="2800" dirty="0" smtClean="0"/>
              <a:t>packets, </a:t>
            </a:r>
            <a:r>
              <a:rPr lang="en-US" sz="2800" smtClean="0"/>
              <a:t>6 channels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27266 -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7266 4.8148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27265 3.70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27265 -2.22222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7266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27265 -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27265 3.703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0.27265 -3.33333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27266 3.7037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27265 -7.40741E-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27266 -7.40741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0.27266 -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27265 -3.7037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7266 3.33333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2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0.27265 -3.33333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27265 4.81481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27266 2.22222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0.27266 7.40741E-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 animBg="1"/>
      <p:bldP spid="49" grpId="0" animBg="1"/>
      <p:bldP spid="56" grpId="0" animBg="1"/>
      <p:bldP spid="57" grpId="0" animBg="1"/>
      <p:bldP spid="59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12" grpId="0" animBg="1"/>
      <p:bldP spid="50" grpId="0" animBg="1"/>
      <p:bldP spid="5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Definitions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Data Exfiltration: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unauthorized transfer of data from computers systems.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Physical or network access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Covert Channel: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communication technique to transfer information in a secretive and unauthorized manner.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Tattooed scalps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headers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 delays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325" y="2120994"/>
            <a:ext cx="18288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 Black" charset="0"/>
                <a:ea typeface="Arial Black" charset="0"/>
                <a:cs typeface="Arial Black" charset="0"/>
              </a:rPr>
              <a:t>Worst Case Scenario</a:t>
            </a:r>
            <a:endParaRPr lang="it-IT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27093" y="2220646"/>
            <a:ext cx="2903621" cy="16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27092" y="2535775"/>
            <a:ext cx="2903621" cy="16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27091" y="2642301"/>
            <a:ext cx="2903621" cy="160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7093" y="2973472"/>
            <a:ext cx="2903621" cy="160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27093" y="3041248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27093" y="3383399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27093" y="3494347"/>
            <a:ext cx="2903621" cy="160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27093" y="3850880"/>
            <a:ext cx="2903621" cy="160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onnector 26"/>
          <p:cNvSpPr/>
          <p:nvPr/>
        </p:nvSpPr>
        <p:spPr>
          <a:xfrm>
            <a:off x="8043656" y="318410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Connector 27"/>
          <p:cNvSpPr/>
          <p:nvPr/>
        </p:nvSpPr>
        <p:spPr>
          <a:xfrm>
            <a:off x="7715774" y="318181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onnector 28"/>
          <p:cNvSpPr/>
          <p:nvPr/>
        </p:nvSpPr>
        <p:spPr>
          <a:xfrm>
            <a:off x="7968754" y="365635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onnector 29"/>
          <p:cNvSpPr/>
          <p:nvPr/>
        </p:nvSpPr>
        <p:spPr>
          <a:xfrm>
            <a:off x="7692915" y="367031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7091" y="309391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49395" y="4007706"/>
            <a:ext cx="2903621" cy="1604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49395" y="4349857"/>
            <a:ext cx="2903621" cy="1604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49395" y="4460805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49395" y="4817338"/>
            <a:ext cx="2903621" cy="160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Connector 43"/>
          <p:cNvSpPr/>
          <p:nvPr/>
        </p:nvSpPr>
        <p:spPr>
          <a:xfrm>
            <a:off x="7855647" y="232506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Connector 44"/>
          <p:cNvSpPr/>
          <p:nvPr/>
        </p:nvSpPr>
        <p:spPr>
          <a:xfrm>
            <a:off x="8150115" y="239327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Connector 45"/>
          <p:cNvSpPr/>
          <p:nvPr/>
        </p:nvSpPr>
        <p:spPr>
          <a:xfrm>
            <a:off x="8150115" y="412751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Connector 46"/>
          <p:cNvSpPr/>
          <p:nvPr/>
        </p:nvSpPr>
        <p:spPr>
          <a:xfrm>
            <a:off x="8302515" y="427991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27091" y="352842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15846" y="2234221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720664" y="405549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727091" y="449351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715847" y="267504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297426" y="1578864"/>
            <a:ext cx="31363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Round #1</a:t>
            </a:r>
            <a:r>
              <a:rPr lang="en-US" sz="2400" b="1" i="1" dirty="0" smtClean="0"/>
              <a:t> = </a:t>
            </a:r>
            <a:r>
              <a:rPr lang="en-US" sz="2400" b="1" i="1" dirty="0" smtClean="0"/>
              <a:t>2 packets correctly delivered</a:t>
            </a:r>
            <a:endParaRPr lang="en-US" sz="2400" b="1" i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Round #2</a:t>
            </a:r>
            <a:r>
              <a:rPr lang="en-US" sz="2400" b="1" i="1" dirty="0" smtClean="0"/>
              <a:t> = </a:t>
            </a:r>
            <a:r>
              <a:rPr lang="en-US" sz="2400" b="1" i="1" dirty="0"/>
              <a:t>1 </a:t>
            </a:r>
            <a:r>
              <a:rPr lang="en-US" sz="2400" b="1" i="1" dirty="0" smtClean="0"/>
              <a:t>packet </a:t>
            </a:r>
            <a:r>
              <a:rPr lang="en-US" sz="2400" b="1" i="1" dirty="0"/>
              <a:t>correctly </a:t>
            </a:r>
            <a:r>
              <a:rPr lang="en-US" sz="2400" b="1" i="1" dirty="0" smtClean="0"/>
              <a:t>delivered</a:t>
            </a:r>
            <a:endParaRPr lang="en-US" sz="2400" b="1" i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Round #3</a:t>
            </a:r>
            <a:r>
              <a:rPr lang="en-US" sz="2400" b="1" i="1" dirty="0" smtClean="0"/>
              <a:t> = </a:t>
            </a:r>
            <a:r>
              <a:rPr lang="en-US" sz="2400" b="1" i="1" dirty="0"/>
              <a:t>1 </a:t>
            </a:r>
            <a:r>
              <a:rPr lang="en-US" sz="2400" b="1" i="1" dirty="0" smtClean="0"/>
              <a:t>packet </a:t>
            </a:r>
            <a:r>
              <a:rPr lang="en-US" sz="2400" b="1" i="1" dirty="0"/>
              <a:t>correctly </a:t>
            </a:r>
            <a:r>
              <a:rPr lang="en-US" sz="2400" b="1" i="1" dirty="0" smtClean="0"/>
              <a:t>delivered</a:t>
            </a:r>
            <a:endParaRPr lang="en-US" sz="2400" b="1" i="1" dirty="0" smtClean="0"/>
          </a:p>
          <a:p>
            <a:r>
              <a:rPr lang="en-US" sz="2400" b="1" i="1" dirty="0">
                <a:solidFill>
                  <a:srgbClr val="C00000"/>
                </a:solidFill>
              </a:rPr>
              <a:t>Round </a:t>
            </a:r>
            <a:r>
              <a:rPr lang="en-US" sz="2400" b="1" i="1" dirty="0" smtClean="0">
                <a:solidFill>
                  <a:srgbClr val="C00000"/>
                </a:solidFill>
              </a:rPr>
              <a:t>#4</a:t>
            </a:r>
            <a:r>
              <a:rPr lang="en-US" sz="2400" b="1" i="1" dirty="0" smtClean="0"/>
              <a:t> </a:t>
            </a:r>
            <a:r>
              <a:rPr lang="en-US" sz="2400" b="1" i="1" dirty="0"/>
              <a:t>= </a:t>
            </a:r>
            <a:r>
              <a:rPr lang="en-US" sz="2400" b="1" i="1" dirty="0"/>
              <a:t>1 </a:t>
            </a:r>
            <a:r>
              <a:rPr lang="en-US" sz="2400" b="1" i="1" dirty="0" smtClean="0"/>
              <a:t>packet </a:t>
            </a:r>
            <a:r>
              <a:rPr lang="en-US" sz="2400" b="1" i="1" dirty="0"/>
              <a:t>correctly </a:t>
            </a:r>
            <a:r>
              <a:rPr lang="en-US" sz="2400" b="1" i="1" dirty="0" smtClean="0"/>
              <a:t>delivered</a:t>
            </a:r>
            <a:endParaRPr lang="en-US" sz="2400" b="1" i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Round </a:t>
            </a:r>
            <a:r>
              <a:rPr lang="en-US" sz="2400" b="1" i="1" dirty="0" smtClean="0">
                <a:solidFill>
                  <a:srgbClr val="C00000"/>
                </a:solidFill>
              </a:rPr>
              <a:t>#5</a:t>
            </a:r>
            <a:r>
              <a:rPr lang="en-US" sz="2400" b="1" i="1" dirty="0" smtClean="0"/>
              <a:t> </a:t>
            </a:r>
            <a:r>
              <a:rPr lang="en-US" sz="2400" b="1" i="1" dirty="0"/>
              <a:t>= </a:t>
            </a:r>
            <a:r>
              <a:rPr lang="en-US" sz="2400" b="1" i="1" dirty="0"/>
              <a:t>1 </a:t>
            </a:r>
            <a:r>
              <a:rPr lang="en-US" sz="2400" b="1" i="1" dirty="0" smtClean="0"/>
              <a:t>packet </a:t>
            </a:r>
            <a:r>
              <a:rPr lang="en-US" sz="2400" b="1" i="1" dirty="0"/>
              <a:t>correctly </a:t>
            </a:r>
            <a:r>
              <a:rPr lang="en-US" sz="2400" b="1" i="1" dirty="0" smtClean="0"/>
              <a:t>delivered</a:t>
            </a:r>
            <a:endParaRPr lang="en-US" sz="2400" b="1" i="1" dirty="0"/>
          </a:p>
          <a:p>
            <a:endParaRPr lang="en-US" sz="24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27091" y="449946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15845" y="268337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P5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715843" y="406462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726446" y="309867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27090" y="3531708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715844" y="2216689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726446" y="2675042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727090" y="352363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726446" y="450544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720664" y="308761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P6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710947" y="223681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710947" y="4072957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0871" y="1425744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r>
              <a:rPr lang="en-US" sz="2800" dirty="0" smtClean="0"/>
              <a:t> packets, 6 channels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6670871" y="1439877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 packets, 6 channels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6670871" y="1425615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 packets, 6 channels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670871" y="1425835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 packets, 6 channels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6670871" y="1426409"/>
            <a:ext cx="330900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r>
              <a:rPr lang="en-US" sz="2800" dirty="0" smtClean="0"/>
              <a:t> packets, 6 channels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2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27266 -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7266 4.8148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27265 3.70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27265 -2.22222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7266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27265 -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27265 2.59259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27266 -2.59259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27266 -1.48148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7265 -7.40741E-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27265 4.8148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27266 2.96296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27265 4.8148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0.27265 2.22222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27265 -3.33333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27266 -3.7037E-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27266 3.703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27266 -3.7037E-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 animBg="1"/>
      <p:bldP spid="49" grpId="0" animBg="1"/>
      <p:bldP spid="56" grpId="0" animBg="1"/>
      <p:bldP spid="57" grpId="0" animBg="1"/>
      <p:bldP spid="59" grpId="0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52" grpId="0" animBg="1"/>
      <p:bldP spid="58" grpId="0" animBg="1"/>
      <p:bldP spid="63" grpId="0" animBg="1"/>
      <p:bldP spid="65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Mathematical Logic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86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 =</m:t>
                    </m:r>
                  </m:oMath>
                </a14:m>
                <a:r>
                  <a:rPr lang="en-US" dirty="0" smtClean="0"/>
                  <a:t> total number of channels</a:t>
                </a:r>
              </a:p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𝑏</m:t>
                    </m:r>
                    <m:r>
                      <a:rPr lang="en-US" i="1" dirty="0" smtClean="0">
                        <a:latin typeface="Cambria Math" charset="0"/>
                      </a:rPr>
                      <m:t> =</m:t>
                    </m:r>
                  </m:oMath>
                </a14:m>
                <a:r>
                  <a:rPr lang="en-US" dirty="0" smtClean="0"/>
                  <a:t> number of bad/corrupted channels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 = </m:t>
                    </m:r>
                  </m:oMath>
                </a14:m>
                <a:r>
                  <a:rPr lang="en-US" dirty="0" smtClean="0"/>
                  <a:t>number of packets to be transmitted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𝑞</m:t>
                    </m:r>
                    <m:r>
                      <a:rPr lang="en-US" i="1" dirty="0" smtClean="0">
                        <a:latin typeface="Cambria Math" charset="0"/>
                      </a:rPr>
                      <m:t> =</m:t>
                    </m:r>
                  </m:oMath>
                </a14:m>
                <a:r>
                  <a:rPr lang="en-US" dirty="0" smtClean="0"/>
                  <a:t> max number of rounds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Assume always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𝑏</m:t>
                    </m:r>
                    <m:r>
                      <a:rPr lang="en-US" i="1" dirty="0" smtClean="0">
                        <a:latin typeface="Cambria Math" charset="0"/>
                      </a:rPr>
                      <m:t> &lt; 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867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nector 31"/>
          <p:cNvSpPr/>
          <p:nvPr/>
        </p:nvSpPr>
        <p:spPr>
          <a:xfrm>
            <a:off x="8421314" y="397553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Connector 32"/>
          <p:cNvSpPr/>
          <p:nvPr/>
        </p:nvSpPr>
        <p:spPr>
          <a:xfrm>
            <a:off x="8589395" y="370253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Connector 33"/>
          <p:cNvSpPr/>
          <p:nvPr/>
        </p:nvSpPr>
        <p:spPr>
          <a:xfrm>
            <a:off x="8762387" y="395355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Connector 34"/>
          <p:cNvSpPr/>
          <p:nvPr/>
        </p:nvSpPr>
        <p:spPr>
          <a:xfrm>
            <a:off x="8320061" y="374825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229600" y="1799867"/>
            <a:ext cx="2903621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229600" y="2021305"/>
            <a:ext cx="2903621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229600" y="2145269"/>
            <a:ext cx="2903621" cy="1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229600" y="2366707"/>
            <a:ext cx="2903621" cy="1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229600" y="2537012"/>
            <a:ext cx="2903621" cy="160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29600" y="2758450"/>
            <a:ext cx="2903621" cy="160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229600" y="2907980"/>
            <a:ext cx="2903621" cy="16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229600" y="3129418"/>
            <a:ext cx="2903621" cy="16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ame 75"/>
          <p:cNvSpPr/>
          <p:nvPr/>
        </p:nvSpPr>
        <p:spPr>
          <a:xfrm>
            <a:off x="1553135" y="5082787"/>
            <a:ext cx="2986208" cy="13914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84491" y="5896643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P1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199640" y="5360675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P2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283926" y="5903604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P3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68961" y="5355446"/>
            <a:ext cx="3447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P4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325341" y="5082787"/>
            <a:ext cx="207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Available packets</a:t>
            </a:r>
            <a:endParaRPr lang="en-US" sz="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20751" y="5355446"/>
                <a:ext cx="1034322" cy="610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51" y="5355446"/>
                <a:ext cx="1034322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762387" y="5355446"/>
                <a:ext cx="1034322" cy="6127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387" y="5355446"/>
                <a:ext cx="1034322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555073" y="4411365"/>
                <a:ext cx="120731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73" y="4411365"/>
                <a:ext cx="120731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3548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85" idx="2"/>
          </p:cNvCxnSpPr>
          <p:nvPr/>
        </p:nvCxnSpPr>
        <p:spPr>
          <a:xfrm flipH="1">
            <a:off x="7555073" y="4780697"/>
            <a:ext cx="603657" cy="5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2"/>
          </p:cNvCxnSpPr>
          <p:nvPr/>
        </p:nvCxnSpPr>
        <p:spPr>
          <a:xfrm>
            <a:off x="8158730" y="4780697"/>
            <a:ext cx="603657" cy="5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-0.00093 0.00404 -0.00209 0.00547 -0.00394 C 0.00573 -0.00417 0.00599 -0.00487 0.00625 -0.00533 C 0.00664 -0.00602 0.00664 -0.00741 0.00716 -0.00764 C 0.00833 -0.00834 0.00964 -0.00811 0.01094 -0.00834 C 0.01172 -0.01042 0.01237 -0.01297 0.01341 -0.01436 C 0.01458 -0.01575 0.01602 -0.01667 0.0168 -0.01875 C 0.01797 -0.022 0.01732 -0.02037 0.01888 -0.02338 C 0.02044 -0.03149 0.01797 -0.01922 0.02018 -0.02778 C 0.02057 -0.02917 0.02057 -0.03102 0.02109 -0.03241 C 0.02214 -0.03496 0.02292 -0.03727 0.02357 -0.04051 C 0.02409 -0.04352 0.02435 -0.04561 0.02526 -0.04815 C 0.02565 -0.04908 0.02617 -0.05 0.02656 -0.05116 C 0.0276 -0.05463 0.02747 -0.05695 0.02826 -0.06088 C 0.02839 -0.06158 0.02852 -0.06227 0.02865 -0.06297 C 0.02891 -0.06412 0.0293 -0.06505 0.02956 -0.06598 C 0.03125 -0.07431 0.02839 -0.06366 0.03073 -0.072 C 0.03086 -0.07431 0.03086 -0.07894 0.03203 -0.08102 C 0.03229 -0.08149 0.03294 -0.08149 0.03333 -0.08172 C 0.03359 -0.08311 0.03385 -0.08426 0.03411 -0.08542 C 0.03424 -0.08635 0.03451 -0.08704 0.03451 -0.08774 C 0.03542 -0.10741 0.03255 -0.10139 0.0362 -0.10811 C 0.03724 -0.1132 0.03659 -0.10926 0.03711 -0.11922 C 0.03763 -0.12871 0.0375 -0.12547 0.03789 -0.13565 C 0.03854 -0.14885 0.03763 -0.14375 0.0388 -0.15 C 0.03893 -0.15301 0.03893 -0.15602 0.03919 -0.15903 C 0.03932 -0.15973 0.03958 -0.16042 0.03958 -0.16112 C 0.03958 -0.16436 0.03932 -0.1676 0.03919 -0.17084 C 0.03932 -0.17223 0.03958 -0.17338 0.03958 -0.17477 C 0.03958 -0.17639 0.03906 -0.17894 0.0388 -0.18079 C 0.03867 -0.18264 0.03854 -0.18612 0.03789 -0.1882 C 0.03776 -0.18889 0.03737 -0.18959 0.03711 -0.19051 C 0.03672 -0.1919 0.03685 -0.19375 0.0362 -0.19491 C 0.03464 -0.19769 0.03568 -0.19584 0.03372 -0.20093 L 0.03203 -0.20533 L 0.03125 -0.20764 C 0.03138 -0.2088 0.03125 -0.21019 0.03164 -0.21135 C 0.0319 -0.21227 0.03242 -0.2125 0.03294 -0.21297 C 0.03437 -0.21412 0.03594 -0.21459 0.0375 -0.21505 C 0.03763 -0.21528 0.03776 -0.21505 0.03789 -0.21505 L 0.05026 -0.21366 " pathEditMode="relative" ptsTypes="AAAAAAAAAAAAAAAAAAAAAAAAAAAAAAAAAAAAAAAAAA">
                                      <p:cBhvr>
                                        <p:cTn id="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-0.00093 0.00404 -0.00209 0.00547 -0.00394 C 0.00573 -0.00417 0.00599 -0.00487 0.00625 -0.00533 C 0.00664 -0.00602 0.00664 -0.00741 0.00716 -0.00764 C 0.00833 -0.00834 0.00964 -0.00811 0.01094 -0.00834 C 0.01172 -0.01042 0.01237 -0.01297 0.01341 -0.01436 C 0.01458 -0.01575 0.01602 -0.01667 0.0168 -0.01875 C 0.01797 -0.022 0.01732 -0.02037 0.01888 -0.02338 C 0.02044 -0.03149 0.01797 -0.01922 0.02018 -0.02778 C 0.02057 -0.02917 0.02057 -0.03102 0.02109 -0.03241 C 0.02214 -0.03496 0.02292 -0.03727 0.02357 -0.04051 C 0.02409 -0.04352 0.02435 -0.04561 0.02526 -0.04815 C 0.02565 -0.04908 0.02617 -0.05 0.02656 -0.05116 C 0.0276 -0.05463 0.02747 -0.05695 0.02826 -0.06088 C 0.02839 -0.06158 0.02852 -0.06227 0.02865 -0.06297 C 0.02891 -0.06412 0.0293 -0.06505 0.02956 -0.06598 C 0.03125 -0.07431 0.02839 -0.06366 0.03073 -0.072 C 0.03086 -0.07431 0.03086 -0.07894 0.03203 -0.08102 C 0.03229 -0.08149 0.03294 -0.08149 0.03333 -0.08172 C 0.03359 -0.08311 0.03385 -0.08426 0.03411 -0.08542 C 0.03424 -0.08635 0.03451 -0.08704 0.03451 -0.08774 C 0.03542 -0.10741 0.03255 -0.10139 0.0362 -0.10811 C 0.03724 -0.1132 0.03659 -0.10926 0.03711 -0.11922 C 0.03763 -0.12871 0.0375 -0.12547 0.03789 -0.13565 C 0.03854 -0.14885 0.03763 -0.14375 0.0388 -0.15 C 0.03893 -0.15301 0.03893 -0.15602 0.03919 -0.15903 C 0.03932 -0.15973 0.03958 -0.16042 0.03958 -0.16112 C 0.03958 -0.16436 0.03932 -0.1676 0.03919 -0.17084 C 0.03932 -0.17223 0.03958 -0.17338 0.03958 -0.17477 C 0.03958 -0.17639 0.03906 -0.17894 0.0388 -0.18079 C 0.03867 -0.18264 0.03854 -0.18612 0.03789 -0.1882 C 0.03776 -0.18889 0.03737 -0.18959 0.03711 -0.19051 C 0.03672 -0.1919 0.03685 -0.19375 0.0362 -0.19491 C 0.03464 -0.19769 0.03568 -0.19584 0.03372 -0.20093 L 0.03203 -0.20533 L 0.03125 -0.20764 C 0.03138 -0.2088 0.03125 -0.21019 0.03164 -0.21135 C 0.0319 -0.21227 0.03242 -0.2125 0.03294 -0.21297 C 0.03437 -0.21412 0.03594 -0.21459 0.0375 -0.21505 C 0.03763 -0.21528 0.03776 -0.21505 0.03789 -0.21505 L 0.05026 -0.21366 " pathEditMode="relative" ptsTypes="AAAAAAAAAAAAAAAAAAAAAAAAAAAAAAAAAAAAAAAAAA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-0.00926 0.01615 -0.02176 0.02136 -0.03149 C 0.02344 -0.03542 0.02487 -0.04028 0.02605 -0.04514 C 0.02878 -0.05649 0.03125 -0.06829 0.03321 -0.08033 C 0.0349 -0.09075 0.03555 -0.10186 0.03698 -0.1125 C 0.03776 -0.11806 0.03868 -0.12338 0.03959 -0.12894 C 0.03907 -0.13241 0.03868 -0.13588 0.03829 -0.13936 C 0.03685 -0.15209 0.03803 -0.14375 0.03698 -0.1507 C 0.03672 -0.1551 0.03659 -0.15973 0.0362 -0.16413 C 0.03581 -0.16667 0.03555 -0.16899 0.03529 -0.17153 C 0.03503 -0.17547 0.03503 -0.17963 0.03451 -0.18357 C 0.03321 -0.19283 0.0349 -0.18125 0.0336 -0.18889 C 0.03347 -0.18982 0.03373 -0.19167 0.03321 -0.1919 C 0.02748 -0.19283 0.02175 -0.1919 0.01589 -0.1919 L 0.01589 -0.1919 L 0.03829 -0.19769 " pathEditMode="relative" ptsTypes="AAAAAAAAAAAAAAAAA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-0.00926 0.01615 -0.02176 0.02136 -0.03149 C 0.02344 -0.03542 0.02487 -0.04028 0.02605 -0.04514 C 0.02878 -0.05649 0.03125 -0.06829 0.03321 -0.08033 C 0.0349 -0.09075 0.03555 -0.10186 0.03698 -0.1125 C 0.03776 -0.11806 0.03868 -0.12338 0.03959 -0.12894 C 0.03907 -0.13241 0.03868 -0.13588 0.03829 -0.13936 C 0.03685 -0.15209 0.03803 -0.14375 0.03698 -0.1507 C 0.03672 -0.1551 0.03659 -0.15973 0.0362 -0.16413 C 0.03581 -0.16667 0.03555 -0.16899 0.03529 -0.17153 C 0.03503 -0.17547 0.03503 -0.17963 0.03451 -0.18357 C 0.03321 -0.19283 0.0349 -0.18125 0.0336 -0.18889 C 0.03347 -0.18982 0.03373 -0.19167 0.03321 -0.1919 C 0.02748 -0.19283 0.02175 -0.1919 0.01589 -0.1919 L 0.01589 -0.1919 L 0.03829 -0.19769 " pathEditMode="relative" ptsTypes="AAAAAAAAAAAAAAAAA">
                                      <p:cBhvr>
                                        <p:cTn id="6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83" grpId="0" animBg="1"/>
      <p:bldP spid="84" grpId="0" animBg="1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3505200" y="3824619"/>
            <a:ext cx="558801" cy="9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81600" y="3687162"/>
            <a:ext cx="84667" cy="120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687733" y="3500896"/>
            <a:ext cx="1507069" cy="59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9999" y="4753962"/>
            <a:ext cx="1151467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smtClean="0"/>
              <a:t># Round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9195377" y="4119987"/>
            <a:ext cx="123613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Available channels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55067" y="4889428"/>
            <a:ext cx="1388533" cy="110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Fraction of good channels</a:t>
            </a:r>
            <a:endParaRPr 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799" y="4587804"/>
            <a:ext cx="2619215" cy="110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Available channels </a:t>
            </a:r>
            <a:r>
              <a:rPr lang="en-US" sz="2200" smtClean="0"/>
              <a:t>after doubling some packets</a:t>
            </a:r>
            <a:endParaRPr lang="en-US" sz="2200" dirty="0"/>
          </a:p>
        </p:txBody>
      </p:sp>
      <p:sp>
        <p:nvSpPr>
          <p:cNvPr id="47" name="Oval 46"/>
          <p:cNvSpPr/>
          <p:nvPr/>
        </p:nvSpPr>
        <p:spPr>
          <a:xfrm>
            <a:off x="7332134" y="2819401"/>
            <a:ext cx="474134" cy="6509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96000" y="2726267"/>
            <a:ext cx="1066800" cy="7281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8267" y="2726267"/>
            <a:ext cx="1185333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94667" y="3502125"/>
            <a:ext cx="863600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 Black" charset="0"/>
                <a:ea typeface="Arial Black" charset="0"/>
                <a:cs typeface="Arial Black" charset="0"/>
              </a:rPr>
              <a:t>Mathematical Equations</a:t>
            </a:r>
            <a:endParaRPr lang="en-US" b="1" i="1" dirty="0">
              <a:solidFill>
                <a:srgbClr val="9411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553201" y="3516842"/>
            <a:ext cx="1000430" cy="107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41383" y="29756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38245" y="4281231"/>
            <a:ext cx="468428" cy="3194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51586" y="4259817"/>
            <a:ext cx="468428" cy="3279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71387" y="5075989"/>
            <a:ext cx="468428" cy="3194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119"/>
                <a:ext cx="10515600" cy="49858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#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𝑃𝑎𝑐𝑘𝑒𝑡𝑠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𝐶𝑜𝑟𝑟𝑒𝑐𝑡𝑙𝑦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𝐷𝑒𝑙𝑖𝑣𝑒𝑟𝑒𝑑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𝐴𝑓𝑡𝑒𝑟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𝑅𝑜𝑢𝑛𝑑𝑠</m:t>
                      </m:r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mr-IN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  <m:r>
                            <a:rPr lang="mr-IN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𝑞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[ </m:t>
                          </m:r>
                          <m:d>
                            <m:dPr>
                              <m:ctrlPr>
                                <a:rPr lang="mr-IN" b="0" i="1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Arial" charset="0"/>
                                      <a:ea typeface="Arial" charset="0"/>
                                      <a:cs typeface="Arial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Arial" charset="0"/>
                                  <a:ea typeface="Arial" charset="0"/>
                                  <a:cs typeface="Arial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𝐶𝑜𝑚𝑚𝑢𝑛𝑖𝑐𝑎𝑡𝑖𝑜𝑛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𝐶𝑜𝑚𝑝𝑙𝑒𝑥𝑖𝑡𝑦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𝑐𝑐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 ×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𝑒𝑓𝑓𝑖𝑒𝑛𝑐𝑦</m:t>
                    </m:r>
                    <m:r>
                      <a:rPr lang="en-US" i="1">
                        <a:latin typeface="Cambria Math" charset="0"/>
                      </a:rPr>
                      <m:t>∊</m:t>
                    </m:r>
                    <m:r>
                      <a:rPr lang="en-US">
                        <a:latin typeface="Cambria Math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𝑐𝑐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100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					</a:t>
                </a:r>
              </a:p>
              <a:p>
                <a:pPr marL="0" indent="0" algn="ctr">
                  <a:buNone/>
                </a:pPr>
                <a:endParaRPr lang="en-US" b="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119"/>
                <a:ext cx="10515600" cy="498588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956248" y="5377834"/>
            <a:ext cx="1515139" cy="85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94667" y="6230319"/>
            <a:ext cx="1371600" cy="41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Size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9982200" y="3307615"/>
            <a:ext cx="1794933" cy="41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Total rounds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333424" y="3096813"/>
            <a:ext cx="1648776" cy="41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Packet Size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756542" y="3515267"/>
            <a:ext cx="401270" cy="7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2"/>
          </p:cNvCxnSpPr>
          <p:nvPr/>
        </p:nvCxnSpPr>
        <p:spPr>
          <a:xfrm flipH="1">
            <a:off x="9606673" y="3726069"/>
            <a:ext cx="1272994" cy="67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7" grpId="0" animBg="1"/>
      <p:bldP spid="47" grpId="1" animBg="1"/>
      <p:bldP spid="46" grpId="0" animBg="1"/>
      <p:bldP spid="46" grpId="1" animBg="1"/>
      <p:bldP spid="45" grpId="0" animBg="1"/>
      <p:bldP spid="45" grpId="1" animBg="1"/>
      <p:bldP spid="44" grpId="0" animBg="1"/>
      <p:bldP spid="44" grpId="1" animBg="1"/>
      <p:bldP spid="18" grpId="0" animBg="1"/>
      <p:bldP spid="19" grpId="0" animBg="1"/>
      <p:bldP spid="20" grpId="0" animBg="1"/>
      <p:bldP spid="7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4" y="-196348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dirty="0" smtClean="0">
                <a:solidFill>
                  <a:srgbClr val="941100"/>
                </a:solidFill>
              </a:rPr>
              <a:t>Experiments</a:t>
            </a:r>
            <a:endParaRPr lang="en-US" sz="6000" b="1" i="1" dirty="0">
              <a:solidFill>
                <a:srgbClr val="9411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832060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 Channels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85541" y="82065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 Channels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19" y="1655972"/>
            <a:ext cx="5857161" cy="508579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" y="1655972"/>
            <a:ext cx="5862511" cy="5085791"/>
          </a:xfrm>
        </p:spPr>
      </p:pic>
    </p:spTree>
    <p:extLst>
      <p:ext uri="{BB962C8B-B14F-4D97-AF65-F5344CB8AC3E}">
        <p14:creationId xmlns:p14="http://schemas.microsoft.com/office/powerpoint/2010/main" val="1536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4" y="-196348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dirty="0" smtClean="0">
                <a:solidFill>
                  <a:srgbClr val="941100"/>
                </a:solidFill>
              </a:rPr>
              <a:t>Experiments</a:t>
            </a:r>
            <a:endParaRPr lang="en-US" sz="6000" b="1" i="1" dirty="0">
              <a:solidFill>
                <a:srgbClr val="9411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832060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 Channels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85541" y="82065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 Channels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" y="1655972"/>
            <a:ext cx="5862511" cy="507029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78" y="1655972"/>
            <a:ext cx="5846205" cy="5070292"/>
          </a:xfrm>
        </p:spPr>
      </p:pic>
    </p:spTree>
    <p:extLst>
      <p:ext uri="{BB962C8B-B14F-4D97-AF65-F5344CB8AC3E}">
        <p14:creationId xmlns:p14="http://schemas.microsoft.com/office/powerpoint/2010/main" val="872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 Black" charset="0"/>
                <a:ea typeface="Arial Black" charset="0"/>
                <a:cs typeface="Arial Black" charset="0"/>
              </a:rPr>
              <a:t>Conclusions &amp; Future Work</a:t>
            </a:r>
            <a:endParaRPr lang="en-US" b="1" i="1" dirty="0">
              <a:solidFill>
                <a:srgbClr val="9411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a novel protocol that uses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multiple covert channels working in parallel 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 cryptographic tools to prove the authenticity of the packets between a client and a server</a:t>
            </a:r>
          </a:p>
          <a:p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Proved that 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 protocols work even in the presence of a watcher who is disrupting more than 90% of the channels</a:t>
            </a:r>
          </a:p>
          <a:p>
            <a:endParaRPr lang="it-IT" b="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Introduce the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concept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of “Fast Watcher”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who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ability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noise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different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channels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in a fast way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could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aid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slowing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down the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exfiltration</a:t>
            </a:r>
            <a:r>
              <a:rPr lang="it-IT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latin typeface="Arial" charset="0"/>
                <a:ea typeface="Arial" charset="0"/>
                <a:cs typeface="Arial" charset="0"/>
              </a:rPr>
              <a:t>technique</a:t>
            </a:r>
            <a:endParaRPr lang="it-IT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267883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Thank you!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941100"/>
                </a:solidFill>
                <a:latin typeface="Arial Black" charset="0"/>
                <a:ea typeface="Arial Black" charset="0"/>
                <a:cs typeface="Arial Black" charset="0"/>
              </a:rPr>
              <a:t>Reasons</a:t>
            </a:r>
            <a:endParaRPr lang="en-US" b="1" dirty="0">
              <a:solidFill>
                <a:srgbClr val="9411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Stealing information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Financial gain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Employee data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Intellectual property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Military document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1690688"/>
            <a:ext cx="5517874" cy="2107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4001294"/>
            <a:ext cx="5517874" cy="24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589939" y="3602826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9939" y="4072350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697363" y="5726663"/>
            <a:ext cx="2488777" cy="623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68" y="2577505"/>
            <a:ext cx="2857500" cy="2857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General Problem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" y="2577505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795734"/>
            <a:ext cx="2645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941100"/>
                </a:solidFill>
              </a:rPr>
              <a:t>Bob</a:t>
            </a:r>
            <a:endParaRPr lang="en-US" sz="2200" b="1" dirty="0">
              <a:solidFill>
                <a:srgbClr val="941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007" y="1795735"/>
            <a:ext cx="1765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941100"/>
                </a:solidFill>
              </a:rPr>
              <a:t>Alice</a:t>
            </a:r>
            <a:endParaRPr lang="en-US" sz="2200" b="1" dirty="0">
              <a:solidFill>
                <a:srgbClr val="9411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7763" y="3130238"/>
            <a:ext cx="1970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41100"/>
                </a:solidFill>
              </a:rPr>
              <a:t>Covert Channel</a:t>
            </a:r>
            <a:endParaRPr lang="en-US" sz="2200" b="1" dirty="0">
              <a:solidFill>
                <a:srgbClr val="9411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6172" y="5822862"/>
            <a:ext cx="220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Watcher Defense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1" name="Connector 20"/>
          <p:cNvSpPr/>
          <p:nvPr/>
        </p:nvSpPr>
        <p:spPr>
          <a:xfrm>
            <a:off x="4675367" y="569374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Connector 21"/>
          <p:cNvSpPr/>
          <p:nvPr/>
        </p:nvSpPr>
        <p:spPr>
          <a:xfrm>
            <a:off x="4346206" y="559330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Connector 22"/>
          <p:cNvSpPr/>
          <p:nvPr/>
        </p:nvSpPr>
        <p:spPr>
          <a:xfrm>
            <a:off x="4453890" y="582650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Connector 23"/>
          <p:cNvSpPr/>
          <p:nvPr/>
        </p:nvSpPr>
        <p:spPr>
          <a:xfrm>
            <a:off x="4377982" y="576676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Connector 24"/>
          <p:cNvSpPr/>
          <p:nvPr/>
        </p:nvSpPr>
        <p:spPr>
          <a:xfrm>
            <a:off x="4671642" y="582286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Connector 25"/>
          <p:cNvSpPr/>
          <p:nvPr/>
        </p:nvSpPr>
        <p:spPr>
          <a:xfrm>
            <a:off x="4546965" y="558275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7345" y="3602826"/>
            <a:ext cx="12697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M, ECA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4898614" y="1606165"/>
            <a:ext cx="210595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Share a Key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9413438" y="3330685"/>
            <a:ext cx="5667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29" name="Connector 28"/>
          <p:cNvSpPr/>
          <p:nvPr/>
        </p:nvSpPr>
        <p:spPr>
          <a:xfrm>
            <a:off x="9245503" y="367574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onnector 29"/>
          <p:cNvSpPr/>
          <p:nvPr/>
        </p:nvSpPr>
        <p:spPr>
          <a:xfrm>
            <a:off x="9301876" y="381549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onnector 30"/>
          <p:cNvSpPr/>
          <p:nvPr/>
        </p:nvSpPr>
        <p:spPr>
          <a:xfrm>
            <a:off x="9082655" y="379827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onnector 31"/>
          <p:cNvSpPr/>
          <p:nvPr/>
        </p:nvSpPr>
        <p:spPr>
          <a:xfrm>
            <a:off x="9043334" y="371585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791326" y="1786887"/>
            <a:ext cx="0" cy="108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854669" y="1795734"/>
            <a:ext cx="0" cy="108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3"/>
          </p:cNvCxnSpPr>
          <p:nvPr/>
        </p:nvCxnSpPr>
        <p:spPr>
          <a:xfrm flipH="1">
            <a:off x="7004571" y="1795734"/>
            <a:ext cx="1854541" cy="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91326" y="1786887"/>
            <a:ext cx="210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62496" y="2977019"/>
            <a:ext cx="63486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4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29 -0.00162 0.00872 -0.00254 0.01302 -0.00486 C 0.01497 -0.00578 0.01666 -0.00764 0.01836 -0.00949 C 0.02721 -0.01898 0.02435 -0.01689 0.03151 -0.02592 C 0.03411 -0.02916 0.03711 -0.03125 0.03932 -0.03518 C 0.04375 -0.04305 0.04674 -0.05301 0.05117 -0.06088 L 0.05377 -0.06551 C 0.0582 -0.08865 0.05481 -0.08148 0.06041 -0.09143 C 0.06406 -0.11088 0.06341 -0.10486 0.06041 -0.14282 C 0.05976 -0.15 0.05781 -0.15671 0.05651 -0.16389 L 0.05377 -0.17777 C 0.05338 -0.18009 0.05286 -0.1824 0.05247 -0.18495 C 0.05169 -0.1912 0.05039 -0.19722 0.04987 -0.20347 C 0.0483 -0.22546 0.04948 -0.2162 0.04726 -0.23171 C 0.04765 -0.24166 0.04739 -0.25208 0.04856 -0.26203 C 0.04883 -0.26412 0.05 -0.26643 0.05117 -0.26666 C 0.06028 -0.26944 0.07877 -0.27129 0.07877 -0.27129 C 0.08125 -0.27291 0.08554 -0.27569 0.08802 -0.27615 C 0.09023 -0.27662 0.09244 -0.27615 0.09466 -0.27615 L 0.09466 -0.27615 " pathEditMode="relative" ptsTypes="AAAAAAAAAAAAAAAAAAA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29 -0.00162 0.00872 -0.00254 0.01302 -0.00486 C 0.01497 -0.00578 0.01666 -0.00764 0.01836 -0.00949 C 0.02721 -0.01898 0.02435 -0.01689 0.03151 -0.02592 C 0.03411 -0.02916 0.03711 -0.03125 0.03932 -0.03518 C 0.04375 -0.04305 0.04674 -0.05301 0.05117 -0.06088 L 0.05377 -0.06551 C 0.0582 -0.08865 0.05481 -0.08148 0.06041 -0.09143 C 0.06406 -0.11088 0.06341 -0.10486 0.06041 -0.14282 C 0.05976 -0.15 0.05781 -0.15671 0.05651 -0.16389 L 0.05377 -0.17777 C 0.05338 -0.18009 0.05286 -0.1824 0.05247 -0.18495 C 0.05169 -0.1912 0.05039 -0.19722 0.04987 -0.20347 C 0.0483 -0.22546 0.04948 -0.2162 0.04726 -0.23171 C 0.04765 -0.24166 0.04739 -0.25208 0.04856 -0.26203 C 0.04883 -0.26412 0.05 -0.26643 0.05117 -0.26666 C 0.06028 -0.26944 0.07877 -0.27129 0.07877 -0.27129 C 0.08125 -0.27291 0.08554 -0.27569 0.08802 -0.27615 C 0.09023 -0.27662 0.09244 -0.27615 0.09466 -0.27615 L 0.09466 -0.27615 " pathEditMode="relative" ptsTypes="AAAAAAAAAAAAAAAAAAAAA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29 -0.00162 0.00872 -0.00254 0.01302 -0.00486 C 0.01497 -0.00578 0.01666 -0.00764 0.01836 -0.00949 C 0.02721 -0.01898 0.02435 -0.01689 0.03151 -0.02592 C 0.03411 -0.02916 0.03711 -0.03125 0.03932 -0.03518 C 0.04375 -0.04305 0.04674 -0.05301 0.05117 -0.06088 L 0.05377 -0.06551 C 0.0582 -0.08865 0.05481 -0.08148 0.06041 -0.09143 C 0.06406 -0.11088 0.06341 -0.10486 0.06041 -0.14282 C 0.05976 -0.15 0.05781 -0.15671 0.05651 -0.16389 L 0.05377 -0.17777 C 0.05338 -0.18009 0.05286 -0.1824 0.05247 -0.18495 C 0.05169 -0.1912 0.05039 -0.19722 0.04987 -0.20347 C 0.0483 -0.22546 0.04948 -0.2162 0.04726 -0.23171 C 0.04765 -0.24166 0.04739 -0.25208 0.04856 -0.26203 C 0.04883 -0.26412 0.05 -0.26643 0.05117 -0.26666 C 0.06028 -0.26944 0.07877 -0.27129 0.07877 -0.27129 C 0.08125 -0.27291 0.08554 -0.27569 0.08802 -0.27615 C 0.09023 -0.27662 0.09244 -0.27615 0.09466 -0.27615 L 0.09466 -0.27615 " pathEditMode="relative" ptsTypes="AAAAAAAAAAAAAAAAAAA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29 -0.00162 0.00872 -0.00254 0.01302 -0.00486 C 0.01497 -0.00578 0.01666 -0.00764 0.01836 -0.00949 C 0.02721 -0.01898 0.02435 -0.01689 0.03151 -0.02592 C 0.03411 -0.02916 0.03711 -0.03125 0.03932 -0.03518 C 0.04375 -0.04305 0.04674 -0.05301 0.05117 -0.06088 L 0.05377 -0.06551 C 0.0582 -0.08865 0.05481 -0.08148 0.06041 -0.09143 C 0.06406 -0.11088 0.06341 -0.10486 0.06041 -0.14282 C 0.05976 -0.15 0.05781 -0.15671 0.05651 -0.16389 L 0.05377 -0.17777 C 0.05338 -0.18009 0.05286 -0.1824 0.05247 -0.18495 C 0.05169 -0.1912 0.05039 -0.19722 0.04987 -0.20347 C 0.0483 -0.22546 0.04948 -0.2162 0.04726 -0.23171 C 0.04765 -0.24166 0.04739 -0.25208 0.04856 -0.26203 C 0.04883 -0.26412 0.05 -0.26643 0.05117 -0.26666 C 0.06028 -0.26944 0.07877 -0.27129 0.07877 -0.27129 C 0.08125 -0.27291 0.08554 -0.27569 0.08802 -0.27615 C 0.09023 -0.27662 0.09244 -0.27615 0.09466 -0.27615 L 0.09466 -0.27615 " pathEditMode="relative" ptsTypes="AAAAAAAAAAAAAAAAAAA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29 -0.00162 0.00872 -0.00254 0.01302 -0.00486 C 0.01497 -0.00578 0.01666 -0.00764 0.01836 -0.00949 C 0.02721 -0.01898 0.02435 -0.01689 0.03151 -0.02592 C 0.03411 -0.02916 0.03711 -0.03125 0.03932 -0.03518 C 0.04375 -0.04305 0.04674 -0.05301 0.05117 -0.06088 L 0.05377 -0.06551 C 0.0582 -0.08865 0.05481 -0.08148 0.06041 -0.09143 C 0.06406 -0.11088 0.06341 -0.10486 0.06041 -0.14282 C 0.05976 -0.15 0.05781 -0.15671 0.05651 -0.16389 L 0.05377 -0.17777 C 0.05338 -0.18009 0.05286 -0.1824 0.05247 -0.18495 C 0.05169 -0.1912 0.05039 -0.19722 0.04987 -0.20347 C 0.0483 -0.22546 0.04948 -0.2162 0.04726 -0.23171 C 0.04765 -0.24166 0.04739 -0.25208 0.04856 -0.26203 C 0.04883 -0.26412 0.05 -0.26643 0.05117 -0.26666 C 0.06028 -0.26944 0.07877 -0.27129 0.07877 -0.27129 C 0.08125 -0.27291 0.08554 -0.27569 0.08802 -0.27615 C 0.09023 -0.27662 0.09244 -0.27615 0.09466 -0.27615 L 0.09466 -0.27615 " pathEditMode="relative" ptsTypes="AAAAAAAAAAAAAAAAAAA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29 -0.00162 0.00872 -0.00254 0.01302 -0.00486 C 0.01497 -0.00578 0.01666 -0.00764 0.01836 -0.00949 C 0.02721 -0.01898 0.02435 -0.01689 0.03151 -0.02592 C 0.03411 -0.02916 0.03711 -0.03125 0.03932 -0.03518 C 0.04375 -0.04305 0.04674 -0.05301 0.05117 -0.06088 L 0.05377 -0.06551 C 0.0582 -0.08865 0.05481 -0.08148 0.06041 -0.09143 C 0.06406 -0.11088 0.06341 -0.10486 0.06041 -0.14282 C 0.05976 -0.15 0.05781 -0.15671 0.05651 -0.16389 L 0.05377 -0.17777 C 0.05338 -0.18009 0.05286 -0.1824 0.05247 -0.18495 C 0.05169 -0.1912 0.05039 -0.19722 0.04987 -0.20347 C 0.0483 -0.22546 0.04948 -0.2162 0.04726 -0.23171 C 0.04765 -0.24166 0.04739 -0.25208 0.04856 -0.26203 C 0.04883 -0.26412 0.05 -0.26643 0.05117 -0.26666 C 0.06028 -0.26944 0.07877 -0.27129 0.07877 -0.27129 C 0.08125 -0.27291 0.08554 -0.27569 0.08802 -0.27615 C 0.09023 -0.27662 0.09244 -0.27615 0.09466 -0.27615 L 0.09466 -0.27615 " pathEditMode="relative" ptsTypes="AAAAAAAAAAAAAAAAAAA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5 L 0.51719 0.001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" grpId="0" animBg="1"/>
      <p:bldP spid="3" grpId="1" animBg="1"/>
      <p:bldP spid="39" grpId="0" animBg="1"/>
      <p:bldP spid="39" grpId="1" animBg="1"/>
      <p:bldP spid="34" grpId="0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V="1">
            <a:off x="3545372" y="3750715"/>
            <a:ext cx="5049055" cy="386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530249" y="4050226"/>
            <a:ext cx="5049055" cy="386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45372" y="4238109"/>
            <a:ext cx="5049055" cy="38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45372" y="4522869"/>
            <a:ext cx="5049055" cy="38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545372" y="4703102"/>
            <a:ext cx="5049055" cy="3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45372" y="5017960"/>
            <a:ext cx="5049055" cy="3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477920" y="3300157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522965" y="3598834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18019" y="6094379"/>
            <a:ext cx="2488777" cy="623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4" y="2918467"/>
            <a:ext cx="285750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9677" y="6163824"/>
            <a:ext cx="220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Watcher Defense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3" name="Connector 12"/>
          <p:cNvSpPr/>
          <p:nvPr/>
        </p:nvSpPr>
        <p:spPr>
          <a:xfrm>
            <a:off x="4204941" y="607152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Connector 13"/>
          <p:cNvSpPr/>
          <p:nvPr/>
        </p:nvSpPr>
        <p:spPr>
          <a:xfrm>
            <a:off x="4299711" y="593426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Connector 14"/>
          <p:cNvSpPr/>
          <p:nvPr/>
        </p:nvSpPr>
        <p:spPr>
          <a:xfrm>
            <a:off x="4407395" y="616746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Connector 15"/>
          <p:cNvSpPr/>
          <p:nvPr/>
        </p:nvSpPr>
        <p:spPr>
          <a:xfrm>
            <a:off x="4331487" y="6107726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Connector 16"/>
          <p:cNvSpPr/>
          <p:nvPr/>
        </p:nvSpPr>
        <p:spPr>
          <a:xfrm>
            <a:off x="4116785" y="592371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Connector 17"/>
          <p:cNvSpPr/>
          <p:nvPr/>
        </p:nvSpPr>
        <p:spPr>
          <a:xfrm>
            <a:off x="4500470" y="592371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4272" y="3755100"/>
            <a:ext cx="609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0866" y="6034704"/>
            <a:ext cx="24955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 a key</a:t>
            </a:r>
            <a:endParaRPr lang="en-US" dirty="0"/>
          </a:p>
        </p:txBody>
      </p:sp>
      <p:cxnSp>
        <p:nvCxnSpPr>
          <p:cNvPr id="32" name="Elbow Connector 31"/>
          <p:cNvCxnSpPr>
            <a:cxnSpLocks/>
            <a:stCxn id="27" idx="3"/>
            <a:endCxn id="7" idx="2"/>
          </p:cNvCxnSpPr>
          <p:nvPr/>
        </p:nvCxnSpPr>
        <p:spPr>
          <a:xfrm flipV="1">
            <a:off x="7166417" y="5775967"/>
            <a:ext cx="2293406" cy="44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1"/>
            <a:endCxn id="8" idx="2"/>
          </p:cNvCxnSpPr>
          <p:nvPr/>
        </p:nvCxnSpPr>
        <p:spPr>
          <a:xfrm rot="10800000">
            <a:off x="2114694" y="5775968"/>
            <a:ext cx="2556172" cy="44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0149" y="4768400"/>
            <a:ext cx="228462" cy="22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19" idx="3"/>
            <a:endCxn id="48" idx="1"/>
          </p:cNvCxnSpPr>
          <p:nvPr/>
        </p:nvCxnSpPr>
        <p:spPr>
          <a:xfrm flipV="1">
            <a:off x="1613872" y="3473318"/>
            <a:ext cx="1937278" cy="54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10019" y="3929906"/>
            <a:ext cx="1933425" cy="10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3"/>
          </p:cNvCxnSpPr>
          <p:nvPr/>
        </p:nvCxnSpPr>
        <p:spPr>
          <a:xfrm>
            <a:off x="1613872" y="4016710"/>
            <a:ext cx="1937279" cy="39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9" idx="3"/>
            <a:endCxn id="51" idx="1"/>
          </p:cNvCxnSpPr>
          <p:nvPr/>
        </p:nvCxnSpPr>
        <p:spPr>
          <a:xfrm>
            <a:off x="1613872" y="4016710"/>
            <a:ext cx="1956277" cy="86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70149" y="4299898"/>
            <a:ext cx="228462" cy="22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3548667" y="3818954"/>
            <a:ext cx="228462" cy="22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548667" y="3366708"/>
            <a:ext cx="228462" cy="22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73" y="2918467"/>
            <a:ext cx="2857500" cy="28575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742146" y="3294875"/>
            <a:ext cx="348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742146" y="4190272"/>
            <a:ext cx="348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51150" y="3365596"/>
            <a:ext cx="555647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M1, ECR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151" y="3812863"/>
            <a:ext cx="55564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M2, ECR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565741" y="4300352"/>
            <a:ext cx="54105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M3, ECR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572273" y="4766555"/>
            <a:ext cx="53452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M4, ECR</a:t>
            </a:r>
            <a:endParaRPr lang="en-US" sz="800" dirty="0"/>
          </a:p>
        </p:txBody>
      </p:sp>
      <p:sp>
        <p:nvSpPr>
          <p:cNvPr id="23" name="Connector 22"/>
          <p:cNvSpPr/>
          <p:nvPr/>
        </p:nvSpPr>
        <p:spPr>
          <a:xfrm>
            <a:off x="8594427" y="340609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Connector 23"/>
          <p:cNvSpPr/>
          <p:nvPr/>
        </p:nvSpPr>
        <p:spPr>
          <a:xfrm>
            <a:off x="8580286" y="433294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Connector 24"/>
          <p:cNvSpPr/>
          <p:nvPr/>
        </p:nvSpPr>
        <p:spPr>
          <a:xfrm>
            <a:off x="8458396" y="4436057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Connector 25"/>
          <p:cNvSpPr/>
          <p:nvPr/>
        </p:nvSpPr>
        <p:spPr>
          <a:xfrm>
            <a:off x="8481256" y="352829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General Solution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944" y="2680381"/>
            <a:ext cx="2645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941100"/>
                </a:solidFill>
              </a:rPr>
              <a:t>Bob</a:t>
            </a:r>
            <a:endParaRPr lang="en-US" sz="2200" b="1" dirty="0">
              <a:solidFill>
                <a:srgbClr val="9411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4115" y="2632376"/>
            <a:ext cx="1765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941100"/>
                </a:solidFill>
              </a:rPr>
              <a:t>Alice</a:t>
            </a:r>
            <a:endParaRPr lang="en-US" sz="2200" b="1" dirty="0">
              <a:solidFill>
                <a:srgbClr val="9411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5393" y="2742253"/>
            <a:ext cx="2126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41100"/>
                </a:solidFill>
              </a:rPr>
              <a:t>Covert Channels</a:t>
            </a:r>
            <a:endParaRPr lang="en-US" sz="2200" b="1" dirty="0">
              <a:solidFill>
                <a:srgbClr val="9411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5426" y="3353592"/>
            <a:ext cx="555647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2,3, ECR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7475426" y="3798286"/>
            <a:ext cx="555647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2,3, ECR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7477648" y="4284878"/>
            <a:ext cx="555647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2,3, ECR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7475425" y="4750324"/>
            <a:ext cx="555647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2,3, ECR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2440145" y="3315002"/>
            <a:ext cx="348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40144" y="4210561"/>
            <a:ext cx="348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473" y="1720290"/>
            <a:ext cx="37207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Bob and Alice create multiple covert channels</a:t>
            </a:r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6473" y="1719684"/>
            <a:ext cx="37207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Bob Divides the long message into smaller messages</a:t>
            </a:r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6472" y="1716460"/>
            <a:ext cx="37207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Applies Error correcting Algorithms to the small messages</a:t>
            </a:r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3613" y="1713649"/>
            <a:ext cx="37207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Sends the smaller messages over multiple covert channels</a:t>
            </a:r>
          </a:p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49476" y="1449579"/>
            <a:ext cx="372073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Alice calculates the ECA for each small message using the shared key</a:t>
            </a:r>
          </a:p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26617" y="1650362"/>
            <a:ext cx="37207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Accepts the small parts where the ECA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verifies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670015" y="368101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75660" y="462721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38437" y="1647377"/>
            <a:ext cx="37207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Asks to re-transmit the unverified parts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77920" y="1449579"/>
            <a:ext cx="514808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Assumption: The watcher can disrupt at most (n-1</a:t>
            </a:r>
            <a:r>
              <a:rPr lang="en-US" sz="3200" smtClean="0"/>
              <a:t>) channels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19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1 -0.00278 0.00443 -0.00556 0.00677 -0.00787 C 0.00807 -0.00926 0.00937 -0.01019 0.01068 -0.01135 C 0.01159 -0.01227 0.01237 -0.0132 0.01315 -0.01412 C 0.01523 -0.01621 0.01745 -0.01806 0.01953 -0.02014 C 0.02005 -0.02061 0.02057 -0.0213 0.02096 -0.02199 C 0.02265 -0.02431 0.02786 -0.03264 0.0293 -0.03588 C 0.03164 -0.04098 0.03333 -0.04676 0.03568 -0.05162 C 0.04127 -0.06273 0.03893 -0.05764 0.04557 -0.075 C 0.04674 -0.07824 0.04778 -0.08148 0.04896 -0.08473 C 0.04974 -0.08704 0.05078 -0.08912 0.05143 -0.09167 C 0.05221 -0.09491 0.05286 -0.09815 0.0539 -0.10116 C 0.05703 -0.11111 0.05989 -0.12107 0.06367 -0.1301 C 0.06549 -0.13449 0.06536 -0.13357 0.06667 -0.13959 C 0.0668 -0.14074 0.06693 -0.1419 0.06706 -0.14306 C 0.06732 -0.14398 0.06745 -0.14491 0.06758 -0.14584 C 0.06823 -0.1507 0.0681 -0.15348 0.06862 -0.1588 C 0.06875 -0.16019 0.06888 -0.16181 0.06914 -0.1632 C 0.06888 -0.17593 0.06888 -0.18866 0.06862 -0.20162 C 0.06849 -0.20625 0.06836 -0.20973 0.06758 -0.21366 C 0.06732 -0.21551 0.06758 -0.21852 0.06667 -0.21898 C 0.06393 -0.22061 0.06627 -0.21945 0.06276 -0.22084 C 0.06198 -0.22107 0.06146 -0.22153 0.06068 -0.22153 C 0.05495 -0.22269 0.05351 -0.22246 0.04844 -0.22246 L 0.047 -0.22246 L 0.04167 -0.22084 L 0.03919 -0.22153 L 0.04362 -0.22848 L 0.04362 -0.22848 " pathEditMode="relative" ptsTypes="AAAAAAAAAAAAAAAAAAAAAAAAAAAAAA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1 -0.00278 0.00443 -0.00556 0.00677 -0.00787 C 0.00807 -0.00926 0.00937 -0.01019 0.01068 -0.01135 C 0.01159 -0.01227 0.01237 -0.0132 0.01315 -0.01412 C 0.01523 -0.01621 0.01745 -0.01806 0.01953 -0.02014 C 0.02005 -0.02061 0.02057 -0.0213 0.02096 -0.02199 C 0.02265 -0.02431 0.02786 -0.03264 0.0293 -0.03588 C 0.03164 -0.04098 0.03333 -0.04676 0.03568 -0.05162 C 0.04127 -0.06273 0.03893 -0.05764 0.04557 -0.075 C 0.04674 -0.07824 0.04778 -0.08148 0.04896 -0.08473 C 0.04974 -0.08704 0.05078 -0.08912 0.05143 -0.09167 C 0.05221 -0.09491 0.05286 -0.09815 0.0539 -0.10116 C 0.05703 -0.11111 0.05989 -0.12107 0.06367 -0.1301 C 0.06549 -0.13449 0.06536 -0.13357 0.06667 -0.13959 C 0.0668 -0.14074 0.06693 -0.1419 0.06706 -0.14306 C 0.06732 -0.14398 0.06745 -0.14491 0.06758 -0.14584 C 0.06823 -0.1507 0.0681 -0.15348 0.06862 -0.1588 C 0.06875 -0.16019 0.06888 -0.16181 0.06914 -0.1632 C 0.06888 -0.17593 0.06888 -0.18866 0.06862 -0.20162 C 0.06849 -0.20625 0.06836 -0.20973 0.06758 -0.21366 C 0.06732 -0.21551 0.06758 -0.21852 0.06667 -0.21898 C 0.06393 -0.22061 0.06627 -0.21945 0.06276 -0.22084 C 0.06198 -0.22107 0.06146 -0.22153 0.06068 -0.22153 C 0.05495 -0.22269 0.05351 -0.22246 0.04844 -0.22246 L 0.047 -0.22246 L 0.04167 -0.22084 L 0.03919 -0.22153 L 0.04362 -0.22848 L 0.04362 -0.22848 " pathEditMode="relative" ptsTypes="AAAAAAAAAAAAAAAAAAAAAAAAAAAAAA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1 -0.00278 0.00443 -0.00556 0.00677 -0.00787 C 0.00807 -0.00926 0.00937 -0.01019 0.01068 -0.01135 C 0.01159 -0.01227 0.01237 -0.0132 0.01315 -0.01412 C 0.01523 -0.01621 0.01745 -0.01806 0.01953 -0.02014 C 0.02005 -0.02061 0.02057 -0.0213 0.02096 -0.02199 C 0.02265 -0.02431 0.02786 -0.03264 0.0293 -0.03588 C 0.03164 -0.04098 0.03333 -0.04676 0.03568 -0.05162 C 0.04127 -0.06273 0.03893 -0.05764 0.04557 -0.075 C 0.04674 -0.07824 0.04778 -0.08148 0.04896 -0.08473 C 0.04974 -0.08704 0.05078 -0.08912 0.05143 -0.09167 C 0.05221 -0.09491 0.05286 -0.09815 0.0539 -0.10116 C 0.05703 -0.11111 0.05989 -0.12107 0.06367 -0.1301 C 0.06549 -0.13449 0.06536 -0.13357 0.06667 -0.13959 C 0.0668 -0.14074 0.06693 -0.1419 0.06706 -0.14306 C 0.06732 -0.14398 0.06745 -0.14491 0.06758 -0.14584 C 0.06823 -0.1507 0.0681 -0.15348 0.06862 -0.1588 C 0.06875 -0.16019 0.06888 -0.16181 0.06914 -0.1632 C 0.06888 -0.17593 0.06888 -0.18866 0.06862 -0.20162 C 0.06849 -0.20625 0.06836 -0.20973 0.06758 -0.21366 C 0.06732 -0.21551 0.06758 -0.21852 0.06667 -0.21898 C 0.06393 -0.22061 0.06627 -0.21945 0.06276 -0.22084 C 0.06198 -0.22107 0.06146 -0.22153 0.06068 -0.22153 C 0.05495 -0.22269 0.05351 -0.22246 0.04844 -0.22246 L 0.047 -0.22246 L 0.04167 -0.22084 L 0.03919 -0.22153 L 0.04362 -0.22848 L 0.04362 -0.22848 " pathEditMode="relative" ptsTypes="AAAAAAAAAAAAAAAAAAAAAAAAAAAA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6 -0.00255 0.00495 -0.00556 0.00781 -0.00718 C 0.01315 -0.01019 0.00833 -0.00718 0.01458 -0.01227 C 0.01758 -0.01482 0.0207 -0.01644 0.02343 -0.01922 C 0.02461 -0.02037 0.02565 -0.02176 0.02695 -0.02269 C 0.0319 -0.02686 0.02955 -0.02361 0.03372 -0.02801 C 0.0362 -0.03056 0.03659 -0.03149 0.03867 -0.03403 C 0.03919 -0.03473 0.03971 -0.03519 0.0401 -0.03588 C 0.04075 -0.03681 0.04101 -0.03843 0.04166 -0.03936 C 0.04479 -0.04514 0.04245 -0.0382 0.04557 -0.0463 C 0.04687 -0.05 0.04622 -0.05 0.04752 -0.05417 C 0.04857 -0.05741 0.05 -0.06019 0.05091 -0.06366 C 0.0513 -0.06551 0.05143 -0.06736 0.05195 -0.06899 C 0.05403 -0.07662 0.05143 -0.06783 0.05534 -0.07848 C 0.05599 -0.08056 0.05651 -0.08287 0.05729 -0.08473 C 0.0582 -0.08681 0.05924 -0.08866 0.06028 -0.09074 C 0.06107 -0.09283 0.06185 -0.09491 0.06263 -0.09676 C 0.06341 -0.09861 0.06432 -0.10024 0.0651 -0.10209 C 0.06562 -0.10324 0.06601 -0.1044 0.06666 -0.10556 C 0.06771 -0.10764 0.06888 -0.10973 0.07005 -0.11158 L 0.07148 -0.11436 C 0.072 -0.11528 0.07239 -0.11621 0.07291 -0.1169 C 0.07383 -0.11783 0.07578 -0.12014 0.07643 -0.1213 C 0.07695 -0.12223 0.07734 -0.12361 0.07786 -0.12477 C 0.07838 -0.1257 0.0789 -0.12662 0.07929 -0.12732 C 0.08047 -0.13311 0.07903 -0.12686 0.08125 -0.13264 C 0.08177 -0.13357 0.0819 -0.13496 0.08229 -0.13611 C 0.08763 -0.14885 0.0819 -0.13287 0.08528 -0.14213 C 0.08633 -0.14537 0.08867 -0.15186 0.08867 -0.15186 C 0.08893 -0.15348 0.08919 -0.15533 0.08958 -0.15695 C 0.08984 -0.15787 0.09036 -0.15857 0.09062 -0.15973 C 0.09101 -0.16135 0.09127 -0.1632 0.09166 -0.16482 C 0.09192 -0.16644 0.09232 -0.16783 0.09258 -0.16922 C 0.0931 -0.17176 0.09362 -0.17454 0.09401 -0.17709 L 0.09453 -0.17963 C 0.09466 -0.18172 0.09479 -0.1838 0.09505 -0.18588 C 0.09557 -0.19098 0.09544 -0.18889 0.09596 -0.19352 C 0.09622 -0.19514 0.09635 -0.19653 0.09648 -0.19792 C 0.09687 -0.20024 0.09713 -0.20255 0.09752 -0.20486 L 0.09804 -0.20834 C 0.09778 -0.22315 0.09791 -0.2382 0.09752 -0.25301 C 0.09739 -0.25834 0.09661 -0.26621 0.09596 -0.27199 C 0.09583 -0.28149 0.09583 -0.29074 0.09557 -0.3 C 0.09544 -0.30186 0.09479 -0.3169 0.09401 -0.32269 C 0.09401 -0.32361 0.09375 -0.32431 0.09362 -0.32524 C 0.09323 -0.32778 0.09232 -0.33473 0.09166 -0.3375 L 0.09062 -0.34098 C 0.09049 -0.34213 0.09049 -0.34329 0.0901 -0.34445 C 0.08958 -0.3463 0.08815 -0.34954 0.08815 -0.34954 C 0.08802 -0.35047 0.08789 -0.35139 0.08763 -0.35232 C 0.08711 -0.35417 0.08607 -0.35556 0.08567 -0.35741 C 0.08528 -0.36019 0.08528 -0.36042 0.08424 -0.36274 C 0.08385 -0.36366 0.0832 -0.36436 0.08281 -0.36528 C 0.08203 -0.3669 0.08151 -0.36875 0.08086 -0.37061 L 0.07982 -0.37315 C 0.07955 -0.37408 0.07929 -0.375 0.0789 -0.3757 C 0.07838 -0.37662 0.07786 -0.37755 0.07734 -0.37848 C 0.07695 -0.37917 0.07682 -0.38033 0.07643 -0.38102 C 0.07539 -0.38311 0.0733 -0.38635 0.072 -0.38704 C 0.06862 -0.38912 0.07109 -0.38797 0.06458 -0.38797 L 0.06458 -0.38797 L 0.05286 -0.38704 " pathEditMode="relative" ptsTypes="A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6 -0.00255 0.00495 -0.00556 0.00781 -0.00718 C 0.01315 -0.01019 0.00833 -0.00718 0.01458 -0.01227 C 0.01758 -0.01482 0.0207 -0.01644 0.02343 -0.01922 C 0.02461 -0.02037 0.02565 -0.02176 0.02695 -0.02269 C 0.0319 -0.02686 0.02955 -0.02361 0.03372 -0.02801 C 0.0362 -0.03056 0.03659 -0.03149 0.03867 -0.03403 C 0.03919 -0.03473 0.03971 -0.03519 0.0401 -0.03588 C 0.04075 -0.03681 0.04101 -0.03843 0.04166 -0.03936 C 0.04479 -0.04514 0.04245 -0.0382 0.04557 -0.0463 C 0.04687 -0.05 0.04622 -0.05 0.04752 -0.05417 C 0.04857 -0.05741 0.05 -0.06019 0.05091 -0.06366 C 0.0513 -0.06551 0.05143 -0.06736 0.05195 -0.06899 C 0.05403 -0.07662 0.05143 -0.06783 0.05534 -0.07848 C 0.05599 -0.08056 0.05651 -0.08287 0.05729 -0.08473 C 0.0582 -0.08681 0.05924 -0.08866 0.06028 -0.09074 C 0.06107 -0.09283 0.06185 -0.09491 0.06263 -0.09676 C 0.06341 -0.09861 0.06432 -0.10024 0.0651 -0.10209 C 0.06562 -0.10324 0.06601 -0.1044 0.06666 -0.10556 C 0.06771 -0.10764 0.06888 -0.10973 0.07005 -0.11158 L 0.07148 -0.11436 C 0.072 -0.11528 0.07239 -0.11621 0.07291 -0.1169 C 0.07383 -0.11783 0.07578 -0.12014 0.07643 -0.1213 C 0.07695 -0.12223 0.07734 -0.12361 0.07786 -0.12477 C 0.07838 -0.1257 0.0789 -0.12662 0.07929 -0.12732 C 0.08047 -0.13311 0.07903 -0.12686 0.08125 -0.13264 C 0.08177 -0.13357 0.0819 -0.13496 0.08229 -0.13611 C 0.08763 -0.14885 0.0819 -0.13287 0.08528 -0.14213 C 0.08633 -0.14537 0.08867 -0.15186 0.08867 -0.15186 C 0.08893 -0.15348 0.08919 -0.15533 0.08958 -0.15695 C 0.08984 -0.15787 0.09036 -0.15857 0.09062 -0.15973 C 0.09101 -0.16135 0.09127 -0.1632 0.09166 -0.16482 C 0.09192 -0.16644 0.09232 -0.16783 0.09258 -0.16922 C 0.0931 -0.17176 0.09362 -0.17454 0.09401 -0.17709 L 0.09453 -0.17963 C 0.09466 -0.18172 0.09479 -0.1838 0.09505 -0.18588 C 0.09557 -0.19098 0.09544 -0.18889 0.09596 -0.19352 C 0.09622 -0.19514 0.09635 -0.19653 0.09648 -0.19792 C 0.09687 -0.20024 0.09713 -0.20255 0.09752 -0.20486 L 0.09804 -0.20834 C 0.09778 -0.22315 0.09791 -0.2382 0.09752 -0.25301 C 0.09739 -0.25834 0.09661 -0.26621 0.09596 -0.27199 C 0.09583 -0.28149 0.09583 -0.29074 0.09557 -0.3 C 0.09544 -0.30186 0.09479 -0.3169 0.09401 -0.32269 C 0.09401 -0.32361 0.09375 -0.32431 0.09362 -0.32524 C 0.09323 -0.32778 0.09232 -0.33473 0.09166 -0.3375 L 0.09062 -0.34098 C 0.09049 -0.34213 0.09049 -0.34329 0.0901 -0.34445 C 0.08958 -0.3463 0.08815 -0.34954 0.08815 -0.34954 C 0.08802 -0.35047 0.08789 -0.35139 0.08763 -0.35232 C 0.08711 -0.35417 0.08607 -0.35556 0.08567 -0.35741 C 0.08528 -0.36019 0.08528 -0.36042 0.08424 -0.36274 C 0.08385 -0.36366 0.0832 -0.36436 0.08281 -0.36528 C 0.08203 -0.3669 0.08151 -0.36875 0.08086 -0.37061 L 0.07982 -0.37315 C 0.07955 -0.37408 0.07929 -0.375 0.0789 -0.3757 C 0.07838 -0.37662 0.07786 -0.37755 0.07734 -0.37848 C 0.07695 -0.37917 0.07682 -0.38033 0.07643 -0.38102 C 0.07539 -0.38311 0.0733 -0.38635 0.072 -0.38704 C 0.06862 -0.38912 0.07109 -0.38797 0.06458 -0.38797 L 0.06458 -0.38797 L 0.05286 -0.38704 " pathEditMode="relative" ptsTypes="AAAAAAAAAAAAAAAAAAAAAAAAAAAAAAAAAAAAAAAAAAAAAAAAAAAAAAAAAA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6 -0.00255 0.00495 -0.00556 0.00781 -0.00718 C 0.01315 -0.01019 0.00833 -0.00718 0.01458 -0.01227 C 0.01758 -0.01482 0.0207 -0.01644 0.02343 -0.01922 C 0.02461 -0.02037 0.02565 -0.02176 0.02695 -0.02269 C 0.0319 -0.02686 0.02955 -0.02361 0.03372 -0.02801 C 0.0362 -0.03056 0.03659 -0.03149 0.03867 -0.03403 C 0.03919 -0.03473 0.03971 -0.03519 0.0401 -0.03588 C 0.04075 -0.03681 0.04101 -0.03843 0.04166 -0.03936 C 0.04479 -0.04514 0.04245 -0.0382 0.04557 -0.0463 C 0.04687 -0.05 0.04622 -0.05 0.04752 -0.05417 C 0.04857 -0.05741 0.05 -0.06019 0.05091 -0.06366 C 0.0513 -0.06551 0.05143 -0.06736 0.05195 -0.06899 C 0.05403 -0.07662 0.05143 -0.06783 0.05534 -0.07848 C 0.05599 -0.08056 0.05651 -0.08287 0.05729 -0.08473 C 0.0582 -0.08681 0.05924 -0.08866 0.06028 -0.09074 C 0.06107 -0.09283 0.06185 -0.09491 0.06263 -0.09676 C 0.06341 -0.09861 0.06432 -0.10024 0.0651 -0.10209 C 0.06562 -0.10324 0.06601 -0.1044 0.06666 -0.10556 C 0.06771 -0.10764 0.06888 -0.10973 0.07005 -0.11158 L 0.07148 -0.11436 C 0.072 -0.11528 0.07239 -0.11621 0.07291 -0.1169 C 0.07383 -0.11783 0.07578 -0.12014 0.07643 -0.1213 C 0.07695 -0.12223 0.07734 -0.12361 0.07786 -0.12477 C 0.07838 -0.1257 0.0789 -0.12662 0.07929 -0.12732 C 0.08047 -0.13311 0.07903 -0.12686 0.08125 -0.13264 C 0.08177 -0.13357 0.0819 -0.13496 0.08229 -0.13611 C 0.08763 -0.14885 0.0819 -0.13287 0.08528 -0.14213 C 0.08633 -0.14537 0.08867 -0.15186 0.08867 -0.15186 C 0.08893 -0.15348 0.08919 -0.15533 0.08958 -0.15695 C 0.08984 -0.15787 0.09036 -0.15857 0.09062 -0.15973 C 0.09101 -0.16135 0.09127 -0.1632 0.09166 -0.16482 C 0.09192 -0.16644 0.09232 -0.16783 0.09258 -0.16922 C 0.0931 -0.17176 0.09362 -0.17454 0.09401 -0.17709 L 0.09453 -0.17963 C 0.09466 -0.18172 0.09479 -0.1838 0.09505 -0.18588 C 0.09557 -0.19098 0.09544 -0.18889 0.09596 -0.19352 C 0.09622 -0.19514 0.09635 -0.19653 0.09648 -0.19792 C 0.09687 -0.20024 0.09713 -0.20255 0.09752 -0.20486 L 0.09804 -0.20834 C 0.09778 -0.22315 0.09791 -0.2382 0.09752 -0.25301 C 0.09739 -0.25834 0.09661 -0.26621 0.09596 -0.27199 C 0.09583 -0.28149 0.09583 -0.29074 0.09557 -0.3 C 0.09544 -0.30186 0.09479 -0.3169 0.09401 -0.32269 C 0.09401 -0.32361 0.09375 -0.32431 0.09362 -0.32524 C 0.09323 -0.32778 0.09232 -0.33473 0.09166 -0.3375 L 0.09062 -0.34098 C 0.09049 -0.34213 0.09049 -0.34329 0.0901 -0.34445 C 0.08958 -0.3463 0.08815 -0.34954 0.08815 -0.34954 C 0.08802 -0.35047 0.08789 -0.35139 0.08763 -0.35232 C 0.08711 -0.35417 0.08607 -0.35556 0.08567 -0.35741 C 0.08528 -0.36019 0.08528 -0.36042 0.08424 -0.36274 C 0.08385 -0.36366 0.0832 -0.36436 0.08281 -0.36528 C 0.08203 -0.3669 0.08151 -0.36875 0.08086 -0.37061 L 0.07982 -0.37315 C 0.07955 -0.37408 0.07929 -0.375 0.0789 -0.3757 C 0.07838 -0.37662 0.07786 -0.37755 0.07734 -0.37848 C 0.07695 -0.37917 0.07682 -0.38033 0.07643 -0.38102 C 0.07539 -0.38311 0.0733 -0.38635 0.072 -0.38704 C 0.06862 -0.38912 0.07109 -0.38797 0.06458 -0.38797 L 0.06458 -0.38797 L 0.05286 -0.38704 " pathEditMode="relative" ptsTypes="AAAAAAAAAAAAAAAAAAAAAAAAAAAAAAAAAAAAAAAAAAAAAAAAAAAAAAAAAAAAAAA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38906 -0.0060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-3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0.38906 -0.0060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-30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38906 -0.00602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-3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0.38906 -0.00602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38346 0.003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85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38255 0.00509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255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38372 0.00347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93" y="162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38294 0.00325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7" grpId="0" animBg="1"/>
      <p:bldP spid="51" grpId="0" animBg="1"/>
      <p:bldP spid="65" grpId="0" animBg="1"/>
      <p:bldP spid="66" grpId="0" animBg="1"/>
      <p:bldP spid="67" grpId="0" animBg="1"/>
      <p:bldP spid="22" grpId="0"/>
      <p:bldP spid="70" grpId="0"/>
      <p:bldP spid="48" grpId="0" animBg="1"/>
      <p:bldP spid="48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23" grpId="0" animBg="1"/>
      <p:bldP spid="24" grpId="0" animBg="1"/>
      <p:bldP spid="25" grpId="0" animBg="1"/>
      <p:bldP spid="26" grpId="0" animBg="1"/>
      <p:bldP spid="72" grpId="2" animBg="1"/>
      <p:bldP spid="72" grpId="3" animBg="1"/>
      <p:bldP spid="74" grpId="2" animBg="1"/>
      <p:bldP spid="74" grpId="3" animBg="1"/>
      <p:bldP spid="75" grpId="2" animBg="1"/>
      <p:bldP spid="75" grpId="3" animBg="1"/>
      <p:bldP spid="76" grpId="2" animBg="1"/>
      <p:bldP spid="76" grpId="3" animBg="1"/>
      <p:bldP spid="78" grpId="0"/>
      <p:bldP spid="79" grpId="0"/>
      <p:bldP spid="3" grpId="0" animBg="1"/>
      <p:bldP spid="54" grpId="0" animBg="1"/>
      <p:bldP spid="56" grpId="0" animBg="1"/>
      <p:bldP spid="58" grpId="0" animBg="1"/>
      <p:bldP spid="60" grpId="0" animBg="1"/>
      <p:bldP spid="61" grpId="0" animBg="1"/>
      <p:bldP spid="68" grpId="2"/>
      <p:bldP spid="69" grpId="2"/>
      <p:bldP spid="71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8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Composing Transfer </a:t>
            </a:r>
            <a:r>
              <a:rPr lang="en-US" b="1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Request </a:t>
            </a:r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Packets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Find the file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 the data (F)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Calculate the HMAC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Divide the file into chunks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the packet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53" y="1379368"/>
            <a:ext cx="768457" cy="1132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1816" y="3306572"/>
            <a:ext cx="1771326" cy="85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1816" y="3526356"/>
            <a:ext cx="17558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 = HMAC(K,F)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448904" y="2621292"/>
            <a:ext cx="323530" cy="64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0586" y="4696616"/>
            <a:ext cx="27244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Form the packet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77965" y="4271654"/>
            <a:ext cx="323530" cy="64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844446" y="5020842"/>
          <a:ext cx="10515600" cy="81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818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HMAC of the Packet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Type</a:t>
                      </a:r>
                      <a:r>
                        <a:rPr lang="en-US" sz="2200" baseline="0" dirty="0" smtClean="0"/>
                        <a:t> = 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/>
                        <a:t>Number</a:t>
                      </a:r>
                      <a:r>
                        <a:rPr lang="en-US" sz="2200" baseline="0" dirty="0" smtClean="0"/>
                        <a:t> of Packets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Length</a:t>
                      </a:r>
                      <a:r>
                        <a:rPr lang="en-US" sz="2200" baseline="0" dirty="0" smtClean="0"/>
                        <a:t> of the file name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File Name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HMAC T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3695700" y="4489227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95700" y="4130099"/>
            <a:ext cx="5049055" cy="38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4675914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95700" y="5035042"/>
            <a:ext cx="5049055" cy="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95700" y="5215320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95700" y="5574448"/>
            <a:ext cx="504905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Sending Transfer</a:t>
            </a:r>
            <a:r>
              <a:rPr lang="en-US" b="1" i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Request Packets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0234"/>
            <a:ext cx="2857500" cy="285750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3695700" y="3630002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5700" y="3989130"/>
            <a:ext cx="5049055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9867" y="2760133"/>
            <a:ext cx="272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Malicious Computer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3909" y="2762553"/>
            <a:ext cx="241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941100"/>
                </a:solidFill>
              </a:rPr>
              <a:t>Attacker’s Server</a:t>
            </a:r>
            <a:endParaRPr lang="en-US" sz="2400" b="1" i="1" dirty="0">
              <a:solidFill>
                <a:srgbClr val="941100"/>
              </a:solidFill>
            </a:endParaRPr>
          </a:p>
        </p:txBody>
      </p:sp>
      <p:sp>
        <p:nvSpPr>
          <p:cNvPr id="51" name="Connector 50"/>
          <p:cNvSpPr/>
          <p:nvPr/>
        </p:nvSpPr>
        <p:spPr>
          <a:xfrm>
            <a:off x="5760819" y="441990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onnector 51"/>
          <p:cNvSpPr/>
          <p:nvPr/>
        </p:nvSpPr>
        <p:spPr>
          <a:xfrm>
            <a:off x="6202728" y="444350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Connector 52"/>
          <p:cNvSpPr/>
          <p:nvPr/>
        </p:nvSpPr>
        <p:spPr>
          <a:xfrm>
            <a:off x="6592695" y="426040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5760819" y="4260403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5956090" y="541436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Connector 55"/>
          <p:cNvSpPr/>
          <p:nvPr/>
        </p:nvSpPr>
        <p:spPr>
          <a:xfrm>
            <a:off x="6411074" y="5345624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Connector 56"/>
          <p:cNvSpPr/>
          <p:nvPr/>
        </p:nvSpPr>
        <p:spPr>
          <a:xfrm>
            <a:off x="6662079" y="5490562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Connector 57"/>
          <p:cNvSpPr/>
          <p:nvPr/>
        </p:nvSpPr>
        <p:spPr>
          <a:xfrm>
            <a:off x="5626023" y="5328290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3815963"/>
            <a:ext cx="768457" cy="1132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7961" y="3692833"/>
            <a:ext cx="34471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smtClean="0"/>
              <a:t>P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777960" y="4195477"/>
            <a:ext cx="34471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smtClean="0"/>
              <a:t>P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80991" y="4729050"/>
            <a:ext cx="34168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smtClean="0"/>
              <a:t>P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76353" y="5260314"/>
            <a:ext cx="34632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smtClean="0"/>
              <a:t>P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60" y="3378923"/>
            <a:ext cx="2987420" cy="3251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656146" y="48428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671805" y="41538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84074" y="538978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✗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503254" y="5605257"/>
            <a:ext cx="24926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485346" y="4848735"/>
            <a:ext cx="24926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9486919" y="4225863"/>
            <a:ext cx="24926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503255" y="3601134"/>
            <a:ext cx="24926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9671805" y="3611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✓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48224" y="1673520"/>
            <a:ext cx="249555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 a key &amp; hash function</a:t>
            </a:r>
            <a:endParaRPr lang="en-US" dirty="0"/>
          </a:p>
        </p:txBody>
      </p:sp>
      <p:cxnSp>
        <p:nvCxnSpPr>
          <p:cNvPr id="9" name="Straight Connector 8"/>
          <p:cNvCxnSpPr>
            <a:stCxn id="23" idx="0"/>
          </p:cNvCxnSpPr>
          <p:nvPr/>
        </p:nvCxnSpPr>
        <p:spPr>
          <a:xfrm flipV="1">
            <a:off x="9711970" y="1999894"/>
            <a:ext cx="0" cy="137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6" idx="3"/>
          </p:cNvCxnSpPr>
          <p:nvPr/>
        </p:nvCxnSpPr>
        <p:spPr>
          <a:xfrm flipH="1">
            <a:off x="7343775" y="1996685"/>
            <a:ext cx="2368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266950" y="1996685"/>
            <a:ext cx="0" cy="16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6" idx="1"/>
          </p:cNvCxnSpPr>
          <p:nvPr/>
        </p:nvCxnSpPr>
        <p:spPr>
          <a:xfrm>
            <a:off x="2266950" y="1996685"/>
            <a:ext cx="2581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45664 0.00186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26" y="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45924 -0.0051 " pathEditMode="relative" rAng="0" ptsTypes="AA">
                                      <p:cBhvr>
                                        <p:cTn id="4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-2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4526 0.0041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20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45299 -0.000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77 0.00602 0.00716 0.01273 0.01132 0.01806 C 0.01276 0.01968 0.01484 0.01922 0.0164 0.02014 C 0.0302 0.0294 0.01197 0.0206 0.02786 0.02709 C 0.03346 0.02917 0.03893 0.03172 0.0444 0.0338 C 0.05351 0.03704 0.0651 0.03727 0.07369 0.0382 L 0.08255 0.04051 C 0.08515 0.04121 0.08763 0.04236 0.09023 0.04283 C 0.09739 0.04398 0.10455 0.04422 0.11184 0.04514 C 0.11432 0.04653 0.11679 0.04838 0.1194 0.04954 C 0.12356 0.05139 0.12799 0.05209 0.13216 0.05417 C 0.13398 0.0551 0.13541 0.05741 0.13723 0.05857 C 0.13893 0.05972 0.14062 0.06019 0.14231 0.06088 C 0.14361 0.0625 0.14479 0.06412 0.14609 0.06551 C 0.14739 0.06644 0.14882 0.06644 0.15 0.0676 C 0.16875 0.08866 0.14622 0.06783 0.16145 0.08125 C 0.16263 0.08357 0.1638 0.08588 0.16523 0.08797 C 0.1664 0.08982 0.16796 0.09051 0.16901 0.0926 C 0.17747 0.10764 0.16523 0.09167 0.17539 0.10394 C 0.17903 0.12338 0.17239 0.09144 0.18554 0.12639 L 0.19062 0.14005 C 0.19153 0.14213 0.1927 0.14422 0.19322 0.14676 C 0.19361 0.14908 0.19414 0.15116 0.1944 0.15347 C 0.19531 0.15949 0.19583 0.16574 0.197 0.17153 C 0.2 0.18797 0.19635 0.1676 0.19947 0.1875 C 0.19986 0.18982 0.20052 0.1919 0.20078 0.19422 C 0.20156 0.19931 0.20195 0.20718 0.20338 0.21227 C 0.20403 0.21482 0.2052 0.21667 0.20585 0.21898 C 0.20651 0.2213 0.20638 0.22385 0.20716 0.22593 C 0.2082 0.22847 0.20976 0.2301 0.21093 0.23264 C 0.21549 0.24236 0.21119 0.23727 0.21731 0.2463 C 0.21848 0.24792 0.21992 0.24908 0.22109 0.2507 C 0.22252 0.25278 0.22356 0.25533 0.225 0.25741 C 0.23554 0.27315 0.22148 0.24908 0.23255 0.26875 C 0.23867 0.30093 0.23515 0.27755 0.23515 0.34121 L 0.22109 0.33889 " pathEditMode="relative" ptsTypes="AAAAAAAAAAAAAAAAAAAAAAAAAAAAAAAAAAAAA">
                                      <p:cBhvr>
                                        <p:cTn id="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77 0.00602 0.00716 0.01273 0.01132 0.01806 C 0.01276 0.01968 0.01484 0.01922 0.0164 0.02014 C 0.0302 0.0294 0.01197 0.0206 0.02786 0.02709 C 0.03346 0.02917 0.03893 0.03172 0.0444 0.0338 C 0.05351 0.03704 0.0651 0.03727 0.07369 0.0382 L 0.08255 0.04051 C 0.08515 0.04121 0.08763 0.04236 0.09023 0.04283 C 0.09739 0.04398 0.10455 0.04422 0.11184 0.04514 C 0.11432 0.04653 0.11679 0.04838 0.1194 0.04954 C 0.12356 0.05139 0.12799 0.05209 0.13216 0.05417 C 0.13398 0.0551 0.13541 0.05741 0.13723 0.05857 C 0.13893 0.05972 0.14062 0.06019 0.14231 0.06088 C 0.14361 0.0625 0.14479 0.06412 0.14609 0.06551 C 0.14739 0.06644 0.14882 0.06644 0.15 0.0676 C 0.16875 0.08866 0.14622 0.06783 0.16145 0.08125 C 0.16263 0.08357 0.1638 0.08588 0.16523 0.08797 C 0.1664 0.08982 0.16796 0.09051 0.16901 0.0926 C 0.17747 0.10764 0.16523 0.09167 0.17539 0.10394 C 0.17903 0.12338 0.17239 0.09144 0.18554 0.12639 L 0.19062 0.14005 C 0.19153 0.14213 0.1927 0.14422 0.19322 0.14676 C 0.19361 0.14908 0.19414 0.15116 0.1944 0.15347 C 0.19531 0.15949 0.19583 0.16574 0.197 0.17153 C 0.2 0.18797 0.19635 0.1676 0.19947 0.1875 C 0.19986 0.18982 0.20052 0.1919 0.20078 0.19422 C 0.20156 0.19931 0.20195 0.20718 0.20338 0.21227 C 0.20403 0.21482 0.2052 0.21667 0.20585 0.21898 C 0.20651 0.2213 0.20638 0.22385 0.20716 0.22593 C 0.2082 0.22847 0.20976 0.2301 0.21093 0.23264 C 0.21549 0.24236 0.21119 0.23727 0.21731 0.2463 C 0.21848 0.24792 0.21992 0.24908 0.22109 0.2507 C 0.22252 0.25278 0.22356 0.25533 0.225 0.25741 C 0.23554 0.27315 0.22148 0.24908 0.23255 0.26875 C 0.23867 0.30093 0.23515 0.27755 0.23515 0.34121 L 0.22109 0.33889 " pathEditMode="relative" ptsTypes="AAAAAAAAAAAAAAAAAAAAAAAAAAAAAAAAAAAAA">
                                      <p:cBhvr>
                                        <p:cTn id="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77 0.00602 0.00716 0.01273 0.01132 0.01806 C 0.01276 0.01968 0.01484 0.01922 0.0164 0.02014 C 0.0302 0.0294 0.01197 0.0206 0.02786 0.02709 C 0.03346 0.02917 0.03893 0.03172 0.0444 0.0338 C 0.05351 0.03704 0.0651 0.03727 0.07369 0.0382 L 0.08255 0.04051 C 0.08515 0.04121 0.08763 0.04236 0.09023 0.04283 C 0.09739 0.04398 0.10455 0.04422 0.11184 0.04514 C 0.11432 0.04653 0.11679 0.04838 0.1194 0.04954 C 0.12356 0.05139 0.12799 0.05209 0.13216 0.05417 C 0.13398 0.0551 0.13541 0.05741 0.13723 0.05857 C 0.13893 0.05972 0.14062 0.06019 0.14231 0.06088 C 0.14361 0.0625 0.14479 0.06412 0.14609 0.06551 C 0.14739 0.06644 0.14882 0.06644 0.15 0.0676 C 0.16875 0.08866 0.14622 0.06783 0.16145 0.08125 C 0.16263 0.08357 0.1638 0.08588 0.16523 0.08797 C 0.1664 0.08982 0.16796 0.09051 0.16901 0.0926 C 0.17747 0.10764 0.16523 0.09167 0.17539 0.10394 C 0.17903 0.12338 0.17239 0.09144 0.18554 0.12639 L 0.19062 0.14005 C 0.19153 0.14213 0.1927 0.14422 0.19322 0.14676 C 0.19361 0.14908 0.19414 0.15116 0.1944 0.15347 C 0.19531 0.15949 0.19583 0.16574 0.197 0.17153 C 0.2 0.18797 0.19635 0.1676 0.19947 0.1875 C 0.19986 0.18982 0.20052 0.1919 0.20078 0.19422 C 0.20156 0.19931 0.20195 0.20718 0.20338 0.21227 C 0.20403 0.21482 0.2052 0.21667 0.20585 0.21898 C 0.20651 0.2213 0.20638 0.22385 0.20716 0.22593 C 0.2082 0.22847 0.20976 0.2301 0.21093 0.23264 C 0.21549 0.24236 0.21119 0.23727 0.21731 0.2463 C 0.21848 0.24792 0.21992 0.24908 0.22109 0.2507 C 0.22252 0.25278 0.22356 0.25533 0.225 0.25741 C 0.23554 0.27315 0.22148 0.24908 0.23255 0.26875 C 0.23867 0.30093 0.23515 0.27755 0.23515 0.34121 L 0.22109 0.33889 " pathEditMode="relative" ptsTypes="AAAAAAAAAAAAAAAAAAAAAAAAAAAAAAAAAAAAA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3" grpId="0" animBg="1"/>
      <p:bldP spid="73" grpId="1" animBg="1"/>
      <p:bldP spid="78" grpId="0" animBg="1"/>
      <p:bldP spid="78" grpId="1" animBg="1"/>
      <p:bldP spid="79" grpId="0" animBg="1"/>
      <p:bldP spid="79" grpId="1" animBg="1"/>
      <p:bldP spid="74" grpId="0"/>
      <p:bldP spid="74" grpId="1"/>
      <p:bldP spid="76" grpId="0"/>
      <p:bldP spid="76" grpId="1"/>
      <p:bldP spid="77" grpId="0"/>
      <p:bldP spid="77" grpId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3" grpId="0"/>
      <p:bldP spid="3" grpId="1"/>
      <p:bldP spid="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Continue..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81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818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HMAC of the Packet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Type</a:t>
                      </a:r>
                      <a:r>
                        <a:rPr lang="en-US" sz="2200" baseline="0" dirty="0" smtClean="0"/>
                        <a:t> = 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/>
                        <a:t>Number</a:t>
                      </a:r>
                      <a:r>
                        <a:rPr lang="en-US" sz="2200" baseline="0" dirty="0" smtClean="0"/>
                        <a:t> of Packets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Length</a:t>
                      </a:r>
                      <a:r>
                        <a:rPr lang="en-US" sz="2200" baseline="0" dirty="0" smtClean="0"/>
                        <a:t> of the file name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File Name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 smtClean="0"/>
                        <a:t>HMAC T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6200000">
            <a:off x="2323615" y="3354395"/>
            <a:ext cx="1758719" cy="4905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9383" y="4752149"/>
            <a:ext cx="314615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HMAC 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Number of Packets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2047" y="3236716"/>
            <a:ext cx="7904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Save</a:t>
            </a:r>
            <a:endParaRPr lang="en-US" sz="2400" dirty="0"/>
          </a:p>
        </p:txBody>
      </p:sp>
      <p:sp>
        <p:nvSpPr>
          <p:cNvPr id="11" name="Left Arrow 10"/>
          <p:cNvSpPr/>
          <p:nvPr/>
        </p:nvSpPr>
        <p:spPr>
          <a:xfrm rot="16200000">
            <a:off x="7516605" y="3354396"/>
            <a:ext cx="1758719" cy="4905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22886" y="4752149"/>
            <a:ext cx="314615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A file with the same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739" y="3241953"/>
            <a:ext cx="107077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Create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Composing Data Packets</a:t>
            </a:r>
            <a:endParaRPr lang="en-US" b="1" i="1" dirty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Divide the file into chunks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a data packet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31" y="1613985"/>
            <a:ext cx="1441342" cy="1654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12" y="3921137"/>
            <a:ext cx="560776" cy="5979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14" y="3921137"/>
            <a:ext cx="560776" cy="5979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1" y="3921137"/>
            <a:ext cx="560776" cy="597916"/>
          </a:xfrm>
          <a:prstGeom prst="rect">
            <a:avLst/>
          </a:prstGeom>
        </p:spPr>
      </p:pic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671054"/>
              </p:ext>
            </p:extLst>
          </p:nvPr>
        </p:nvGraphicFramePr>
        <p:xfrm>
          <a:off x="8308429" y="5206325"/>
          <a:ext cx="3657108" cy="81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277"/>
                <a:gridCol w="914277"/>
                <a:gridCol w="914277"/>
                <a:gridCol w="914277"/>
              </a:tblGrid>
              <a:tr h="818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HMAC of the Packet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Type</a:t>
                      </a:r>
                      <a:r>
                        <a:rPr lang="en-US" sz="1400" baseline="0" dirty="0" smtClean="0"/>
                        <a:t> =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/>
                        <a:t>Sequence Number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Chunk of Data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721493"/>
              </p:ext>
            </p:extLst>
          </p:nvPr>
        </p:nvGraphicFramePr>
        <p:xfrm>
          <a:off x="4190990" y="5206324"/>
          <a:ext cx="3657108" cy="81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277"/>
                <a:gridCol w="914277"/>
                <a:gridCol w="914277"/>
                <a:gridCol w="914277"/>
              </a:tblGrid>
              <a:tr h="818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HMAC of the Packet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Type</a:t>
                      </a:r>
                      <a:r>
                        <a:rPr lang="en-US" sz="1400" baseline="0" dirty="0" smtClean="0"/>
                        <a:t> =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/>
                        <a:t>Sequence Number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Chunk of Data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90593"/>
              </p:ext>
            </p:extLst>
          </p:nvPr>
        </p:nvGraphicFramePr>
        <p:xfrm>
          <a:off x="73552" y="5206324"/>
          <a:ext cx="3657108" cy="81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277"/>
                <a:gridCol w="914277"/>
                <a:gridCol w="914277"/>
                <a:gridCol w="914277"/>
              </a:tblGrid>
              <a:tr h="818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HMAC of the Packet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Type</a:t>
                      </a:r>
                      <a:r>
                        <a:rPr lang="en-US" sz="1400" baseline="0" dirty="0" smtClean="0"/>
                        <a:t> =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/>
                        <a:t>Sequence Number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mtClean="0"/>
                        <a:t>Chunk </a:t>
                      </a:r>
                      <a:r>
                        <a:rPr lang="en-US" sz="1400" dirty="0" smtClean="0"/>
                        <a:t>of Data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1749972" y="3121572"/>
            <a:ext cx="3368959" cy="9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1" idx="0"/>
          </p:cNvCxnSpPr>
          <p:nvPr/>
        </p:nvCxnSpPr>
        <p:spPr>
          <a:xfrm>
            <a:off x="5839602" y="3268644"/>
            <a:ext cx="0" cy="65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60273" y="3121572"/>
            <a:ext cx="4317934" cy="9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239426" y="4576084"/>
            <a:ext cx="114025" cy="57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76034" y="4561428"/>
            <a:ext cx="114025" cy="57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1293395" y="4561427"/>
            <a:ext cx="114025" cy="57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957</Words>
  <Application>Microsoft Macintosh PowerPoint</Application>
  <PresentationFormat>Widescreen</PresentationFormat>
  <Paragraphs>379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Black</vt:lpstr>
      <vt:lpstr>Calibri</vt:lpstr>
      <vt:lpstr>Calibri Light</vt:lpstr>
      <vt:lpstr>Cambria Math</vt:lpstr>
      <vt:lpstr>Arial</vt:lpstr>
      <vt:lpstr>Office Theme</vt:lpstr>
      <vt:lpstr>Multi-Channel Exfiltration Techniques</vt:lpstr>
      <vt:lpstr>Definitions</vt:lpstr>
      <vt:lpstr>Reasons</vt:lpstr>
      <vt:lpstr>General Problem</vt:lpstr>
      <vt:lpstr>General Solution</vt:lpstr>
      <vt:lpstr>Composing Transfer Request Packets</vt:lpstr>
      <vt:lpstr>Sending Transfer Request Packets</vt:lpstr>
      <vt:lpstr>Continue..</vt:lpstr>
      <vt:lpstr>Composing Data Packets</vt:lpstr>
      <vt:lpstr>Protocol #1 Sending Data Packets</vt:lpstr>
      <vt:lpstr>Continue..</vt:lpstr>
      <vt:lpstr>Continue..</vt:lpstr>
      <vt:lpstr>Protocol #2 Sending Data Packets</vt:lpstr>
      <vt:lpstr>Protocol #2 Ack Packet</vt:lpstr>
      <vt:lpstr>Continue..</vt:lpstr>
      <vt:lpstr>Protocol #2 Ack Packet</vt:lpstr>
      <vt:lpstr>Continue..</vt:lpstr>
      <vt:lpstr>Security Model</vt:lpstr>
      <vt:lpstr>Best Case Scenario</vt:lpstr>
      <vt:lpstr>Worst Case Scenario</vt:lpstr>
      <vt:lpstr>Mathematical Logic</vt:lpstr>
      <vt:lpstr>Mathematical Equations</vt:lpstr>
      <vt:lpstr>Experiments</vt:lpstr>
      <vt:lpstr>Experiments</vt:lpstr>
      <vt:lpstr>Conclusions &amp; Future Work</vt:lpstr>
      <vt:lpstr>Thank you!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Exfiltration Techniques</dc:title>
  <dc:creator>Mahdi Akil</dc:creator>
  <cp:lastModifiedBy>Mahdi Akil</cp:lastModifiedBy>
  <cp:revision>69</cp:revision>
  <dcterms:created xsi:type="dcterms:W3CDTF">2018-07-19T09:03:50Z</dcterms:created>
  <dcterms:modified xsi:type="dcterms:W3CDTF">2018-07-25T06:17:06Z</dcterms:modified>
</cp:coreProperties>
</file>