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7"/>
  </p:notesMasterIdLst>
  <p:sldIdLst>
    <p:sldId id="318" r:id="rId5"/>
    <p:sldId id="307" r:id="rId6"/>
    <p:sldId id="310" r:id="rId7"/>
    <p:sldId id="309" r:id="rId8"/>
    <p:sldId id="312" r:id="rId9"/>
    <p:sldId id="319" r:id="rId10"/>
    <p:sldId id="322" r:id="rId11"/>
    <p:sldId id="323" r:id="rId12"/>
    <p:sldId id="320" r:id="rId13"/>
    <p:sldId id="333" r:id="rId14"/>
    <p:sldId id="334" r:id="rId15"/>
    <p:sldId id="336" r:id="rId16"/>
    <p:sldId id="337" r:id="rId17"/>
    <p:sldId id="326" r:id="rId18"/>
    <p:sldId id="338" r:id="rId19"/>
    <p:sldId id="331" r:id="rId20"/>
    <p:sldId id="332" r:id="rId21"/>
    <p:sldId id="339" r:id="rId22"/>
    <p:sldId id="340" r:id="rId23"/>
    <p:sldId id="341" r:id="rId24"/>
    <p:sldId id="342" r:id="rId25"/>
    <p:sldId id="343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ila Selvaraj" userId="a565734157168120" providerId="LiveId" clId="{DED976C0-BD09-4CB8-A32A-D8D0D7B45D8B}"/>
    <pc:docChg chg="undo redo custSel addSld delSld modSld sldOrd">
      <pc:chgData name="Akila Selvaraj" userId="a565734157168120" providerId="LiveId" clId="{DED976C0-BD09-4CB8-A32A-D8D0D7B45D8B}" dt="2022-08-12T16:04:33.059" v="9606" actId="20577"/>
      <pc:docMkLst>
        <pc:docMk/>
      </pc:docMkLst>
      <pc:sldChg chg="del">
        <pc:chgData name="Akila Selvaraj" userId="a565734157168120" providerId="LiveId" clId="{DED976C0-BD09-4CB8-A32A-D8D0D7B45D8B}" dt="2022-06-15T00:40:17.015" v="0" actId="2696"/>
        <pc:sldMkLst>
          <pc:docMk/>
          <pc:sldMk cId="1205248810" sldId="274"/>
        </pc:sldMkLst>
      </pc:sldChg>
      <pc:sldChg chg="modSp mod ord">
        <pc:chgData name="Akila Selvaraj" userId="a565734157168120" providerId="LiveId" clId="{DED976C0-BD09-4CB8-A32A-D8D0D7B45D8B}" dt="2022-08-07T20:45:39.452" v="8931" actId="114"/>
        <pc:sldMkLst>
          <pc:docMk/>
          <pc:sldMk cId="2633271797" sldId="307"/>
        </pc:sldMkLst>
        <pc:spChg chg="mod">
          <ac:chgData name="Akila Selvaraj" userId="a565734157168120" providerId="LiveId" clId="{DED976C0-BD09-4CB8-A32A-D8D0D7B45D8B}" dt="2022-06-15T00:43:51.097" v="112" actId="20577"/>
          <ac:spMkLst>
            <pc:docMk/>
            <pc:sldMk cId="2633271797" sldId="307"/>
            <ac:spMk id="2" creationId="{E52D4D1E-BA60-4A23-8EBC-1159C82F9571}"/>
          </ac:spMkLst>
        </pc:spChg>
        <pc:spChg chg="mod">
          <ac:chgData name="Akila Selvaraj" userId="a565734157168120" providerId="LiveId" clId="{DED976C0-BD09-4CB8-A32A-D8D0D7B45D8B}" dt="2022-08-07T20:45:39.452" v="8931" actId="114"/>
          <ac:spMkLst>
            <pc:docMk/>
            <pc:sldMk cId="2633271797" sldId="307"/>
            <ac:spMk id="4" creationId="{3F51C96F-5772-4991-9EA3-201554DD7961}"/>
          </ac:spMkLst>
        </pc:spChg>
      </pc:sldChg>
      <pc:sldChg chg="del">
        <pc:chgData name="Akila Selvaraj" userId="a565734157168120" providerId="LiveId" clId="{DED976C0-BD09-4CB8-A32A-D8D0D7B45D8B}" dt="2022-07-28T17:00:34.173" v="8818" actId="47"/>
        <pc:sldMkLst>
          <pc:docMk/>
          <pc:sldMk cId="2397779719" sldId="308"/>
        </pc:sldMkLst>
      </pc:sldChg>
      <pc:sldChg chg="delSp modSp mod">
        <pc:chgData name="Akila Selvaraj" userId="a565734157168120" providerId="LiveId" clId="{DED976C0-BD09-4CB8-A32A-D8D0D7B45D8B}" dt="2022-08-08T02:22:03.166" v="9592" actId="20577"/>
        <pc:sldMkLst>
          <pc:docMk/>
          <pc:sldMk cId="2144581302" sldId="309"/>
        </pc:sldMkLst>
        <pc:spChg chg="mod">
          <ac:chgData name="Akila Selvaraj" userId="a565734157168120" providerId="LiveId" clId="{DED976C0-BD09-4CB8-A32A-D8D0D7B45D8B}" dt="2022-07-24T03:31:35.674" v="4146" actId="14100"/>
          <ac:spMkLst>
            <pc:docMk/>
            <pc:sldMk cId="2144581302" sldId="309"/>
            <ac:spMk id="2" creationId="{7FA51DAF-A59E-41E1-833D-A1A8D19B1C79}"/>
          </ac:spMkLst>
        </pc:spChg>
        <pc:spChg chg="mod">
          <ac:chgData name="Akila Selvaraj" userId="a565734157168120" providerId="LiveId" clId="{DED976C0-BD09-4CB8-A32A-D8D0D7B45D8B}" dt="2022-08-08T02:22:03.166" v="9592" actId="20577"/>
          <ac:spMkLst>
            <pc:docMk/>
            <pc:sldMk cId="2144581302" sldId="309"/>
            <ac:spMk id="3" creationId="{E1393B79-03DB-436C-BD84-16A1C896ADEC}"/>
          </ac:spMkLst>
        </pc:spChg>
        <pc:picChg chg="del">
          <ac:chgData name="Akila Selvaraj" userId="a565734157168120" providerId="LiveId" clId="{DED976C0-BD09-4CB8-A32A-D8D0D7B45D8B}" dt="2022-06-15T15:00:13.722" v="192" actId="478"/>
          <ac:picMkLst>
            <pc:docMk/>
            <pc:sldMk cId="2144581302" sldId="309"/>
            <ac:picMk id="5" creationId="{2796ADA2-6B2A-48BE-8C0F-00F4390A947B}"/>
          </ac:picMkLst>
        </pc:picChg>
      </pc:sldChg>
      <pc:sldChg chg="addSp delSp modSp mod">
        <pc:chgData name="Akila Selvaraj" userId="a565734157168120" providerId="LiveId" clId="{DED976C0-BD09-4CB8-A32A-D8D0D7B45D8B}" dt="2022-06-15T00:53:21.854" v="191" actId="5793"/>
        <pc:sldMkLst>
          <pc:docMk/>
          <pc:sldMk cId="1685848537" sldId="310"/>
        </pc:sldMkLst>
        <pc:spChg chg="mod">
          <ac:chgData name="Akila Selvaraj" userId="a565734157168120" providerId="LiveId" clId="{DED976C0-BD09-4CB8-A32A-D8D0D7B45D8B}" dt="2022-06-15T00:45:37.471" v="140" actId="20577"/>
          <ac:spMkLst>
            <pc:docMk/>
            <pc:sldMk cId="1685848537" sldId="310"/>
            <ac:spMk id="2" creationId="{B7E622E9-FE4C-46E8-858C-2B6A3E7E964B}"/>
          </ac:spMkLst>
        </pc:spChg>
        <pc:spChg chg="add del mod">
          <ac:chgData name="Akila Selvaraj" userId="a565734157168120" providerId="LiveId" clId="{DED976C0-BD09-4CB8-A32A-D8D0D7B45D8B}" dt="2022-06-15T00:53:21.854" v="191" actId="5793"/>
          <ac:spMkLst>
            <pc:docMk/>
            <pc:sldMk cId="1685848537" sldId="310"/>
            <ac:spMk id="3" creationId="{EA7BCF6B-E288-4A2C-B8DD-04FFA032942B}"/>
          </ac:spMkLst>
        </pc:spChg>
        <pc:spChg chg="add del">
          <ac:chgData name="Akila Selvaraj" userId="a565734157168120" providerId="LiveId" clId="{DED976C0-BD09-4CB8-A32A-D8D0D7B45D8B}" dt="2022-06-15T00:52:06.143" v="142"/>
          <ac:spMkLst>
            <pc:docMk/>
            <pc:sldMk cId="1685848537" sldId="310"/>
            <ac:spMk id="5" creationId="{BF326C2F-3EC6-9E5A-6090-0D7C9F0B112D}"/>
          </ac:spMkLst>
        </pc:spChg>
        <pc:spChg chg="add del mod">
          <ac:chgData name="Akila Selvaraj" userId="a565734157168120" providerId="LiveId" clId="{DED976C0-BD09-4CB8-A32A-D8D0D7B45D8B}" dt="2022-06-15T00:52:24.606" v="147"/>
          <ac:spMkLst>
            <pc:docMk/>
            <pc:sldMk cId="1685848537" sldId="310"/>
            <ac:spMk id="6" creationId="{3A80B0A5-11D6-346E-FC62-EAA2FA64135B}"/>
          </ac:spMkLst>
        </pc:spChg>
        <pc:picChg chg="del">
          <ac:chgData name="Akila Selvaraj" userId="a565734157168120" providerId="LiveId" clId="{DED976C0-BD09-4CB8-A32A-D8D0D7B45D8B}" dt="2022-06-15T00:45:13.288" v="113" actId="478"/>
          <ac:picMkLst>
            <pc:docMk/>
            <pc:sldMk cId="1685848537" sldId="310"/>
            <ac:picMk id="4" creationId="{0D15998D-EB78-40B1-906D-03713C0867DF}"/>
          </ac:picMkLst>
        </pc:picChg>
      </pc:sldChg>
      <pc:sldChg chg="del">
        <pc:chgData name="Akila Selvaraj" userId="a565734157168120" providerId="LiveId" clId="{DED976C0-BD09-4CB8-A32A-D8D0D7B45D8B}" dt="2022-07-28T17:00:37.767" v="8823" actId="47"/>
        <pc:sldMkLst>
          <pc:docMk/>
          <pc:sldMk cId="1476586763" sldId="311"/>
        </pc:sldMkLst>
      </pc:sldChg>
      <pc:sldChg chg="addSp delSp modSp mod">
        <pc:chgData name="Akila Selvaraj" userId="a565734157168120" providerId="LiveId" clId="{DED976C0-BD09-4CB8-A32A-D8D0D7B45D8B}" dt="2022-07-24T03:55:09.376" v="4259" actId="20577"/>
        <pc:sldMkLst>
          <pc:docMk/>
          <pc:sldMk cId="606943840" sldId="312"/>
        </pc:sldMkLst>
        <pc:spChg chg="mod">
          <ac:chgData name="Akila Selvaraj" userId="a565734157168120" providerId="LiveId" clId="{DED976C0-BD09-4CB8-A32A-D8D0D7B45D8B}" dt="2022-06-20T01:24:01.740" v="553" actId="20577"/>
          <ac:spMkLst>
            <pc:docMk/>
            <pc:sldMk cId="606943840" sldId="312"/>
            <ac:spMk id="2" creationId="{996B851E-108D-4A04-89FB-782365286AF0}"/>
          </ac:spMkLst>
        </pc:spChg>
        <pc:spChg chg="mod">
          <ac:chgData name="Akila Selvaraj" userId="a565734157168120" providerId="LiveId" clId="{DED976C0-BD09-4CB8-A32A-D8D0D7B45D8B}" dt="2022-07-24T03:55:09.376" v="4259" actId="20577"/>
          <ac:spMkLst>
            <pc:docMk/>
            <pc:sldMk cId="606943840" sldId="312"/>
            <ac:spMk id="3" creationId="{C38CC985-9CCC-46C4-8EF6-6886D5098A66}"/>
          </ac:spMkLst>
        </pc:spChg>
        <pc:picChg chg="del">
          <ac:chgData name="Akila Selvaraj" userId="a565734157168120" providerId="LiveId" clId="{DED976C0-BD09-4CB8-A32A-D8D0D7B45D8B}" dt="2022-06-20T01:24:55.430" v="555" actId="478"/>
          <ac:picMkLst>
            <pc:docMk/>
            <pc:sldMk cId="606943840" sldId="312"/>
            <ac:picMk id="5" creationId="{1331E6E0-6423-4D78-BA98-3DE1CA9C31FC}"/>
          </ac:picMkLst>
        </pc:picChg>
        <pc:picChg chg="add del mod">
          <ac:chgData name="Akila Selvaraj" userId="a565734157168120" providerId="LiveId" clId="{DED976C0-BD09-4CB8-A32A-D8D0D7B45D8B}" dt="2022-06-20T01:56:03.938" v="654" actId="478"/>
          <ac:picMkLst>
            <pc:docMk/>
            <pc:sldMk cId="606943840" sldId="312"/>
            <ac:picMk id="6" creationId="{FD57F395-18EA-0BE4-BC9D-47452B4C016D}"/>
          </ac:picMkLst>
        </pc:picChg>
        <pc:picChg chg="add mod">
          <ac:chgData name="Akila Selvaraj" userId="a565734157168120" providerId="LiveId" clId="{DED976C0-BD09-4CB8-A32A-D8D0D7B45D8B}" dt="2022-06-20T01:56:09.688" v="657" actId="1076"/>
          <ac:picMkLst>
            <pc:docMk/>
            <pc:sldMk cId="606943840" sldId="312"/>
            <ac:picMk id="8" creationId="{D07BEA51-37DA-B980-3CD6-5CD29E08DD86}"/>
          </ac:picMkLst>
        </pc:picChg>
      </pc:sldChg>
      <pc:sldChg chg="del">
        <pc:chgData name="Akila Selvaraj" userId="a565734157168120" providerId="LiveId" clId="{DED976C0-BD09-4CB8-A32A-D8D0D7B45D8B}" dt="2022-07-28T17:00:34.737" v="8819" actId="47"/>
        <pc:sldMkLst>
          <pc:docMk/>
          <pc:sldMk cId="271972742" sldId="314"/>
        </pc:sldMkLst>
      </pc:sldChg>
      <pc:sldChg chg="del">
        <pc:chgData name="Akila Selvaraj" userId="a565734157168120" providerId="LiveId" clId="{DED976C0-BD09-4CB8-A32A-D8D0D7B45D8B}" dt="2022-07-28T17:00:35.363" v="8820" actId="47"/>
        <pc:sldMkLst>
          <pc:docMk/>
          <pc:sldMk cId="498900797" sldId="315"/>
        </pc:sldMkLst>
      </pc:sldChg>
      <pc:sldChg chg="del">
        <pc:chgData name="Akila Selvaraj" userId="a565734157168120" providerId="LiveId" clId="{DED976C0-BD09-4CB8-A32A-D8D0D7B45D8B}" dt="2022-07-28T17:00:35.869" v="8821" actId="47"/>
        <pc:sldMkLst>
          <pc:docMk/>
          <pc:sldMk cId="4192038882" sldId="316"/>
        </pc:sldMkLst>
      </pc:sldChg>
      <pc:sldChg chg="del">
        <pc:chgData name="Akila Selvaraj" userId="a565734157168120" providerId="LiveId" clId="{DED976C0-BD09-4CB8-A32A-D8D0D7B45D8B}" dt="2022-07-28T17:00:36.471" v="8822" actId="47"/>
        <pc:sldMkLst>
          <pc:docMk/>
          <pc:sldMk cId="3476167063" sldId="317"/>
        </pc:sldMkLst>
      </pc:sldChg>
      <pc:sldChg chg="modSp new mod">
        <pc:chgData name="Akila Selvaraj" userId="a565734157168120" providerId="LiveId" clId="{DED976C0-BD09-4CB8-A32A-D8D0D7B45D8B}" dt="2022-08-12T16:04:33.059" v="9606" actId="20577"/>
        <pc:sldMkLst>
          <pc:docMk/>
          <pc:sldMk cId="2655791335" sldId="318"/>
        </pc:sldMkLst>
        <pc:spChg chg="mod">
          <ac:chgData name="Akila Selvaraj" userId="a565734157168120" providerId="LiveId" clId="{DED976C0-BD09-4CB8-A32A-D8D0D7B45D8B}" dt="2022-06-15T00:41:35.109" v="16" actId="20577"/>
          <ac:spMkLst>
            <pc:docMk/>
            <pc:sldMk cId="2655791335" sldId="318"/>
            <ac:spMk id="2" creationId="{E82424D7-4E33-CF5B-3470-991C2BD1B1AE}"/>
          </ac:spMkLst>
        </pc:spChg>
        <pc:spChg chg="mod">
          <ac:chgData name="Akila Selvaraj" userId="a565734157168120" providerId="LiveId" clId="{DED976C0-BD09-4CB8-A32A-D8D0D7B45D8B}" dt="2022-08-12T16:04:33.059" v="9606" actId="20577"/>
          <ac:spMkLst>
            <pc:docMk/>
            <pc:sldMk cId="2655791335" sldId="318"/>
            <ac:spMk id="3" creationId="{A883D81A-165A-8E49-E468-F8536961C13A}"/>
          </ac:spMkLst>
        </pc:spChg>
      </pc:sldChg>
      <pc:sldChg chg="addSp delSp modSp add mod">
        <pc:chgData name="Akila Selvaraj" userId="a565734157168120" providerId="LiveId" clId="{DED976C0-BD09-4CB8-A32A-D8D0D7B45D8B}" dt="2022-07-24T03:59:56.981" v="4275" actId="20577"/>
        <pc:sldMkLst>
          <pc:docMk/>
          <pc:sldMk cId="3517347802" sldId="319"/>
        </pc:sldMkLst>
        <pc:spChg chg="mod">
          <ac:chgData name="Akila Selvaraj" userId="a565734157168120" providerId="LiveId" clId="{DED976C0-BD09-4CB8-A32A-D8D0D7B45D8B}" dt="2022-07-24T03:59:56.981" v="4275" actId="20577"/>
          <ac:spMkLst>
            <pc:docMk/>
            <pc:sldMk cId="3517347802" sldId="319"/>
            <ac:spMk id="3" creationId="{C38CC985-9CCC-46C4-8EF6-6886D5098A66}"/>
          </ac:spMkLst>
        </pc:spChg>
        <pc:spChg chg="add del">
          <ac:chgData name="Akila Selvaraj" userId="a565734157168120" providerId="LiveId" clId="{DED976C0-BD09-4CB8-A32A-D8D0D7B45D8B}" dt="2022-07-24T03:59:27.891" v="4262"/>
          <ac:spMkLst>
            <pc:docMk/>
            <pc:sldMk cId="3517347802" sldId="319"/>
            <ac:spMk id="4" creationId="{8F541EB6-3DB0-0674-34EF-5DD24AEFE9E7}"/>
          </ac:spMkLst>
        </pc:spChg>
        <pc:picChg chg="add del mod">
          <ac:chgData name="Akila Selvaraj" userId="a565734157168120" providerId="LiveId" clId="{DED976C0-BD09-4CB8-A32A-D8D0D7B45D8B}" dt="2022-06-20T02:06:14.941" v="1067" actId="478"/>
          <ac:picMkLst>
            <pc:docMk/>
            <pc:sldMk cId="3517347802" sldId="319"/>
            <ac:picMk id="5" creationId="{C76001B0-A82F-C197-3DD8-739A64C06F81}"/>
          </ac:picMkLst>
        </pc:picChg>
        <pc:picChg chg="del">
          <ac:chgData name="Akila Selvaraj" userId="a565734157168120" providerId="LiveId" clId="{DED976C0-BD09-4CB8-A32A-D8D0D7B45D8B}" dt="2022-06-20T01:27:17.003" v="596" actId="478"/>
          <ac:picMkLst>
            <pc:docMk/>
            <pc:sldMk cId="3517347802" sldId="319"/>
            <ac:picMk id="6" creationId="{FD57F395-18EA-0BE4-BC9D-47452B4C016D}"/>
          </ac:picMkLst>
        </pc:picChg>
        <pc:picChg chg="add mod">
          <ac:chgData name="Akila Selvaraj" userId="a565734157168120" providerId="LiveId" clId="{DED976C0-BD09-4CB8-A32A-D8D0D7B45D8B}" dt="2022-06-20T02:06:20.071" v="1070" actId="1076"/>
          <ac:picMkLst>
            <pc:docMk/>
            <pc:sldMk cId="3517347802" sldId="319"/>
            <ac:picMk id="8" creationId="{30E4EF63-3098-A182-766B-AD6F22CA7B4E}"/>
          </ac:picMkLst>
        </pc:picChg>
      </pc:sldChg>
      <pc:sldChg chg="addSp delSp modSp add mod">
        <pc:chgData name="Akila Selvaraj" userId="a565734157168120" providerId="LiveId" clId="{DED976C0-BD09-4CB8-A32A-D8D0D7B45D8B}" dt="2022-07-24T03:50:11.910" v="4248" actId="20577"/>
        <pc:sldMkLst>
          <pc:docMk/>
          <pc:sldMk cId="4185567585" sldId="320"/>
        </pc:sldMkLst>
        <pc:spChg chg="mod">
          <ac:chgData name="Akila Selvaraj" userId="a565734157168120" providerId="LiveId" clId="{DED976C0-BD09-4CB8-A32A-D8D0D7B45D8B}" dt="2022-07-24T03:50:11.910" v="4248" actId="20577"/>
          <ac:spMkLst>
            <pc:docMk/>
            <pc:sldMk cId="4185567585" sldId="320"/>
            <ac:spMk id="3" creationId="{C38CC985-9CCC-46C4-8EF6-6886D5098A66}"/>
          </ac:spMkLst>
        </pc:spChg>
        <pc:spChg chg="add del">
          <ac:chgData name="Akila Selvaraj" userId="a565734157168120" providerId="LiveId" clId="{DED976C0-BD09-4CB8-A32A-D8D0D7B45D8B}" dt="2022-07-24T03:49:03.464" v="4200"/>
          <ac:spMkLst>
            <pc:docMk/>
            <pc:sldMk cId="4185567585" sldId="320"/>
            <ac:spMk id="4" creationId="{159571FF-A268-3301-4DE6-5D3B4981D0FE}"/>
          </ac:spMkLst>
        </pc:spChg>
        <pc:spChg chg="add del">
          <ac:chgData name="Akila Selvaraj" userId="a565734157168120" providerId="LiveId" clId="{DED976C0-BD09-4CB8-A32A-D8D0D7B45D8B}" dt="2022-07-24T03:49:13.670" v="4204"/>
          <ac:spMkLst>
            <pc:docMk/>
            <pc:sldMk cId="4185567585" sldId="320"/>
            <ac:spMk id="6" creationId="{9BDB0A13-DEF4-4195-77F1-19A76B47FD18}"/>
          </ac:spMkLst>
        </pc:spChg>
        <pc:picChg chg="add mod">
          <ac:chgData name="Akila Selvaraj" userId="a565734157168120" providerId="LiveId" clId="{DED976C0-BD09-4CB8-A32A-D8D0D7B45D8B}" dt="2022-06-20T01:34:50.119" v="635" actId="1076"/>
          <ac:picMkLst>
            <pc:docMk/>
            <pc:sldMk cId="4185567585" sldId="320"/>
            <ac:picMk id="5" creationId="{AA4FF6B2-EB10-51DA-B0A8-02F0451ED66D}"/>
          </ac:picMkLst>
        </pc:picChg>
        <pc:picChg chg="del">
          <ac:chgData name="Akila Selvaraj" userId="a565734157168120" providerId="LiveId" clId="{DED976C0-BD09-4CB8-A32A-D8D0D7B45D8B}" dt="2022-06-20T01:34:45.120" v="632" actId="478"/>
          <ac:picMkLst>
            <pc:docMk/>
            <pc:sldMk cId="4185567585" sldId="320"/>
            <ac:picMk id="6" creationId="{FD57F395-18EA-0BE4-BC9D-47452B4C016D}"/>
          </ac:picMkLst>
        </pc:picChg>
      </pc:sldChg>
      <pc:sldChg chg="addSp delSp modSp add del mod ord">
        <pc:chgData name="Akila Selvaraj" userId="a565734157168120" providerId="LiveId" clId="{DED976C0-BD09-4CB8-A32A-D8D0D7B45D8B}" dt="2022-08-08T02:22:10.651" v="9593" actId="47"/>
        <pc:sldMkLst>
          <pc:docMk/>
          <pc:sldMk cId="956217552" sldId="321"/>
        </pc:sldMkLst>
        <pc:spChg chg="mod">
          <ac:chgData name="Akila Selvaraj" userId="a565734157168120" providerId="LiveId" clId="{DED976C0-BD09-4CB8-A32A-D8D0D7B45D8B}" dt="2022-06-20T02:26:01.005" v="2016" actId="20577"/>
          <ac:spMkLst>
            <pc:docMk/>
            <pc:sldMk cId="956217552" sldId="321"/>
            <ac:spMk id="3" creationId="{C38CC985-9CCC-46C4-8EF6-6886D5098A66}"/>
          </ac:spMkLst>
        </pc:spChg>
        <pc:picChg chg="add del mod">
          <ac:chgData name="Akila Selvaraj" userId="a565734157168120" providerId="LiveId" clId="{DED976C0-BD09-4CB8-A32A-D8D0D7B45D8B}" dt="2022-06-20T01:30:05.407" v="609" actId="478"/>
          <ac:picMkLst>
            <pc:docMk/>
            <pc:sldMk cId="956217552" sldId="321"/>
            <ac:picMk id="5" creationId="{38FC6EFB-BD76-0A11-F36E-867FB1C5C465}"/>
          </ac:picMkLst>
        </pc:picChg>
        <pc:picChg chg="del">
          <ac:chgData name="Akila Selvaraj" userId="a565734157168120" providerId="LiveId" clId="{DED976C0-BD09-4CB8-A32A-D8D0D7B45D8B}" dt="2022-06-20T01:28:55.360" v="602" actId="478"/>
          <ac:picMkLst>
            <pc:docMk/>
            <pc:sldMk cId="956217552" sldId="321"/>
            <ac:picMk id="6" creationId="{FD57F395-18EA-0BE4-BC9D-47452B4C016D}"/>
          </ac:picMkLst>
        </pc:picChg>
        <pc:picChg chg="add mod">
          <ac:chgData name="Akila Selvaraj" userId="a565734157168120" providerId="LiveId" clId="{DED976C0-BD09-4CB8-A32A-D8D0D7B45D8B}" dt="2022-06-20T01:30:17.960" v="614" actId="14100"/>
          <ac:picMkLst>
            <pc:docMk/>
            <pc:sldMk cId="956217552" sldId="321"/>
            <ac:picMk id="8" creationId="{8BED3DDC-4D1F-9850-9D48-557ECBB9B4F1}"/>
          </ac:picMkLst>
        </pc:picChg>
      </pc:sldChg>
      <pc:sldChg chg="addSp delSp modSp add mod">
        <pc:chgData name="Akila Selvaraj" userId="a565734157168120" providerId="LiveId" clId="{DED976C0-BD09-4CB8-A32A-D8D0D7B45D8B}" dt="2022-06-20T02:57:29.294" v="2518" actId="20577"/>
        <pc:sldMkLst>
          <pc:docMk/>
          <pc:sldMk cId="2746411223" sldId="322"/>
        </pc:sldMkLst>
        <pc:spChg chg="mod">
          <ac:chgData name="Akila Selvaraj" userId="a565734157168120" providerId="LiveId" clId="{DED976C0-BD09-4CB8-A32A-D8D0D7B45D8B}" dt="2022-06-20T02:57:29.294" v="2518" actId="20577"/>
          <ac:spMkLst>
            <pc:docMk/>
            <pc:sldMk cId="2746411223" sldId="322"/>
            <ac:spMk id="3" creationId="{C38CC985-9CCC-46C4-8EF6-6886D5098A66}"/>
          </ac:spMkLst>
        </pc:spChg>
        <pc:picChg chg="add mod">
          <ac:chgData name="Akila Selvaraj" userId="a565734157168120" providerId="LiveId" clId="{DED976C0-BD09-4CB8-A32A-D8D0D7B45D8B}" dt="2022-06-20T01:31:42.495" v="623" actId="14100"/>
          <ac:picMkLst>
            <pc:docMk/>
            <pc:sldMk cId="2746411223" sldId="322"/>
            <ac:picMk id="5" creationId="{F157AB28-CCAF-0A00-9B60-A2E39D3DE02A}"/>
          </ac:picMkLst>
        </pc:picChg>
        <pc:picChg chg="del">
          <ac:chgData name="Akila Selvaraj" userId="a565734157168120" providerId="LiveId" clId="{DED976C0-BD09-4CB8-A32A-D8D0D7B45D8B}" dt="2022-06-20T01:31:23.427" v="617" actId="478"/>
          <ac:picMkLst>
            <pc:docMk/>
            <pc:sldMk cId="2746411223" sldId="322"/>
            <ac:picMk id="6" creationId="{FD57F395-18EA-0BE4-BC9D-47452B4C016D}"/>
          </ac:picMkLst>
        </pc:picChg>
      </pc:sldChg>
      <pc:sldChg chg="addSp delSp modSp add mod">
        <pc:chgData name="Akila Selvaraj" userId="a565734157168120" providerId="LiveId" clId="{DED976C0-BD09-4CB8-A32A-D8D0D7B45D8B}" dt="2022-06-20T03:13:57.017" v="2904" actId="20577"/>
        <pc:sldMkLst>
          <pc:docMk/>
          <pc:sldMk cId="256113763" sldId="323"/>
        </pc:sldMkLst>
        <pc:spChg chg="mod">
          <ac:chgData name="Akila Selvaraj" userId="a565734157168120" providerId="LiveId" clId="{DED976C0-BD09-4CB8-A32A-D8D0D7B45D8B}" dt="2022-06-20T03:13:57.017" v="2904" actId="20577"/>
          <ac:spMkLst>
            <pc:docMk/>
            <pc:sldMk cId="256113763" sldId="323"/>
            <ac:spMk id="3" creationId="{C38CC985-9CCC-46C4-8EF6-6886D5098A66}"/>
          </ac:spMkLst>
        </pc:spChg>
        <pc:picChg chg="del">
          <ac:chgData name="Akila Selvaraj" userId="a565734157168120" providerId="LiveId" clId="{DED976C0-BD09-4CB8-A32A-D8D0D7B45D8B}" dt="2022-06-20T01:35:36.243" v="638" actId="478"/>
          <ac:picMkLst>
            <pc:docMk/>
            <pc:sldMk cId="256113763" sldId="323"/>
            <ac:picMk id="5" creationId="{F157AB28-CCAF-0A00-9B60-A2E39D3DE02A}"/>
          </ac:picMkLst>
        </pc:picChg>
        <pc:picChg chg="add mod">
          <ac:chgData name="Akila Selvaraj" userId="a565734157168120" providerId="LiveId" clId="{DED976C0-BD09-4CB8-A32A-D8D0D7B45D8B}" dt="2022-06-20T01:35:43.784" v="641" actId="14100"/>
          <ac:picMkLst>
            <pc:docMk/>
            <pc:sldMk cId="256113763" sldId="323"/>
            <ac:picMk id="6" creationId="{93A68DF8-1A10-7B8D-895A-19F39944F955}"/>
          </ac:picMkLst>
        </pc:picChg>
      </pc:sldChg>
      <pc:sldChg chg="addSp delSp modSp add del mod">
        <pc:chgData name="Akila Selvaraj" userId="a565734157168120" providerId="LiveId" clId="{DED976C0-BD09-4CB8-A32A-D8D0D7B45D8B}" dt="2022-07-28T01:48:54.369" v="5842" actId="47"/>
        <pc:sldMkLst>
          <pc:docMk/>
          <pc:sldMk cId="562397560" sldId="324"/>
        </pc:sldMkLst>
        <pc:spChg chg="mod">
          <ac:chgData name="Akila Selvaraj" userId="a565734157168120" providerId="LiveId" clId="{DED976C0-BD09-4CB8-A32A-D8D0D7B45D8B}" dt="2022-07-09T19:26:01.371" v="3306" actId="20577"/>
          <ac:spMkLst>
            <pc:docMk/>
            <pc:sldMk cId="562397560" sldId="324"/>
            <ac:spMk id="2" creationId="{996B851E-108D-4A04-89FB-782365286AF0}"/>
          </ac:spMkLst>
        </pc:spChg>
        <pc:spChg chg="mod">
          <ac:chgData name="Akila Selvaraj" userId="a565734157168120" providerId="LiveId" clId="{DED976C0-BD09-4CB8-A32A-D8D0D7B45D8B}" dt="2022-07-09T19:45:53.564" v="3536" actId="20577"/>
          <ac:spMkLst>
            <pc:docMk/>
            <pc:sldMk cId="562397560" sldId="324"/>
            <ac:spMk id="3" creationId="{C38CC985-9CCC-46C4-8EF6-6886D5098A66}"/>
          </ac:spMkLst>
        </pc:spChg>
        <pc:picChg chg="del">
          <ac:chgData name="Akila Selvaraj" userId="a565734157168120" providerId="LiveId" clId="{DED976C0-BD09-4CB8-A32A-D8D0D7B45D8B}" dt="2022-07-09T19:32:57.348" v="3310" actId="478"/>
          <ac:picMkLst>
            <pc:docMk/>
            <pc:sldMk cId="562397560" sldId="324"/>
            <ac:picMk id="5" creationId="{AA4FF6B2-EB10-51DA-B0A8-02F0451ED66D}"/>
          </ac:picMkLst>
        </pc:picChg>
        <pc:picChg chg="add mod">
          <ac:chgData name="Akila Selvaraj" userId="a565734157168120" providerId="LiveId" clId="{DED976C0-BD09-4CB8-A32A-D8D0D7B45D8B}" dt="2022-07-09T19:44:55.367" v="3469" actId="1076"/>
          <ac:picMkLst>
            <pc:docMk/>
            <pc:sldMk cId="562397560" sldId="324"/>
            <ac:picMk id="6" creationId="{BFAADAB6-1DF0-F68E-2643-C54E2AA8B43A}"/>
          </ac:picMkLst>
        </pc:picChg>
        <pc:picChg chg="add mod">
          <ac:chgData name="Akila Selvaraj" userId="a565734157168120" providerId="LiveId" clId="{DED976C0-BD09-4CB8-A32A-D8D0D7B45D8B}" dt="2022-07-09T19:45:34.415" v="3475" actId="1076"/>
          <ac:picMkLst>
            <pc:docMk/>
            <pc:sldMk cId="562397560" sldId="324"/>
            <ac:picMk id="8" creationId="{9DECFE41-5C96-18C2-B181-1C1D02671F4D}"/>
          </ac:picMkLst>
        </pc:picChg>
      </pc:sldChg>
      <pc:sldChg chg="addSp delSp modSp add del mod">
        <pc:chgData name="Akila Selvaraj" userId="a565734157168120" providerId="LiveId" clId="{DED976C0-BD09-4CB8-A32A-D8D0D7B45D8B}" dt="2022-07-28T01:49:01.222" v="5843" actId="47"/>
        <pc:sldMkLst>
          <pc:docMk/>
          <pc:sldMk cId="1873007205" sldId="325"/>
        </pc:sldMkLst>
        <pc:spChg chg="mod">
          <ac:chgData name="Akila Selvaraj" userId="a565734157168120" providerId="LiveId" clId="{DED976C0-BD09-4CB8-A32A-D8D0D7B45D8B}" dt="2022-07-09T19:36:02.127" v="3349" actId="20577"/>
          <ac:spMkLst>
            <pc:docMk/>
            <pc:sldMk cId="1873007205" sldId="325"/>
            <ac:spMk id="2" creationId="{996B851E-108D-4A04-89FB-782365286AF0}"/>
          </ac:spMkLst>
        </pc:spChg>
        <pc:spChg chg="mod">
          <ac:chgData name="Akila Selvaraj" userId="a565734157168120" providerId="LiveId" clId="{DED976C0-BD09-4CB8-A32A-D8D0D7B45D8B}" dt="2022-07-09T19:46:44.381" v="3613" actId="20577"/>
          <ac:spMkLst>
            <pc:docMk/>
            <pc:sldMk cId="1873007205" sldId="325"/>
            <ac:spMk id="3" creationId="{C38CC985-9CCC-46C4-8EF6-6886D5098A66}"/>
          </ac:spMkLst>
        </pc:spChg>
        <pc:picChg chg="del">
          <ac:chgData name="Akila Selvaraj" userId="a565734157168120" providerId="LiveId" clId="{DED976C0-BD09-4CB8-A32A-D8D0D7B45D8B}" dt="2022-07-09T19:35:40.846" v="3316" actId="478"/>
          <ac:picMkLst>
            <pc:docMk/>
            <pc:sldMk cId="1873007205" sldId="325"/>
            <ac:picMk id="5" creationId="{AA4FF6B2-EB10-51DA-B0A8-02F0451ED66D}"/>
          </ac:picMkLst>
        </pc:picChg>
        <pc:picChg chg="add mod">
          <ac:chgData name="Akila Selvaraj" userId="a565734157168120" providerId="LiveId" clId="{DED976C0-BD09-4CB8-A32A-D8D0D7B45D8B}" dt="2022-07-09T19:47:18.759" v="3618" actId="1076"/>
          <ac:picMkLst>
            <pc:docMk/>
            <pc:sldMk cId="1873007205" sldId="325"/>
            <ac:picMk id="6" creationId="{54D4C89A-9969-68D5-D20D-5DF02DD48C32}"/>
          </ac:picMkLst>
        </pc:picChg>
        <pc:picChg chg="add mod">
          <ac:chgData name="Akila Selvaraj" userId="a565734157168120" providerId="LiveId" clId="{DED976C0-BD09-4CB8-A32A-D8D0D7B45D8B}" dt="2022-07-09T19:47:16.927" v="3617" actId="1076"/>
          <ac:picMkLst>
            <pc:docMk/>
            <pc:sldMk cId="1873007205" sldId="325"/>
            <ac:picMk id="8" creationId="{B4494EAD-82A5-C3E9-5B9F-35B334847E31}"/>
          </ac:picMkLst>
        </pc:picChg>
      </pc:sldChg>
      <pc:sldChg chg="addSp delSp modSp add mod">
        <pc:chgData name="Akila Selvaraj" userId="a565734157168120" providerId="LiveId" clId="{DED976C0-BD09-4CB8-A32A-D8D0D7B45D8B}" dt="2022-07-28T02:08:14.730" v="6279" actId="20577"/>
        <pc:sldMkLst>
          <pc:docMk/>
          <pc:sldMk cId="3235857536" sldId="326"/>
        </pc:sldMkLst>
        <pc:spChg chg="mod">
          <ac:chgData name="Akila Selvaraj" userId="a565734157168120" providerId="LiveId" clId="{DED976C0-BD09-4CB8-A32A-D8D0D7B45D8B}" dt="2022-07-09T19:36:39.479" v="3350"/>
          <ac:spMkLst>
            <pc:docMk/>
            <pc:sldMk cId="3235857536" sldId="326"/>
            <ac:spMk id="2" creationId="{996B851E-108D-4A04-89FB-782365286AF0}"/>
          </ac:spMkLst>
        </pc:spChg>
        <pc:spChg chg="mod">
          <ac:chgData name="Akila Selvaraj" userId="a565734157168120" providerId="LiveId" clId="{DED976C0-BD09-4CB8-A32A-D8D0D7B45D8B}" dt="2022-07-28T02:08:14.730" v="6279" actId="20577"/>
          <ac:spMkLst>
            <pc:docMk/>
            <pc:sldMk cId="3235857536" sldId="326"/>
            <ac:spMk id="3" creationId="{C38CC985-9CCC-46C4-8EF6-6886D5098A66}"/>
          </ac:spMkLst>
        </pc:spChg>
        <pc:spChg chg="add del">
          <ac:chgData name="Akila Selvaraj" userId="a565734157168120" providerId="LiveId" clId="{DED976C0-BD09-4CB8-A32A-D8D0D7B45D8B}" dt="2022-07-28T01:53:00.594" v="5887" actId="478"/>
          <ac:spMkLst>
            <pc:docMk/>
            <pc:sldMk cId="3235857536" sldId="326"/>
            <ac:spMk id="7" creationId="{240351A2-5B8B-F0A1-5B88-18CE198360B5}"/>
          </ac:spMkLst>
        </pc:spChg>
        <pc:spChg chg="add del">
          <ac:chgData name="Akila Selvaraj" userId="a565734157168120" providerId="LiveId" clId="{DED976C0-BD09-4CB8-A32A-D8D0D7B45D8B}" dt="2022-07-09T19:38:15.885" v="3367" actId="22"/>
          <ac:spMkLst>
            <pc:docMk/>
            <pc:sldMk cId="3235857536" sldId="326"/>
            <ac:spMk id="8" creationId="{C3D9CFF2-71A3-7A59-43AA-3FE39A196823}"/>
          </ac:spMkLst>
        </pc:spChg>
        <pc:spChg chg="add del">
          <ac:chgData name="Akila Selvaraj" userId="a565734157168120" providerId="LiveId" clId="{DED976C0-BD09-4CB8-A32A-D8D0D7B45D8B}" dt="2022-07-09T19:40:02.463" v="3401" actId="22"/>
          <ac:spMkLst>
            <pc:docMk/>
            <pc:sldMk cId="3235857536" sldId="326"/>
            <ac:spMk id="12" creationId="{D140771C-2D5D-4FDF-BF1F-DCE915E9CD7E}"/>
          </ac:spMkLst>
        </pc:spChg>
        <pc:picChg chg="del">
          <ac:chgData name="Akila Selvaraj" userId="a565734157168120" providerId="LiveId" clId="{DED976C0-BD09-4CB8-A32A-D8D0D7B45D8B}" dt="2022-07-09T19:37:27.230" v="3359" actId="478"/>
          <ac:picMkLst>
            <pc:docMk/>
            <pc:sldMk cId="3235857536" sldId="326"/>
            <ac:picMk id="5" creationId="{AA4FF6B2-EB10-51DA-B0A8-02F0451ED66D}"/>
          </ac:picMkLst>
        </pc:picChg>
        <pc:picChg chg="add mod">
          <ac:chgData name="Akila Selvaraj" userId="a565734157168120" providerId="LiveId" clId="{DED976C0-BD09-4CB8-A32A-D8D0D7B45D8B}" dt="2022-07-28T01:53:11.361" v="5890" actId="14100"/>
          <ac:picMkLst>
            <pc:docMk/>
            <pc:sldMk cId="3235857536" sldId="326"/>
            <ac:picMk id="6" creationId="{13E997F6-C89C-C0B4-CABA-0FE75CF269AA}"/>
          </ac:picMkLst>
        </pc:picChg>
        <pc:picChg chg="add del mod">
          <ac:chgData name="Akila Selvaraj" userId="a565734157168120" providerId="LiveId" clId="{DED976C0-BD09-4CB8-A32A-D8D0D7B45D8B}" dt="2022-07-28T01:51:44.982" v="5876" actId="21"/>
          <ac:picMkLst>
            <pc:docMk/>
            <pc:sldMk cId="3235857536" sldId="326"/>
            <ac:picMk id="10" creationId="{BA61F141-94BF-4800-6E18-AA774DF5FD86}"/>
          </ac:picMkLst>
        </pc:picChg>
      </pc:sldChg>
      <pc:sldChg chg="addSp delSp modSp add del mod">
        <pc:chgData name="Akila Selvaraj" userId="a565734157168120" providerId="LiveId" clId="{DED976C0-BD09-4CB8-A32A-D8D0D7B45D8B}" dt="2022-07-28T02:18:26.099" v="6582" actId="47"/>
        <pc:sldMkLst>
          <pc:docMk/>
          <pc:sldMk cId="1976992184" sldId="327"/>
        </pc:sldMkLst>
        <pc:spChg chg="mod">
          <ac:chgData name="Akila Selvaraj" userId="a565734157168120" providerId="LiveId" clId="{DED976C0-BD09-4CB8-A32A-D8D0D7B45D8B}" dt="2022-07-10T01:07:05.534" v="3630" actId="20577"/>
          <ac:spMkLst>
            <pc:docMk/>
            <pc:sldMk cId="1976992184" sldId="327"/>
            <ac:spMk id="2" creationId="{996B851E-108D-4A04-89FB-782365286AF0}"/>
          </ac:spMkLst>
        </pc:spChg>
        <pc:spChg chg="mod">
          <ac:chgData name="Akila Selvaraj" userId="a565734157168120" providerId="LiveId" clId="{DED976C0-BD09-4CB8-A32A-D8D0D7B45D8B}" dt="2022-07-10T01:10:03.684" v="3684" actId="20577"/>
          <ac:spMkLst>
            <pc:docMk/>
            <pc:sldMk cId="1976992184" sldId="327"/>
            <ac:spMk id="3" creationId="{C38CC985-9CCC-46C4-8EF6-6886D5098A66}"/>
          </ac:spMkLst>
        </pc:spChg>
        <pc:picChg chg="del">
          <ac:chgData name="Akila Selvaraj" userId="a565734157168120" providerId="LiveId" clId="{DED976C0-BD09-4CB8-A32A-D8D0D7B45D8B}" dt="2022-07-10T01:09:15.679" v="3675" actId="478"/>
          <ac:picMkLst>
            <pc:docMk/>
            <pc:sldMk cId="1976992184" sldId="327"/>
            <ac:picMk id="5" creationId="{AA4FF6B2-EB10-51DA-B0A8-02F0451ED66D}"/>
          </ac:picMkLst>
        </pc:picChg>
        <pc:picChg chg="add mod">
          <ac:chgData name="Akila Selvaraj" userId="a565734157168120" providerId="LiveId" clId="{DED976C0-BD09-4CB8-A32A-D8D0D7B45D8B}" dt="2022-07-10T01:09:21.592" v="3679" actId="1076"/>
          <ac:picMkLst>
            <pc:docMk/>
            <pc:sldMk cId="1976992184" sldId="327"/>
            <ac:picMk id="6" creationId="{3143E817-B900-C0AF-C394-5B61223FD30D}"/>
          </ac:picMkLst>
        </pc:picChg>
      </pc:sldChg>
      <pc:sldChg chg="add del">
        <pc:chgData name="Akila Selvaraj" userId="a565734157168120" providerId="LiveId" clId="{DED976C0-BD09-4CB8-A32A-D8D0D7B45D8B}" dt="2022-07-24T03:38:14.916" v="4147" actId="47"/>
        <pc:sldMkLst>
          <pc:docMk/>
          <pc:sldMk cId="1990791040" sldId="328"/>
        </pc:sldMkLst>
      </pc:sldChg>
      <pc:sldChg chg="addSp delSp modSp add del mod">
        <pc:chgData name="Akila Selvaraj" userId="a565734157168120" providerId="LiveId" clId="{DED976C0-BD09-4CB8-A32A-D8D0D7B45D8B}" dt="2022-07-28T01:18:11.440" v="5840" actId="2696"/>
        <pc:sldMkLst>
          <pc:docMk/>
          <pc:sldMk cId="2255227717" sldId="329"/>
        </pc:sldMkLst>
        <pc:spChg chg="mod">
          <ac:chgData name="Akila Selvaraj" userId="a565734157168120" providerId="LiveId" clId="{DED976C0-BD09-4CB8-A32A-D8D0D7B45D8B}" dt="2022-07-09T19:41:39.309" v="3461" actId="20577"/>
          <ac:spMkLst>
            <pc:docMk/>
            <pc:sldMk cId="2255227717" sldId="329"/>
            <ac:spMk id="3" creationId="{C38CC985-9CCC-46C4-8EF6-6886D5098A66}"/>
          </ac:spMkLst>
        </pc:spChg>
        <pc:picChg chg="add mod">
          <ac:chgData name="Akila Selvaraj" userId="a565734157168120" providerId="LiveId" clId="{DED976C0-BD09-4CB8-A32A-D8D0D7B45D8B}" dt="2022-07-09T19:41:47.527" v="3464" actId="1076"/>
          <ac:picMkLst>
            <pc:docMk/>
            <pc:sldMk cId="2255227717" sldId="329"/>
            <ac:picMk id="5" creationId="{0184CBC4-F054-3735-1F3F-5445A2922341}"/>
          </ac:picMkLst>
        </pc:picChg>
        <pc:picChg chg="del">
          <ac:chgData name="Akila Selvaraj" userId="a565734157168120" providerId="LiveId" clId="{DED976C0-BD09-4CB8-A32A-D8D0D7B45D8B}" dt="2022-07-09T19:40:59.177" v="3429" actId="478"/>
          <ac:picMkLst>
            <pc:docMk/>
            <pc:sldMk cId="2255227717" sldId="329"/>
            <ac:picMk id="6" creationId="{13E997F6-C89C-C0B4-CABA-0FE75CF269AA}"/>
          </ac:picMkLst>
        </pc:picChg>
        <pc:picChg chg="add mod">
          <ac:chgData name="Akila Selvaraj" userId="a565734157168120" providerId="LiveId" clId="{DED976C0-BD09-4CB8-A32A-D8D0D7B45D8B}" dt="2022-07-09T19:41:43.655" v="3463" actId="1076"/>
          <ac:picMkLst>
            <pc:docMk/>
            <pc:sldMk cId="2255227717" sldId="329"/>
            <ac:picMk id="8" creationId="{BDAD8460-A5C3-B4F5-18FC-CE5D5889A10B}"/>
          </ac:picMkLst>
        </pc:picChg>
        <pc:picChg chg="del">
          <ac:chgData name="Akila Selvaraj" userId="a565734157168120" providerId="LiveId" clId="{DED976C0-BD09-4CB8-A32A-D8D0D7B45D8B}" dt="2022-07-09T19:41:26.779" v="3433" actId="478"/>
          <ac:picMkLst>
            <pc:docMk/>
            <pc:sldMk cId="2255227717" sldId="329"/>
            <ac:picMk id="10" creationId="{BA61F141-94BF-4800-6E18-AA774DF5FD86}"/>
          </ac:picMkLst>
        </pc:picChg>
      </pc:sldChg>
      <pc:sldChg chg="add del">
        <pc:chgData name="Akila Selvaraj" userId="a565734157168120" providerId="LiveId" clId="{DED976C0-BD09-4CB8-A32A-D8D0D7B45D8B}" dt="2022-07-28T01:18:24.632" v="5841" actId="2696"/>
        <pc:sldMkLst>
          <pc:docMk/>
          <pc:sldMk cId="410910360" sldId="330"/>
        </pc:sldMkLst>
      </pc:sldChg>
      <pc:sldChg chg="addSp delSp modSp add mod">
        <pc:chgData name="Akila Selvaraj" userId="a565734157168120" providerId="LiveId" clId="{DED976C0-BD09-4CB8-A32A-D8D0D7B45D8B}" dt="2022-07-28T02:54:52.493" v="7139" actId="14100"/>
        <pc:sldMkLst>
          <pc:docMk/>
          <pc:sldMk cId="191959832" sldId="331"/>
        </pc:sldMkLst>
        <pc:spChg chg="mod">
          <ac:chgData name="Akila Selvaraj" userId="a565734157168120" providerId="LiveId" clId="{DED976C0-BD09-4CB8-A32A-D8D0D7B45D8B}" dt="2022-07-28T02:54:52.493" v="7139" actId="14100"/>
          <ac:spMkLst>
            <pc:docMk/>
            <pc:sldMk cId="191959832" sldId="331"/>
            <ac:spMk id="3" creationId="{C38CC985-9CCC-46C4-8EF6-6886D5098A66}"/>
          </ac:spMkLst>
        </pc:spChg>
        <pc:spChg chg="add del">
          <ac:chgData name="Akila Selvaraj" userId="a565734157168120" providerId="LiveId" clId="{DED976C0-BD09-4CB8-A32A-D8D0D7B45D8B}" dt="2022-07-28T02:30:03.134" v="6951"/>
          <ac:spMkLst>
            <pc:docMk/>
            <pc:sldMk cId="191959832" sldId="331"/>
            <ac:spMk id="4" creationId="{1DA2751A-0E7F-BC6F-230D-FE874A9A973B}"/>
          </ac:spMkLst>
        </pc:spChg>
        <pc:spChg chg="add del">
          <ac:chgData name="Akila Selvaraj" userId="a565734157168120" providerId="LiveId" clId="{DED976C0-BD09-4CB8-A32A-D8D0D7B45D8B}" dt="2022-07-28T02:30:07.473" v="6956"/>
          <ac:spMkLst>
            <pc:docMk/>
            <pc:sldMk cId="191959832" sldId="331"/>
            <ac:spMk id="5" creationId="{84E31C3D-3DD6-27BA-A874-D02DC5FCC477}"/>
          </ac:spMkLst>
        </pc:spChg>
        <pc:picChg chg="add del mod">
          <ac:chgData name="Akila Selvaraj" userId="a565734157168120" providerId="LiveId" clId="{DED976C0-BD09-4CB8-A32A-D8D0D7B45D8B}" dt="2022-07-10T01:14:34.636" v="3759" actId="478"/>
          <ac:picMkLst>
            <pc:docMk/>
            <pc:sldMk cId="191959832" sldId="331"/>
            <ac:picMk id="5" creationId="{E4A27CC6-5B8E-F3C2-E608-EBDBBD642FB4}"/>
          </ac:picMkLst>
        </pc:picChg>
        <pc:picChg chg="del">
          <ac:chgData name="Akila Selvaraj" userId="a565734157168120" providerId="LiveId" clId="{DED976C0-BD09-4CB8-A32A-D8D0D7B45D8B}" dt="2022-07-10T01:13:34.267" v="3753" actId="478"/>
          <ac:picMkLst>
            <pc:docMk/>
            <pc:sldMk cId="191959832" sldId="331"/>
            <ac:picMk id="6" creationId="{3143E817-B900-C0AF-C394-5B61223FD30D}"/>
          </ac:picMkLst>
        </pc:picChg>
        <pc:picChg chg="add mod">
          <ac:chgData name="Akila Selvaraj" userId="a565734157168120" providerId="LiveId" clId="{DED976C0-BD09-4CB8-A32A-D8D0D7B45D8B}" dt="2022-07-10T01:14:43.313" v="3763" actId="14100"/>
          <ac:picMkLst>
            <pc:docMk/>
            <pc:sldMk cId="191959832" sldId="331"/>
            <ac:picMk id="8" creationId="{2EA59AF2-8221-3270-9486-373DB60E8A66}"/>
          </ac:picMkLst>
        </pc:picChg>
      </pc:sldChg>
      <pc:sldChg chg="addSp delSp modSp add mod">
        <pc:chgData name="Akila Selvaraj" userId="a565734157168120" providerId="LiveId" clId="{DED976C0-BD09-4CB8-A32A-D8D0D7B45D8B}" dt="2022-07-28T03:11:07.325" v="7626" actId="20577"/>
        <pc:sldMkLst>
          <pc:docMk/>
          <pc:sldMk cId="2636400275" sldId="332"/>
        </pc:sldMkLst>
        <pc:spChg chg="mod">
          <ac:chgData name="Akila Selvaraj" userId="a565734157168120" providerId="LiveId" clId="{DED976C0-BD09-4CB8-A32A-D8D0D7B45D8B}" dt="2022-07-28T03:11:07.325" v="7626" actId="20577"/>
          <ac:spMkLst>
            <pc:docMk/>
            <pc:sldMk cId="2636400275" sldId="332"/>
            <ac:spMk id="3" creationId="{C38CC985-9CCC-46C4-8EF6-6886D5098A66}"/>
          </ac:spMkLst>
        </pc:spChg>
        <pc:picChg chg="add mod">
          <ac:chgData name="Akila Selvaraj" userId="a565734157168120" providerId="LiveId" clId="{DED976C0-BD09-4CB8-A32A-D8D0D7B45D8B}" dt="2022-07-28T02:52:44.773" v="7119" actId="14100"/>
          <ac:picMkLst>
            <pc:docMk/>
            <pc:sldMk cId="2636400275" sldId="332"/>
            <ac:picMk id="5" creationId="{7EC246EF-9074-7C87-3D52-4E8E0A406BF2}"/>
          </ac:picMkLst>
        </pc:picChg>
        <pc:picChg chg="del">
          <ac:chgData name="Akila Selvaraj" userId="a565734157168120" providerId="LiveId" clId="{DED976C0-BD09-4CB8-A32A-D8D0D7B45D8B}" dt="2022-07-10T01:17:58.549" v="3765" actId="478"/>
          <ac:picMkLst>
            <pc:docMk/>
            <pc:sldMk cId="2636400275" sldId="332"/>
            <ac:picMk id="8" creationId="{2EA59AF2-8221-3270-9486-373DB60E8A66}"/>
          </ac:picMkLst>
        </pc:picChg>
      </pc:sldChg>
      <pc:sldChg chg="addSp delSp modSp add mod">
        <pc:chgData name="Akila Selvaraj" userId="a565734157168120" providerId="LiveId" clId="{DED976C0-BD09-4CB8-A32A-D8D0D7B45D8B}" dt="2022-07-25T01:33:10.852" v="4709" actId="20577"/>
        <pc:sldMkLst>
          <pc:docMk/>
          <pc:sldMk cId="876993959" sldId="333"/>
        </pc:sldMkLst>
        <pc:spChg chg="mod">
          <ac:chgData name="Akila Selvaraj" userId="a565734157168120" providerId="LiveId" clId="{DED976C0-BD09-4CB8-A32A-D8D0D7B45D8B}" dt="2022-07-25T01:12:50.609" v="4304" actId="313"/>
          <ac:spMkLst>
            <pc:docMk/>
            <pc:sldMk cId="876993959" sldId="333"/>
            <ac:spMk id="2" creationId="{996B851E-108D-4A04-89FB-782365286AF0}"/>
          </ac:spMkLst>
        </pc:spChg>
        <pc:spChg chg="mod">
          <ac:chgData name="Akila Selvaraj" userId="a565734157168120" providerId="LiveId" clId="{DED976C0-BD09-4CB8-A32A-D8D0D7B45D8B}" dt="2022-07-25T01:33:10.852" v="4709" actId="20577"/>
          <ac:spMkLst>
            <pc:docMk/>
            <pc:sldMk cId="876993959" sldId="333"/>
            <ac:spMk id="3" creationId="{C38CC985-9CCC-46C4-8EF6-6886D5098A66}"/>
          </ac:spMkLst>
        </pc:spChg>
        <pc:picChg chg="del">
          <ac:chgData name="Akila Selvaraj" userId="a565734157168120" providerId="LiveId" clId="{DED976C0-BD09-4CB8-A32A-D8D0D7B45D8B}" dt="2022-07-25T01:14:38.423" v="4325" actId="478"/>
          <ac:picMkLst>
            <pc:docMk/>
            <pc:sldMk cId="876993959" sldId="333"/>
            <ac:picMk id="5" creationId="{AA4FF6B2-EB10-51DA-B0A8-02F0451ED66D}"/>
          </ac:picMkLst>
        </pc:picChg>
        <pc:picChg chg="add del mod">
          <ac:chgData name="Akila Selvaraj" userId="a565734157168120" providerId="LiveId" clId="{DED976C0-BD09-4CB8-A32A-D8D0D7B45D8B}" dt="2022-07-25T01:32:42.380" v="4659" actId="478"/>
          <ac:picMkLst>
            <pc:docMk/>
            <pc:sldMk cId="876993959" sldId="333"/>
            <ac:picMk id="6" creationId="{04331387-11DC-E3A1-2295-6AB8708B92CE}"/>
          </ac:picMkLst>
        </pc:picChg>
        <pc:picChg chg="add mod">
          <ac:chgData name="Akila Selvaraj" userId="a565734157168120" providerId="LiveId" clId="{DED976C0-BD09-4CB8-A32A-D8D0D7B45D8B}" dt="2022-07-25T01:32:50.821" v="4663" actId="1076"/>
          <ac:picMkLst>
            <pc:docMk/>
            <pc:sldMk cId="876993959" sldId="333"/>
            <ac:picMk id="8" creationId="{2D0E1805-C430-C516-1F65-3597D5C656D0}"/>
          </ac:picMkLst>
        </pc:picChg>
      </pc:sldChg>
      <pc:sldChg chg="addSp delSp modSp add mod">
        <pc:chgData name="Akila Selvaraj" userId="a565734157168120" providerId="LiveId" clId="{DED976C0-BD09-4CB8-A32A-D8D0D7B45D8B}" dt="2022-07-25T01:36:27.628" v="4986" actId="20577"/>
        <pc:sldMkLst>
          <pc:docMk/>
          <pc:sldMk cId="3003342758" sldId="334"/>
        </pc:sldMkLst>
        <pc:spChg chg="mod">
          <ac:chgData name="Akila Selvaraj" userId="a565734157168120" providerId="LiveId" clId="{DED976C0-BD09-4CB8-A32A-D8D0D7B45D8B}" dt="2022-07-25T01:36:27.628" v="4986" actId="20577"/>
          <ac:spMkLst>
            <pc:docMk/>
            <pc:sldMk cId="3003342758" sldId="334"/>
            <ac:spMk id="3" creationId="{C38CC985-9CCC-46C4-8EF6-6886D5098A66}"/>
          </ac:spMkLst>
        </pc:spChg>
        <pc:picChg chg="add del mod">
          <ac:chgData name="Akila Selvaraj" userId="a565734157168120" providerId="LiveId" clId="{DED976C0-BD09-4CB8-A32A-D8D0D7B45D8B}" dt="2022-07-25T01:33:39.493" v="4710" actId="478"/>
          <ac:picMkLst>
            <pc:docMk/>
            <pc:sldMk cId="3003342758" sldId="334"/>
            <ac:picMk id="5" creationId="{54F61D6D-F1A2-292F-BACA-06E0F2BD6C70}"/>
          </ac:picMkLst>
        </pc:picChg>
        <pc:picChg chg="del">
          <ac:chgData name="Akila Selvaraj" userId="a565734157168120" providerId="LiveId" clId="{DED976C0-BD09-4CB8-A32A-D8D0D7B45D8B}" dt="2022-07-25T01:24:54.146" v="4492" actId="478"/>
          <ac:picMkLst>
            <pc:docMk/>
            <pc:sldMk cId="3003342758" sldId="334"/>
            <ac:picMk id="6" creationId="{04331387-11DC-E3A1-2295-6AB8708B92CE}"/>
          </ac:picMkLst>
        </pc:picChg>
        <pc:picChg chg="add mod">
          <ac:chgData name="Akila Selvaraj" userId="a565734157168120" providerId="LiveId" clId="{DED976C0-BD09-4CB8-A32A-D8D0D7B45D8B}" dt="2022-07-25T01:33:44.853" v="4714" actId="1076"/>
          <ac:picMkLst>
            <pc:docMk/>
            <pc:sldMk cId="3003342758" sldId="334"/>
            <ac:picMk id="8" creationId="{6D450CCD-4B41-9A7C-474A-A1265E493394}"/>
          </ac:picMkLst>
        </pc:picChg>
      </pc:sldChg>
      <pc:sldChg chg="addSp delSp modSp add del mod">
        <pc:chgData name="Akila Selvaraj" userId="a565734157168120" providerId="LiveId" clId="{DED976C0-BD09-4CB8-A32A-D8D0D7B45D8B}" dt="2022-07-28T00:30:44.077" v="5127" actId="2696"/>
        <pc:sldMkLst>
          <pc:docMk/>
          <pc:sldMk cId="1135831565" sldId="335"/>
        </pc:sldMkLst>
        <pc:spChg chg="mod">
          <ac:chgData name="Akila Selvaraj" userId="a565734157168120" providerId="LiveId" clId="{DED976C0-BD09-4CB8-A32A-D8D0D7B45D8B}" dt="2022-07-25T01:43:46.613" v="5021" actId="20577"/>
          <ac:spMkLst>
            <pc:docMk/>
            <pc:sldMk cId="1135831565" sldId="335"/>
            <ac:spMk id="2" creationId="{996B851E-108D-4A04-89FB-782365286AF0}"/>
          </ac:spMkLst>
        </pc:spChg>
        <pc:spChg chg="mod">
          <ac:chgData name="Akila Selvaraj" userId="a565734157168120" providerId="LiveId" clId="{DED976C0-BD09-4CB8-A32A-D8D0D7B45D8B}" dt="2022-07-25T01:51:20.522" v="5126" actId="20577"/>
          <ac:spMkLst>
            <pc:docMk/>
            <pc:sldMk cId="1135831565" sldId="335"/>
            <ac:spMk id="3" creationId="{C38CC985-9CCC-46C4-8EF6-6886D5098A66}"/>
          </ac:spMkLst>
        </pc:spChg>
        <pc:picChg chg="add mod">
          <ac:chgData name="Akila Selvaraj" userId="a565734157168120" providerId="LiveId" clId="{DED976C0-BD09-4CB8-A32A-D8D0D7B45D8B}" dt="2022-07-25T01:47:41.612" v="5114" actId="14100"/>
          <ac:picMkLst>
            <pc:docMk/>
            <pc:sldMk cId="1135831565" sldId="335"/>
            <ac:picMk id="5" creationId="{09DC1762-ACD2-31D2-0B8E-7AAE566D5C54}"/>
          </ac:picMkLst>
        </pc:picChg>
        <pc:picChg chg="del">
          <ac:chgData name="Akila Selvaraj" userId="a565734157168120" providerId="LiveId" clId="{DED976C0-BD09-4CB8-A32A-D8D0D7B45D8B}" dt="2022-07-25T01:47:36.073" v="5111" actId="478"/>
          <ac:picMkLst>
            <pc:docMk/>
            <pc:sldMk cId="1135831565" sldId="335"/>
            <ac:picMk id="8" creationId="{6D450CCD-4B41-9A7C-474A-A1265E493394}"/>
          </ac:picMkLst>
        </pc:picChg>
      </pc:sldChg>
      <pc:sldChg chg="addSp delSp modSp add mod">
        <pc:chgData name="Akila Selvaraj" userId="a565734157168120" providerId="LiveId" clId="{DED976C0-BD09-4CB8-A32A-D8D0D7B45D8B}" dt="2022-07-28T00:51:03.236" v="5560" actId="27636"/>
        <pc:sldMkLst>
          <pc:docMk/>
          <pc:sldMk cId="2109507383" sldId="336"/>
        </pc:sldMkLst>
        <pc:spChg chg="mod">
          <ac:chgData name="Akila Selvaraj" userId="a565734157168120" providerId="LiveId" clId="{DED976C0-BD09-4CB8-A32A-D8D0D7B45D8B}" dt="2022-07-25T01:44:12.194" v="5085" actId="20577"/>
          <ac:spMkLst>
            <pc:docMk/>
            <pc:sldMk cId="2109507383" sldId="336"/>
            <ac:spMk id="2" creationId="{996B851E-108D-4A04-89FB-782365286AF0}"/>
          </ac:spMkLst>
        </pc:spChg>
        <pc:spChg chg="mod">
          <ac:chgData name="Akila Selvaraj" userId="a565734157168120" providerId="LiveId" clId="{DED976C0-BD09-4CB8-A32A-D8D0D7B45D8B}" dt="2022-07-28T00:51:03.236" v="5560" actId="27636"/>
          <ac:spMkLst>
            <pc:docMk/>
            <pc:sldMk cId="2109507383" sldId="336"/>
            <ac:spMk id="3" creationId="{C38CC985-9CCC-46C4-8EF6-6886D5098A66}"/>
          </ac:spMkLst>
        </pc:spChg>
        <pc:spChg chg="add del">
          <ac:chgData name="Akila Selvaraj" userId="a565734157168120" providerId="LiveId" clId="{DED976C0-BD09-4CB8-A32A-D8D0D7B45D8B}" dt="2022-07-28T00:50:34.249" v="5514"/>
          <ac:spMkLst>
            <pc:docMk/>
            <pc:sldMk cId="2109507383" sldId="336"/>
            <ac:spMk id="6" creationId="{F61B9241-E85D-FA62-888C-4743CBF77443}"/>
          </ac:spMkLst>
        </pc:spChg>
        <pc:picChg chg="add mod">
          <ac:chgData name="Akila Selvaraj" userId="a565734157168120" providerId="LiveId" clId="{DED976C0-BD09-4CB8-A32A-D8D0D7B45D8B}" dt="2022-07-28T00:38:54.541" v="5150" actId="1076"/>
          <ac:picMkLst>
            <pc:docMk/>
            <pc:sldMk cId="2109507383" sldId="336"/>
            <ac:picMk id="5" creationId="{D6091D06-1948-5ECB-17E8-B6EFBC5031FE}"/>
          </ac:picMkLst>
        </pc:picChg>
        <pc:picChg chg="del">
          <ac:chgData name="Akila Selvaraj" userId="a565734157168120" providerId="LiveId" clId="{DED976C0-BD09-4CB8-A32A-D8D0D7B45D8B}" dt="2022-07-28T00:38:47.606" v="5146" actId="478"/>
          <ac:picMkLst>
            <pc:docMk/>
            <pc:sldMk cId="2109507383" sldId="336"/>
            <ac:picMk id="8" creationId="{6D450CCD-4B41-9A7C-474A-A1265E493394}"/>
          </ac:picMkLst>
        </pc:picChg>
      </pc:sldChg>
      <pc:sldChg chg="addSp delSp modSp add mod">
        <pc:chgData name="Akila Selvaraj" userId="a565734157168120" providerId="LiveId" clId="{DED976C0-BD09-4CB8-A32A-D8D0D7B45D8B}" dt="2022-07-28T01:00:01.034" v="5839" actId="20577"/>
        <pc:sldMkLst>
          <pc:docMk/>
          <pc:sldMk cId="1069656287" sldId="337"/>
        </pc:sldMkLst>
        <pc:spChg chg="mod">
          <ac:chgData name="Akila Selvaraj" userId="a565734157168120" providerId="LiveId" clId="{DED976C0-BD09-4CB8-A32A-D8D0D7B45D8B}" dt="2022-07-28T00:56:40.807" v="5571" actId="20577"/>
          <ac:spMkLst>
            <pc:docMk/>
            <pc:sldMk cId="1069656287" sldId="337"/>
            <ac:spMk id="2" creationId="{996B851E-108D-4A04-89FB-782365286AF0}"/>
          </ac:spMkLst>
        </pc:spChg>
        <pc:spChg chg="mod">
          <ac:chgData name="Akila Selvaraj" userId="a565734157168120" providerId="LiveId" clId="{DED976C0-BD09-4CB8-A32A-D8D0D7B45D8B}" dt="2022-07-28T01:00:01.034" v="5839" actId="20577"/>
          <ac:spMkLst>
            <pc:docMk/>
            <pc:sldMk cId="1069656287" sldId="337"/>
            <ac:spMk id="3" creationId="{C38CC985-9CCC-46C4-8EF6-6886D5098A66}"/>
          </ac:spMkLst>
        </pc:spChg>
        <pc:picChg chg="del">
          <ac:chgData name="Akila Selvaraj" userId="a565734157168120" providerId="LiveId" clId="{DED976C0-BD09-4CB8-A32A-D8D0D7B45D8B}" dt="2022-07-28T00:57:10.245" v="5582" actId="478"/>
          <ac:picMkLst>
            <pc:docMk/>
            <pc:sldMk cId="1069656287" sldId="337"/>
            <ac:picMk id="5" creationId="{D6091D06-1948-5ECB-17E8-B6EFBC5031FE}"/>
          </ac:picMkLst>
        </pc:picChg>
        <pc:picChg chg="add mod">
          <ac:chgData name="Akila Selvaraj" userId="a565734157168120" providerId="LiveId" clId="{DED976C0-BD09-4CB8-A32A-D8D0D7B45D8B}" dt="2022-07-28T00:57:18.396" v="5586" actId="1076"/>
          <ac:picMkLst>
            <pc:docMk/>
            <pc:sldMk cId="1069656287" sldId="337"/>
            <ac:picMk id="6" creationId="{ADBA9D63-E3E5-31A2-BE64-30808801BF17}"/>
          </ac:picMkLst>
        </pc:picChg>
      </pc:sldChg>
      <pc:sldChg chg="addSp delSp modSp add mod ord">
        <pc:chgData name="Akila Selvaraj" userId="a565734157168120" providerId="LiveId" clId="{DED976C0-BD09-4CB8-A32A-D8D0D7B45D8B}" dt="2022-07-28T02:13:13.883" v="6581" actId="20577"/>
        <pc:sldMkLst>
          <pc:docMk/>
          <pc:sldMk cId="487442727" sldId="338"/>
        </pc:sldMkLst>
        <pc:spChg chg="mod">
          <ac:chgData name="Akila Selvaraj" userId="a565734157168120" providerId="LiveId" clId="{DED976C0-BD09-4CB8-A32A-D8D0D7B45D8B}" dt="2022-07-28T01:51:20.663" v="5870" actId="20577"/>
          <ac:spMkLst>
            <pc:docMk/>
            <pc:sldMk cId="487442727" sldId="338"/>
            <ac:spMk id="2" creationId="{996B851E-108D-4A04-89FB-782365286AF0}"/>
          </ac:spMkLst>
        </pc:spChg>
        <pc:spChg chg="mod">
          <ac:chgData name="Akila Selvaraj" userId="a565734157168120" providerId="LiveId" clId="{DED976C0-BD09-4CB8-A32A-D8D0D7B45D8B}" dt="2022-07-28T02:13:13.883" v="6581" actId="20577"/>
          <ac:spMkLst>
            <pc:docMk/>
            <pc:sldMk cId="487442727" sldId="338"/>
            <ac:spMk id="3" creationId="{C38CC985-9CCC-46C4-8EF6-6886D5098A66}"/>
          </ac:spMkLst>
        </pc:spChg>
        <pc:picChg chg="add mod">
          <ac:chgData name="Akila Selvaraj" userId="a565734157168120" providerId="LiveId" clId="{DED976C0-BD09-4CB8-A32A-D8D0D7B45D8B}" dt="2022-07-28T01:51:50.801" v="5878" actId="1076"/>
          <ac:picMkLst>
            <pc:docMk/>
            <pc:sldMk cId="487442727" sldId="338"/>
            <ac:picMk id="5" creationId="{667B445D-5380-F6B4-F21B-BE75D100A9AE}"/>
          </ac:picMkLst>
        </pc:picChg>
        <pc:picChg chg="del">
          <ac:chgData name="Akila Selvaraj" userId="a565734157168120" providerId="LiveId" clId="{DED976C0-BD09-4CB8-A32A-D8D0D7B45D8B}" dt="2022-07-28T01:51:25.148" v="5871" actId="478"/>
          <ac:picMkLst>
            <pc:docMk/>
            <pc:sldMk cId="487442727" sldId="338"/>
            <ac:picMk id="6" creationId="{ADBA9D63-E3E5-31A2-BE64-30808801BF17}"/>
          </ac:picMkLst>
        </pc:picChg>
      </pc:sldChg>
      <pc:sldChg chg="delSp modSp add mod">
        <pc:chgData name="Akila Selvaraj" userId="a565734157168120" providerId="LiveId" clId="{DED976C0-BD09-4CB8-A32A-D8D0D7B45D8B}" dt="2022-08-12T16:04:14.683" v="9595" actId="255"/>
        <pc:sldMkLst>
          <pc:docMk/>
          <pc:sldMk cId="1870217968" sldId="339"/>
        </pc:sldMkLst>
        <pc:spChg chg="mod">
          <ac:chgData name="Akila Selvaraj" userId="a565734157168120" providerId="LiveId" clId="{DED976C0-BD09-4CB8-A32A-D8D0D7B45D8B}" dt="2022-08-07T20:49:26.976" v="8948" actId="20577"/>
          <ac:spMkLst>
            <pc:docMk/>
            <pc:sldMk cId="1870217968" sldId="339"/>
            <ac:spMk id="2" creationId="{996B851E-108D-4A04-89FB-782365286AF0}"/>
          </ac:spMkLst>
        </pc:spChg>
        <pc:spChg chg="mod">
          <ac:chgData name="Akila Selvaraj" userId="a565734157168120" providerId="LiveId" clId="{DED976C0-BD09-4CB8-A32A-D8D0D7B45D8B}" dt="2022-08-12T16:04:14.683" v="9595" actId="255"/>
          <ac:spMkLst>
            <pc:docMk/>
            <pc:sldMk cId="1870217968" sldId="339"/>
            <ac:spMk id="3" creationId="{C38CC985-9CCC-46C4-8EF6-6886D5098A66}"/>
          </ac:spMkLst>
        </pc:spChg>
        <pc:picChg chg="del">
          <ac:chgData name="Akila Selvaraj" userId="a565734157168120" providerId="LiveId" clId="{DED976C0-BD09-4CB8-A32A-D8D0D7B45D8B}" dt="2022-08-07T20:56:46.984" v="9020" actId="478"/>
          <ac:picMkLst>
            <pc:docMk/>
            <pc:sldMk cId="1870217968" sldId="339"/>
            <ac:picMk id="5" creationId="{7EC246EF-9074-7C87-3D52-4E8E0A406BF2}"/>
          </ac:picMkLst>
        </pc:picChg>
      </pc:sldChg>
      <pc:sldChg chg="addSp delSp modSp add mod">
        <pc:chgData name="Akila Selvaraj" userId="a565734157168120" providerId="LiveId" clId="{DED976C0-BD09-4CB8-A32A-D8D0D7B45D8B}" dt="2022-07-28T16:42:29.254" v="8536" actId="27636"/>
        <pc:sldMkLst>
          <pc:docMk/>
          <pc:sldMk cId="2181027957" sldId="340"/>
        </pc:sldMkLst>
        <pc:spChg chg="mod">
          <ac:chgData name="Akila Selvaraj" userId="a565734157168120" providerId="LiveId" clId="{DED976C0-BD09-4CB8-A32A-D8D0D7B45D8B}" dt="2022-07-28T14:53:26.718" v="7648" actId="20577"/>
          <ac:spMkLst>
            <pc:docMk/>
            <pc:sldMk cId="2181027957" sldId="340"/>
            <ac:spMk id="2" creationId="{996B851E-108D-4A04-89FB-782365286AF0}"/>
          </ac:spMkLst>
        </pc:spChg>
        <pc:spChg chg="mod">
          <ac:chgData name="Akila Selvaraj" userId="a565734157168120" providerId="LiveId" clId="{DED976C0-BD09-4CB8-A32A-D8D0D7B45D8B}" dt="2022-07-28T16:42:29.254" v="8536" actId="27636"/>
          <ac:spMkLst>
            <pc:docMk/>
            <pc:sldMk cId="2181027957" sldId="340"/>
            <ac:spMk id="3" creationId="{C38CC985-9CCC-46C4-8EF6-6886D5098A66}"/>
          </ac:spMkLst>
        </pc:spChg>
        <pc:picChg chg="del">
          <ac:chgData name="Akila Selvaraj" userId="a565734157168120" providerId="LiveId" clId="{DED976C0-BD09-4CB8-A32A-D8D0D7B45D8B}" dt="2022-07-28T15:02:14.366" v="7649" actId="478"/>
          <ac:picMkLst>
            <pc:docMk/>
            <pc:sldMk cId="2181027957" sldId="340"/>
            <ac:picMk id="5" creationId="{7EC246EF-9074-7C87-3D52-4E8E0A406BF2}"/>
          </ac:picMkLst>
        </pc:picChg>
        <pc:picChg chg="add del mod">
          <ac:chgData name="Akila Selvaraj" userId="a565734157168120" providerId="LiveId" clId="{DED976C0-BD09-4CB8-A32A-D8D0D7B45D8B}" dt="2022-07-28T15:03:08.996" v="7659" actId="478"/>
          <ac:picMkLst>
            <pc:docMk/>
            <pc:sldMk cId="2181027957" sldId="340"/>
            <ac:picMk id="6" creationId="{622E9BE8-4770-C7DD-26BA-F1139660C58E}"/>
          </ac:picMkLst>
        </pc:picChg>
        <pc:picChg chg="add mod">
          <ac:chgData name="Akila Selvaraj" userId="a565734157168120" providerId="LiveId" clId="{DED976C0-BD09-4CB8-A32A-D8D0D7B45D8B}" dt="2022-07-28T15:03:25.628" v="7665" actId="14100"/>
          <ac:picMkLst>
            <pc:docMk/>
            <pc:sldMk cId="2181027957" sldId="340"/>
            <ac:picMk id="8" creationId="{4B894C8C-CE3C-0C9D-44B9-286B3D2BB755}"/>
          </ac:picMkLst>
        </pc:picChg>
      </pc:sldChg>
      <pc:sldChg chg="addSp delSp modSp add mod">
        <pc:chgData name="Akila Selvaraj" userId="a565734157168120" providerId="LiveId" clId="{DED976C0-BD09-4CB8-A32A-D8D0D7B45D8B}" dt="2022-07-28T16:50:40.923" v="8583" actId="20577"/>
        <pc:sldMkLst>
          <pc:docMk/>
          <pc:sldMk cId="671452452" sldId="341"/>
        </pc:sldMkLst>
        <pc:spChg chg="mod">
          <ac:chgData name="Akila Selvaraj" userId="a565734157168120" providerId="LiveId" clId="{DED976C0-BD09-4CB8-A32A-D8D0D7B45D8B}" dt="2022-07-28T16:50:40.923" v="8583" actId="20577"/>
          <ac:spMkLst>
            <pc:docMk/>
            <pc:sldMk cId="671452452" sldId="341"/>
            <ac:spMk id="3" creationId="{C38CC985-9CCC-46C4-8EF6-6886D5098A66}"/>
          </ac:spMkLst>
        </pc:spChg>
        <pc:picChg chg="add mod">
          <ac:chgData name="Akila Selvaraj" userId="a565734157168120" providerId="LiveId" clId="{DED976C0-BD09-4CB8-A32A-D8D0D7B45D8B}" dt="2022-07-28T16:49:01.087" v="8578" actId="14100"/>
          <ac:picMkLst>
            <pc:docMk/>
            <pc:sldMk cId="671452452" sldId="341"/>
            <ac:picMk id="5" creationId="{0EDC9FB0-8EC8-F7CF-A1B8-4837E299D6AC}"/>
          </ac:picMkLst>
        </pc:picChg>
        <pc:picChg chg="del">
          <ac:chgData name="Akila Selvaraj" userId="a565734157168120" providerId="LiveId" clId="{DED976C0-BD09-4CB8-A32A-D8D0D7B45D8B}" dt="2022-07-28T16:31:33.648" v="8286" actId="478"/>
          <ac:picMkLst>
            <pc:docMk/>
            <pc:sldMk cId="671452452" sldId="341"/>
            <ac:picMk id="8" creationId="{4B894C8C-CE3C-0C9D-44B9-286B3D2BB755}"/>
          </ac:picMkLst>
        </pc:picChg>
      </pc:sldChg>
      <pc:sldChg chg="addSp delSp modSp add">
        <pc:chgData name="Akila Selvaraj" userId="a565734157168120" providerId="LiveId" clId="{DED976C0-BD09-4CB8-A32A-D8D0D7B45D8B}" dt="2022-07-28T17:00:55.429" v="8826"/>
        <pc:sldMkLst>
          <pc:docMk/>
          <pc:sldMk cId="4216583745" sldId="342"/>
        </pc:sldMkLst>
        <pc:spChg chg="mod">
          <ac:chgData name="Akila Selvaraj" userId="a565734157168120" providerId="LiveId" clId="{DED976C0-BD09-4CB8-A32A-D8D0D7B45D8B}" dt="2022-07-28T17:00:55.429" v="8826"/>
          <ac:spMkLst>
            <pc:docMk/>
            <pc:sldMk cId="4216583745" sldId="342"/>
            <ac:spMk id="2" creationId="{996B851E-108D-4A04-89FB-782365286AF0}"/>
          </ac:spMkLst>
        </pc:spChg>
        <pc:spChg chg="mod">
          <ac:chgData name="Akila Selvaraj" userId="a565734157168120" providerId="LiveId" clId="{DED976C0-BD09-4CB8-A32A-D8D0D7B45D8B}" dt="2022-07-28T17:00:55.429" v="8826"/>
          <ac:spMkLst>
            <pc:docMk/>
            <pc:sldMk cId="4216583745" sldId="342"/>
            <ac:spMk id="3" creationId="{C38CC985-9CCC-46C4-8EF6-6886D5098A66}"/>
          </ac:spMkLst>
        </pc:spChg>
        <pc:spChg chg="add del mod">
          <ac:chgData name="Akila Selvaraj" userId="a565734157168120" providerId="LiveId" clId="{DED976C0-BD09-4CB8-A32A-D8D0D7B45D8B}" dt="2022-07-28T17:00:55.429" v="8826"/>
          <ac:spMkLst>
            <pc:docMk/>
            <pc:sldMk cId="4216583745" sldId="342"/>
            <ac:spMk id="4" creationId="{DF02628C-5945-9349-6D23-692C35FC83C4}"/>
          </ac:spMkLst>
        </pc:spChg>
        <pc:spChg chg="add del mod">
          <ac:chgData name="Akila Selvaraj" userId="a565734157168120" providerId="LiveId" clId="{DED976C0-BD09-4CB8-A32A-D8D0D7B45D8B}" dt="2022-07-28T17:00:55.429" v="8826"/>
          <ac:spMkLst>
            <pc:docMk/>
            <pc:sldMk cId="4216583745" sldId="342"/>
            <ac:spMk id="6" creationId="{E09857BB-F520-EB8F-9E24-602C0E9B4D4D}"/>
          </ac:spMkLst>
        </pc:spChg>
      </pc:sldChg>
      <pc:sldChg chg="addSp delSp modSp add del mod">
        <pc:chgData name="Akila Selvaraj" userId="a565734157168120" providerId="LiveId" clId="{DED976C0-BD09-4CB8-A32A-D8D0D7B45D8B}" dt="2022-07-28T17:02:18.024" v="8929" actId="20577"/>
        <pc:sldMkLst>
          <pc:docMk/>
          <pc:sldMk cId="1436289720" sldId="343"/>
        </pc:sldMkLst>
        <pc:spChg chg="mod">
          <ac:chgData name="Akila Selvaraj" userId="a565734157168120" providerId="LiveId" clId="{DED976C0-BD09-4CB8-A32A-D8D0D7B45D8B}" dt="2022-07-28T17:02:18.024" v="8929" actId="20577"/>
          <ac:spMkLst>
            <pc:docMk/>
            <pc:sldMk cId="1436289720" sldId="343"/>
            <ac:spMk id="3" creationId="{C38CC985-9CCC-46C4-8EF6-6886D5098A66}"/>
          </ac:spMkLst>
        </pc:spChg>
        <pc:picChg chg="del">
          <ac:chgData name="Akila Selvaraj" userId="a565734157168120" providerId="LiveId" clId="{DED976C0-BD09-4CB8-A32A-D8D0D7B45D8B}" dt="2022-07-28T16:55:01.691" v="8586" actId="478"/>
          <ac:picMkLst>
            <pc:docMk/>
            <pc:sldMk cId="1436289720" sldId="343"/>
            <ac:picMk id="5" creationId="{0EDC9FB0-8EC8-F7CF-A1B8-4837E299D6AC}"/>
          </ac:picMkLst>
        </pc:picChg>
        <pc:picChg chg="add del">
          <ac:chgData name="Akila Selvaraj" userId="a565734157168120" providerId="LiveId" clId="{DED976C0-BD09-4CB8-A32A-D8D0D7B45D8B}" dt="2022-07-28T16:58:02" v="8677" actId="22"/>
          <ac:picMkLst>
            <pc:docMk/>
            <pc:sldMk cId="1436289720" sldId="343"/>
            <ac:picMk id="6" creationId="{71D5BEEE-375B-1D08-B73B-D031DE2F8714}"/>
          </ac:picMkLst>
        </pc:picChg>
        <pc:picChg chg="add mod">
          <ac:chgData name="Akila Selvaraj" userId="a565734157168120" providerId="LiveId" clId="{DED976C0-BD09-4CB8-A32A-D8D0D7B45D8B}" dt="2022-07-28T17:02:03.860" v="8892" actId="1076"/>
          <ac:picMkLst>
            <pc:docMk/>
            <pc:sldMk cId="1436289720" sldId="343"/>
            <ac:picMk id="8" creationId="{202D72BE-A493-B3C4-9FA2-9D61AA8A427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8DDDEA-63BC-40A0-8BC0-D6413F38691F}" type="datetimeFigureOut">
              <a:rPr lang="en-US" smtClean="0"/>
              <a:t>8/12/2022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06F76E-E60C-4C54-B47A-C2C406EC8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483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1689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8/12/2022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72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8/12/2022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562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8/12/2022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859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235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114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773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586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8/12/2022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530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84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65219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hyperlink" Target="https://www.kaggle.com/datasets/fedesoriano/stroke-prediction-dataset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424D7-4E33-CF5B-3470-991C2BD1B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</a:t>
            </a:r>
            <a:r>
              <a:rPr lang="en-US" dirty="0" err="1"/>
              <a:t>pRoject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3D81A-165A-8E49-E468-F8536961C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solidFill>
                  <a:schemeClr val="tx1"/>
                </a:solidFill>
              </a:rPr>
              <a:t>Akila Selvaraj</a:t>
            </a:r>
          </a:p>
          <a:p>
            <a:r>
              <a:rPr lang="en-US" dirty="0">
                <a:solidFill>
                  <a:schemeClr val="tx1"/>
                </a:solidFill>
              </a:rPr>
              <a:t>DSC 530: Data Exploration and Analysis</a:t>
            </a:r>
          </a:p>
          <a:p>
            <a:r>
              <a:rPr lang="en-US">
                <a:solidFill>
                  <a:schemeClr val="tx1"/>
                </a:solidFill>
              </a:rPr>
              <a:t>Aug 12, </a:t>
            </a:r>
            <a:r>
              <a:rPr lang="en-US" dirty="0">
                <a:solidFill>
                  <a:schemeClr val="tx1"/>
                </a:solidFill>
              </a:rPr>
              <a:t>2022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791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B851E-108D-4A04-89FB-782365286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Probability mass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CC985-9CCC-46C4-8EF6-6886D5098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014330"/>
            <a:ext cx="5054498" cy="3961020"/>
          </a:xfrm>
        </p:spPr>
        <p:txBody>
          <a:bodyPr anchor="t"/>
          <a:lstStyle/>
          <a:p>
            <a:pPr marL="0" indent="0">
              <a:buNone/>
            </a:pPr>
            <a:r>
              <a:rPr lang="en-US" sz="2000" b="1" dirty="0"/>
              <a:t>PMF of BMI</a:t>
            </a:r>
          </a:p>
          <a:p>
            <a:r>
              <a:rPr lang="en-US" dirty="0"/>
              <a:t>Figure shows the PMF of BMI for stroke patients and others, using bar graphs.</a:t>
            </a:r>
          </a:p>
          <a:p>
            <a:r>
              <a:rPr lang="en-US" dirty="0"/>
              <a:t>As the volume is huge, we can see lot of noise in the graph.</a:t>
            </a:r>
          </a:p>
          <a:p>
            <a:r>
              <a:rPr lang="en-US" dirty="0"/>
              <a:t>Also, stroke data is completely hidden.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D0E1805-C430-C516-1F65-3597D5C65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3762" y="1810547"/>
            <a:ext cx="5054498" cy="4164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993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B851E-108D-4A04-89FB-782365286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Probability mass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CC985-9CCC-46C4-8EF6-6886D5098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014330"/>
            <a:ext cx="5054498" cy="3961020"/>
          </a:xfrm>
        </p:spPr>
        <p:txBody>
          <a:bodyPr anchor="t"/>
          <a:lstStyle/>
          <a:p>
            <a:pPr marL="0" indent="0">
              <a:buNone/>
            </a:pPr>
            <a:r>
              <a:rPr lang="en-US" sz="2000" b="1" dirty="0"/>
              <a:t>PMF of Age</a:t>
            </a:r>
          </a:p>
          <a:p>
            <a:r>
              <a:rPr lang="en-US" dirty="0"/>
              <a:t>Figure shows the PMF of Age for stroke patients and others, using bar graphs.</a:t>
            </a:r>
          </a:p>
          <a:p>
            <a:r>
              <a:rPr lang="en-US" dirty="0"/>
              <a:t>Data volume is huge for age as well. We can see that patients who gets stroke are greater than 40.</a:t>
            </a:r>
          </a:p>
          <a:p>
            <a:r>
              <a:rPr lang="en-US" dirty="0"/>
              <a:t>Also, the frequency is high after 70 which says that chances of getting stroke is high after age 70.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450CCD-4B41-9A7C-474A-A1265E493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5247" y="1890876"/>
            <a:ext cx="4676431" cy="3843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342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B851E-108D-4A04-89FB-782365286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Cumulative distribution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CC985-9CCC-46C4-8EF6-6886D5098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014330"/>
            <a:ext cx="5054498" cy="396102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 b="1" dirty="0"/>
              <a:t>CDF of Avg Glucose Level</a:t>
            </a:r>
          </a:p>
          <a:p>
            <a:r>
              <a:rPr lang="en-US" dirty="0"/>
              <a:t>Figure shows the CDF of avg glucose level for stroke patients.</a:t>
            </a:r>
          </a:p>
          <a:p>
            <a:r>
              <a:rPr lang="en-US" dirty="0"/>
              <a:t>Looks like 60% of stroke affected patients are having avg glucose level less than 130.</a:t>
            </a:r>
          </a:p>
          <a:p>
            <a:r>
              <a:rPr lang="en-US" dirty="0"/>
              <a:t>90% of stroke affected patients are having glucose level of 250.</a:t>
            </a:r>
          </a:p>
          <a:p>
            <a:r>
              <a:rPr lang="en-US" dirty="0"/>
              <a:t>As common values appear as steep or vertical sections of the CDF, mode at 101 glucose level is apparent here.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091D06-1948-5ECB-17E8-B6EFBC50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3674" y="2014330"/>
            <a:ext cx="5333279" cy="3221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5073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B851E-108D-4A04-89FB-782365286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Comparing Cumulative distribution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CC985-9CCC-46C4-8EF6-6886D5098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014330"/>
            <a:ext cx="5054498" cy="396102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 b="1" dirty="0"/>
              <a:t>Comparing CDF of Avg Glucose Level</a:t>
            </a:r>
          </a:p>
          <a:p>
            <a:r>
              <a:rPr lang="en-US" dirty="0"/>
              <a:t>Figure shows the CDF of avg glucose level for stroke patients and for other patients.</a:t>
            </a:r>
          </a:p>
          <a:p>
            <a:r>
              <a:rPr lang="en-US" dirty="0"/>
              <a:t>This comparison clearly shows the difference between the stroke patients and other.</a:t>
            </a:r>
          </a:p>
          <a:p>
            <a:r>
              <a:rPr lang="en-US" dirty="0"/>
              <a:t>We can see that discrepancy between the data is increasing drastically from 130 glucose level.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BA9D63-E3E5-31A2-BE64-30808801B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1726" y="1878184"/>
            <a:ext cx="4919081" cy="4233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6562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B851E-108D-4A04-89FB-782365286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Analytical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CC985-9CCC-46C4-8EF6-6886D5098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789043"/>
            <a:ext cx="5037730" cy="4186307"/>
          </a:xfrm>
        </p:spPr>
        <p:txBody>
          <a:bodyPr anchor="t"/>
          <a:lstStyle/>
          <a:p>
            <a:pPr marL="0" indent="0">
              <a:buNone/>
            </a:pPr>
            <a:r>
              <a:rPr lang="en-US" sz="2000" b="1" dirty="0"/>
              <a:t>Normal Distribution of </a:t>
            </a:r>
            <a:r>
              <a:rPr lang="en-US" sz="2000" b="1" dirty="0" err="1"/>
              <a:t>avg_glucose_level</a:t>
            </a:r>
            <a:endParaRPr lang="en-US" sz="2000" b="1" dirty="0"/>
          </a:p>
          <a:p>
            <a:r>
              <a:rPr lang="en-US" sz="1800" dirty="0"/>
              <a:t>Figure shows the Normal Distribution of avg glucose level.</a:t>
            </a:r>
          </a:p>
          <a:p>
            <a:r>
              <a:rPr lang="en-US" sz="1800" dirty="0"/>
              <a:t>We can see the spike at the mean value of 106.</a:t>
            </a:r>
            <a:endParaRPr lang="en-US" sz="2000" b="1" dirty="0"/>
          </a:p>
          <a:p>
            <a:r>
              <a:rPr lang="en-US" sz="1800" dirty="0"/>
              <a:t>From the figure, we can tell that the distribution is skewed on right with long tail.</a:t>
            </a:r>
          </a:p>
          <a:p>
            <a:r>
              <a:rPr lang="en-US" sz="1800" dirty="0"/>
              <a:t>We can see the distribution is high for patients with more glucose level.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E997F6-C89C-C0B4-CABA-0FE75CF269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8442" y="1890876"/>
            <a:ext cx="4702365" cy="4084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8575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B851E-108D-4A04-89FB-782365286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Analytical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CC985-9CCC-46C4-8EF6-6886D5098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890876"/>
            <a:ext cx="5054498" cy="408447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 b="1" dirty="0"/>
              <a:t> CDF of Normal Distribution of </a:t>
            </a:r>
            <a:r>
              <a:rPr lang="en-US" sz="2000" b="1" dirty="0" err="1"/>
              <a:t>avg_glucose_level</a:t>
            </a:r>
            <a:endParaRPr lang="en-US" sz="2000" b="1" dirty="0"/>
          </a:p>
          <a:p>
            <a:r>
              <a:rPr lang="en-US" dirty="0"/>
              <a:t>Figure shows the empirical CDF of avg glucose level of all the patients and the CDF of a normal distribution with the same mean and variance.</a:t>
            </a:r>
          </a:p>
          <a:p>
            <a:r>
              <a:rPr lang="en-US" dirty="0"/>
              <a:t>The difference between the model and the data is very small.</a:t>
            </a:r>
          </a:p>
          <a:p>
            <a:r>
              <a:rPr lang="en-US" dirty="0"/>
              <a:t>I believe it is appropriate to use normal distribution for this.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7B445D-5380-F6B4-F21B-BE75D100A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3789" y="1890876"/>
            <a:ext cx="4708037" cy="3800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4427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B851E-108D-4A04-89FB-782365286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Scatter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CC985-9CCC-46C4-8EF6-6886D5098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78226"/>
            <a:ext cx="5054499" cy="4597124"/>
          </a:xfrm>
        </p:spPr>
        <p:txBody>
          <a:bodyPr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Scatter plot of Age vs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Avg_glucose_level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shows the scatter plot of age vs avg glucose level.</a:t>
            </a: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see that the avg glucose level is going beyond 200 for most of the people who is beyond the age of 50.</a:t>
            </a: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also tell that there is no linear relationship between age and glucose level.</a:t>
            </a: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coefficient of 0.235 says that there is very little correlation between these two variables.</a:t>
            </a: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Spearman's correlation which measures the strength and direction of monotonic association is also 0.14 which is very minimal.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EA59AF2-8221-3270-9486-373DB60E8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9813" y="2014330"/>
            <a:ext cx="4338430" cy="378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598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B851E-108D-4A04-89FB-782365286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Scatter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CC985-9CCC-46C4-8EF6-6886D5098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444487"/>
            <a:ext cx="5054499" cy="4530863"/>
          </a:xfrm>
        </p:spPr>
        <p:txBody>
          <a:bodyPr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Scatter plot of Age vs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bmi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shows the scatter plot of age vs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bmi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shows o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lder you get, the higher your body mass index will be and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bmi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slightly decreases when people gets very old after 70.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relationship is not so linear in this case as well.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Pearson correlation of age vs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bmi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0.3 which is less.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Spearman correlation is 0.37 which is little higher than Pearson correlation. Spearman correlation indicates the  direction of monotonic association  between these two variables is less.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C246EF-9074-7C87-3D52-4E8E0A406B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1462" y="1890876"/>
            <a:ext cx="4680034" cy="429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4002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B851E-108D-4A04-89FB-782365286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Hypothesis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CC985-9CCC-46C4-8EF6-6886D5098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444487"/>
            <a:ext cx="10139817" cy="4530863"/>
          </a:xfrm>
        </p:spPr>
        <p:txBody>
          <a:bodyPr anchor="t"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Permutation test has been done on avg glucose level values of patients affected by stroke against glucose level values of patients who are not affected by stroke.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P-value of this test is zero. This means that in 1000 trials, we didn’t see a correlation, under the null hypothesis, that exceeded the  observed correlation.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means  that the p-value is probably very minimal.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the p-value is less than the significance level, we reject the null hypothesis.</a:t>
            </a:r>
          </a:p>
        </p:txBody>
      </p:sp>
    </p:spTree>
    <p:extLst>
      <p:ext uri="{BB962C8B-B14F-4D97-AF65-F5344CB8AC3E}">
        <p14:creationId xmlns:p14="http://schemas.microsoft.com/office/powerpoint/2010/main" val="18702179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B851E-108D-4A04-89FB-782365286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Regression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CC985-9CCC-46C4-8EF6-6886D5098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444487"/>
            <a:ext cx="5054499" cy="4530863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 Analysis on one dependent variable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Stroke prediction in health dataset is categorical variable and the results are in binary. So, used logistic regression to predict the possibility of stroke.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image on the right shows logistic regression results by having one dependent variable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avg_glucose_level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P-value is 1.846e-17 which is very less that indicates that we can reject the null hypothesis.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Pseudo – R2 value is 0.03633,which means the variable in our model avg glucose level predicts 3% of variability in avg glucose level. 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B894C8C-CE3C-0C9D-44B9-286B3D2BB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3093" y="1830300"/>
            <a:ext cx="5444836" cy="3907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027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D4D1E-BA60-4A23-8EBC-1159C82F9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Statistical Question/Hypothesis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51C96F-5772-4991-9EA3-201554DD7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762539"/>
            <a:ext cx="11029615" cy="4212811"/>
          </a:xfrm>
        </p:spPr>
        <p:txBody>
          <a:bodyPr anchor="t"/>
          <a:lstStyle/>
          <a:p>
            <a:r>
              <a:rPr lang="en-US" sz="2000" dirty="0"/>
              <a:t>Statistical/Hypothetical Question I took for this project is 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b="1" i="1" dirty="0"/>
              <a:t>Does increase in glucose level leads to stroke?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For this, I took the health care dataset with eleven clinical features for predicting stroke risk.</a:t>
            </a:r>
          </a:p>
          <a:p>
            <a:pPr marL="0" indent="0">
              <a:buNone/>
            </a:pPr>
            <a:r>
              <a:rPr lang="en-US" sz="2000" dirty="0">
                <a:hlinkClick r:id="rId4"/>
              </a:rPr>
              <a:t>https://www.kaggle.com/datasets/fedesoriano/stroke-prediction-dataset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332717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B851E-108D-4A04-89FB-782365286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Regression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CC985-9CCC-46C4-8EF6-6886D5098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444487"/>
            <a:ext cx="5054499" cy="453086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 Analysis on many dependent variables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image on the right shows logistic regression results by having multiple dependent variables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avg_glucose_level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P-value is 1.846e-32 which is very less that indicates that we can reject the null hypothesis.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Pseudo – R2 value is 0.09453,which means the explanatory variables in our model with avg glucose level predicts only 9% of variability in avg glucose level. 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DC9FB0-8EC8-F7CF-A1B8-4837E299D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0957" y="1009632"/>
            <a:ext cx="6175513" cy="5730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4524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B851E-108D-4A04-89FB-782365286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Regression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CC985-9CCC-46C4-8EF6-6886D5098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444487"/>
            <a:ext cx="5054499" cy="453086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 Analysis on many dependent variables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image on the right shows logistic regression results by having multiple dependent variables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avg_glucose_level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P-value is 1.846e-32 which is very less that indicates that we can reject the null hypothesis.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Pseudo – R2 value is 0.09453,which means the explanatory variables in our model with avg glucose level predicts only 9% of variability in avg glucose level. 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DC9FB0-8EC8-F7CF-A1B8-4837E299D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0957" y="1009632"/>
            <a:ext cx="6175513" cy="5730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5837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B851E-108D-4A04-89FB-782365286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Regression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CC985-9CCC-46C4-8EF6-6886D5098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444487"/>
            <a:ext cx="11029615" cy="500932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 Analysis on many dependent variables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image on the right shows logistic regression results by having multiple dependent variables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avg_glucose_level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here is 0.957 which is higher than the baseline.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make a prediction in the dataset, we have to get their results. There are 51% of getting stroke for the values I have 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passed below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2D72BE-A493-B3C4-9FA2-9D61AA8A4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383" y="4082912"/>
            <a:ext cx="9490835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289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622E9-FE4C-46E8-858C-2B6A3E7E9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Variables used for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BCF6B-E288-4A2C-B8DD-04FFA0329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24000"/>
            <a:ext cx="10100060" cy="4631844"/>
          </a:xfrm>
        </p:spPr>
        <p:txBody>
          <a:bodyPr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Columns in the dataset</a:t>
            </a:r>
          </a:p>
          <a:p>
            <a:r>
              <a:rPr lang="en-US" dirty="0"/>
              <a:t>id: unique identifier</a:t>
            </a:r>
          </a:p>
          <a:p>
            <a:r>
              <a:rPr lang="en-US" dirty="0"/>
              <a:t>gender: "Male", "Female" or "Other"</a:t>
            </a:r>
          </a:p>
          <a:p>
            <a:r>
              <a:rPr lang="en-US" dirty="0"/>
              <a:t>age: age of the patient</a:t>
            </a:r>
          </a:p>
          <a:p>
            <a:r>
              <a:rPr lang="en-US" dirty="0"/>
              <a:t>hypertension: 0 if the patient doesn't have hypertension, 1 if the patient has hypertension</a:t>
            </a:r>
          </a:p>
          <a:p>
            <a:r>
              <a:rPr lang="en-US" dirty="0" err="1"/>
              <a:t>heart_disease</a:t>
            </a:r>
            <a:r>
              <a:rPr lang="en-US" dirty="0"/>
              <a:t>: 0 if the patient doesn't have any heart diseases, 1 if the patient has a heart disease</a:t>
            </a:r>
          </a:p>
          <a:p>
            <a:r>
              <a:rPr lang="en-US" dirty="0" err="1"/>
              <a:t>ever_married</a:t>
            </a:r>
            <a:r>
              <a:rPr lang="en-US" dirty="0"/>
              <a:t>: "No" or "Yes"</a:t>
            </a:r>
          </a:p>
          <a:p>
            <a:r>
              <a:rPr lang="en-US" dirty="0" err="1"/>
              <a:t>work_type</a:t>
            </a:r>
            <a:r>
              <a:rPr lang="en-US" dirty="0"/>
              <a:t>: "children", "</a:t>
            </a:r>
            <a:r>
              <a:rPr lang="en-US" dirty="0" err="1"/>
              <a:t>Govt_jov</a:t>
            </a:r>
            <a:r>
              <a:rPr lang="en-US" dirty="0"/>
              <a:t>", "</a:t>
            </a:r>
            <a:r>
              <a:rPr lang="en-US" dirty="0" err="1"/>
              <a:t>Never_worked</a:t>
            </a:r>
            <a:r>
              <a:rPr lang="en-US" dirty="0"/>
              <a:t>", "Private" or "Self-employed"</a:t>
            </a:r>
          </a:p>
          <a:p>
            <a:r>
              <a:rPr lang="en-US" dirty="0" err="1"/>
              <a:t>Residence_type</a:t>
            </a:r>
            <a:r>
              <a:rPr lang="en-US" dirty="0"/>
              <a:t>: "Rural" or "Urban"</a:t>
            </a:r>
          </a:p>
          <a:p>
            <a:r>
              <a:rPr lang="en-US" dirty="0" err="1"/>
              <a:t>avg_glucose_level</a:t>
            </a:r>
            <a:r>
              <a:rPr lang="en-US" dirty="0"/>
              <a:t>: average glucose level in blood</a:t>
            </a:r>
          </a:p>
          <a:p>
            <a:r>
              <a:rPr lang="en-US" dirty="0" err="1"/>
              <a:t>bmi</a:t>
            </a:r>
            <a:r>
              <a:rPr lang="en-US" dirty="0"/>
              <a:t>: body mass index</a:t>
            </a:r>
          </a:p>
          <a:p>
            <a:r>
              <a:rPr lang="en-US" dirty="0" err="1"/>
              <a:t>smoking_status</a:t>
            </a:r>
            <a:r>
              <a:rPr lang="en-US" dirty="0"/>
              <a:t>: "formerly smoked", "never smoked", "smokes" or "Unknown"*</a:t>
            </a:r>
          </a:p>
          <a:p>
            <a:r>
              <a:rPr lang="en-US" dirty="0"/>
              <a:t>stroke: 1 if the patient had a stroke or 0 if not</a:t>
            </a:r>
          </a:p>
        </p:txBody>
      </p:sp>
    </p:spTree>
    <p:extLst>
      <p:ext uri="{BB962C8B-B14F-4D97-AF65-F5344CB8AC3E}">
        <p14:creationId xmlns:p14="http://schemas.microsoft.com/office/powerpoint/2010/main" val="1685848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51DAF-A59E-41E1-833D-A1A8D19B1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29079"/>
          </a:xfrm>
        </p:spPr>
        <p:txBody>
          <a:bodyPr anchor="t"/>
          <a:lstStyle/>
          <a:p>
            <a:r>
              <a:rPr lang="en-US" dirty="0"/>
              <a:t>Five variables selected for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93B79-03DB-436C-BD84-16A1C896A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431235"/>
            <a:ext cx="10457869" cy="4823791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 I chose for explorations are as follows:</a:t>
            </a:r>
          </a:p>
          <a:p>
            <a:r>
              <a:rPr lang="en-US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bmi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body mass index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age: This variable tells the age of the patient.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hypertension: If the variable contains 0, then it means that the patient doesn't have hypertension, If it is 1, then the patient has hypertension</a:t>
            </a: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avg_glucose_level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This column contains the average glucose level in blood of the patients.</a:t>
            </a: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smoking_status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"formerly smoked", "never smoked", "smokes" or "Unknown"*</a:t>
            </a:r>
          </a:p>
          <a:p>
            <a:endParaRPr lang="en-US" sz="20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44581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B851E-108D-4A04-89FB-782365286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Histogram of five variables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CC985-9CCC-46C4-8EF6-6886D5098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014330"/>
            <a:ext cx="5054498" cy="3961020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1" dirty="0"/>
              <a:t>Histogram of AGE</a:t>
            </a:r>
          </a:p>
          <a:p>
            <a:r>
              <a:rPr lang="en-US" dirty="0"/>
              <a:t>Looking at the histogram of age, common age people affected by stroke is 80.</a:t>
            </a:r>
          </a:p>
          <a:p>
            <a:r>
              <a:rPr lang="en-US" dirty="0"/>
              <a:t>Distribution is not normalized and it is skewed for age. It is obvious that stroke affects older age people.</a:t>
            </a:r>
          </a:p>
          <a:p>
            <a:r>
              <a:rPr lang="en-US" dirty="0"/>
              <a:t>Rows with age less than 30 are very less. We can say that age values with less than 25 are outliers.</a:t>
            </a:r>
          </a:p>
          <a:p>
            <a:pPr marL="0" indent="0">
              <a:buNone/>
            </a:pPr>
            <a:r>
              <a:rPr lang="en-US" dirty="0"/>
              <a:t>	Mean of age 67.72819277108434</a:t>
            </a:r>
          </a:p>
          <a:p>
            <a:pPr marL="0" indent="0">
              <a:buNone/>
            </a:pPr>
            <a:r>
              <a:rPr lang="en-US" dirty="0"/>
              <a:t>	Variance of age 161.9872035755927</a:t>
            </a:r>
          </a:p>
          <a:p>
            <a:pPr marL="0" indent="0">
              <a:buNone/>
            </a:pPr>
            <a:r>
              <a:rPr lang="en-US" dirty="0"/>
              <a:t>	STD of age 12.727419360404241</a:t>
            </a:r>
          </a:p>
          <a:p>
            <a:pPr marL="0" indent="0">
              <a:buNone/>
            </a:pPr>
            <a:r>
              <a:rPr lang="en-US" dirty="0"/>
              <a:t>	Mode of age 0    78.0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7BEA51-37DA-B980-3CD6-5CD29E08D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1224" y="2014330"/>
            <a:ext cx="6090969" cy="3998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943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B851E-108D-4A04-89FB-782365286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Histogram of five variables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CC985-9CCC-46C4-8EF6-6886D5098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497496"/>
            <a:ext cx="5054498" cy="4477854"/>
          </a:xfrm>
        </p:spPr>
        <p:txBody>
          <a:bodyPr anchor="t">
            <a:normAutofit fontScale="85000" lnSpcReduction="10000"/>
          </a:bodyPr>
          <a:lstStyle/>
          <a:p>
            <a:pPr marL="0" indent="0">
              <a:buNone/>
            </a:pPr>
            <a:r>
              <a:rPr lang="en-US" sz="2000" b="1" dirty="0"/>
              <a:t>Histogram of </a:t>
            </a:r>
            <a:r>
              <a:rPr lang="en-US" sz="2000" b="1" dirty="0" err="1"/>
              <a:t>avg_glucose_level</a:t>
            </a:r>
            <a:endParaRPr lang="en-US" sz="2000" b="1" dirty="0"/>
          </a:p>
          <a:p>
            <a:r>
              <a:rPr lang="en-US" dirty="0"/>
              <a:t>Average glucose level among stroke affected patients is not normally distributed.</a:t>
            </a:r>
          </a:p>
          <a:p>
            <a:r>
              <a:rPr lang="en-US" dirty="0"/>
              <a:t>Blood sugar level 140 mg/dL is considered to be normal. Glucose level more than 200 mg/dL is high diabetic. </a:t>
            </a:r>
          </a:p>
          <a:p>
            <a:r>
              <a:rPr lang="en-US" dirty="0"/>
              <a:t>From the histogram, frequency of glucose level less than 100 is more.</a:t>
            </a:r>
          </a:p>
          <a:p>
            <a:r>
              <a:rPr lang="en-US" dirty="0"/>
              <a:t>Average sugar level starts from 50. So, we can say that value less than 50 can be considered as outliers.</a:t>
            </a:r>
          </a:p>
          <a:p>
            <a:pPr marL="0" indent="0">
              <a:buNone/>
            </a:pPr>
            <a:r>
              <a:rPr lang="en-US" dirty="0"/>
              <a:t>	Mean of Avg Glucose Level 132.54473895582322</a:t>
            </a:r>
          </a:p>
          <a:p>
            <a:pPr marL="0" indent="0">
              <a:buNone/>
            </a:pPr>
            <a:r>
              <a:rPr lang="en-US" dirty="0"/>
              <a:t>	Variance of Avg Glucose Level 3834.217124225938</a:t>
            </a:r>
          </a:p>
          <a:p>
            <a:pPr marL="0" indent="0">
              <a:buNone/>
            </a:pPr>
            <a:r>
              <a:rPr lang="en-US" dirty="0"/>
              <a:t>	STD of Avg Glucose Level 61.92105558068223</a:t>
            </a:r>
          </a:p>
          <a:p>
            <a:pPr marL="0" indent="0">
              <a:buNone/>
            </a:pPr>
            <a:r>
              <a:rPr lang="en-US" dirty="0"/>
              <a:t>	Mode of Avg Glucose Level 0    101.45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0E4EF63-3098-A182-766B-AD6F22CA7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5754" y="2014330"/>
            <a:ext cx="6566246" cy="4154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347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B851E-108D-4A04-89FB-782365286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Histogram of five variables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CC985-9CCC-46C4-8EF6-6886D5098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014330"/>
            <a:ext cx="5054498" cy="3961020"/>
          </a:xfrm>
        </p:spPr>
        <p:txBody>
          <a:bodyPr anchor="t"/>
          <a:lstStyle/>
          <a:p>
            <a:pPr marL="0" indent="0">
              <a:buNone/>
            </a:pPr>
            <a:r>
              <a:rPr lang="en-US" sz="2000" b="1" dirty="0"/>
              <a:t>Histogram of smoking status</a:t>
            </a:r>
          </a:p>
          <a:p>
            <a:r>
              <a:rPr lang="en-US" dirty="0"/>
              <a:t>Smoking status has been divided into four categories, formerly smoked, never smoked, smokes and unknown.</a:t>
            </a:r>
          </a:p>
          <a:p>
            <a:r>
              <a:rPr lang="en-US" dirty="0"/>
              <a:t>Frequency is more for the patients who never smoked. However there is no much difference between never smoked and formerly smoked.</a:t>
            </a:r>
          </a:p>
          <a:p>
            <a:r>
              <a:rPr lang="en-US" dirty="0"/>
              <a:t>Identifying outliers is also not possible in this variable. However, if the records with value of unknown is more, predicting the stroke based on this variable would be meaningless.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57AB28-CCAF-0A00-9B60-A2E39D3DE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5691" y="1958880"/>
            <a:ext cx="6605785" cy="4196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411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B851E-108D-4A04-89FB-782365286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Histogram of five variables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CC985-9CCC-46C4-8EF6-6886D5098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014330"/>
            <a:ext cx="5054498" cy="3961020"/>
          </a:xfrm>
        </p:spPr>
        <p:txBody>
          <a:bodyPr anchor="t"/>
          <a:lstStyle/>
          <a:p>
            <a:pPr marL="0" indent="0">
              <a:buNone/>
            </a:pPr>
            <a:r>
              <a:rPr lang="en-US" sz="2000" b="1" dirty="0"/>
              <a:t>Histogram of hypertension</a:t>
            </a:r>
          </a:p>
          <a:p>
            <a:r>
              <a:rPr lang="en-US" dirty="0"/>
              <a:t>Hypertension is again a Boolean variable which says if the patient has hypertension or not.</a:t>
            </a:r>
          </a:p>
          <a:p>
            <a:r>
              <a:rPr lang="en-US" dirty="0"/>
              <a:t>Value 1 indicates that patient has hypertension and 0 means that patient has no hypertension.</a:t>
            </a:r>
          </a:p>
          <a:p>
            <a:r>
              <a:rPr lang="en-US" dirty="0"/>
              <a:t>Frequency of records with no hypertension is more compared to patients with hypertension.</a:t>
            </a:r>
          </a:p>
          <a:p>
            <a:r>
              <a:rPr lang="en-US" dirty="0"/>
              <a:t>Again, identifying outliers is not possible in this case.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A68DF8-1A10-7B8D-895A-19F39944F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7940" y="1890876"/>
            <a:ext cx="6524653" cy="4264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13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B851E-108D-4A04-89FB-782365286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Histogram of five variables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CC985-9CCC-46C4-8EF6-6886D5098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457739"/>
            <a:ext cx="5054498" cy="4517611"/>
          </a:xfrm>
        </p:spPr>
        <p:txBody>
          <a:bodyPr anchor="t">
            <a:normAutofit fontScale="85000" lnSpcReduction="10000"/>
          </a:bodyPr>
          <a:lstStyle/>
          <a:p>
            <a:pPr marL="0" indent="0">
              <a:buNone/>
            </a:pPr>
            <a:r>
              <a:rPr lang="en-US" sz="2000" b="1" dirty="0"/>
              <a:t>Histogram of BMI</a:t>
            </a:r>
          </a:p>
          <a:p>
            <a:r>
              <a:rPr lang="en-US" dirty="0"/>
              <a:t>Histogram of BMI looks slightly normal.</a:t>
            </a:r>
          </a:p>
          <a:p>
            <a:r>
              <a:rPr lang="en-US" dirty="0"/>
              <a:t>BMI between 18 to 25 is considered as healthy range. BMI value of 25 to 30 is overweight and above 30 is in obese range.</a:t>
            </a:r>
          </a:p>
          <a:p>
            <a:r>
              <a:rPr lang="en-US" dirty="0"/>
              <a:t>From the histogram, frequency of overweight BMI is more compared to obese.</a:t>
            </a:r>
          </a:p>
          <a:p>
            <a:r>
              <a:rPr lang="en-US" dirty="0"/>
              <a:t>We can say that records with BMI less than 15 are outliers.</a:t>
            </a:r>
          </a:p>
          <a:p>
            <a:r>
              <a:rPr lang="en-US" dirty="0"/>
              <a:t>Mean of BMI 30.47129186602871</a:t>
            </a:r>
          </a:p>
          <a:p>
            <a:pPr marL="0" indent="0">
              <a:buNone/>
            </a:pPr>
            <a:r>
              <a:rPr lang="en-US" dirty="0"/>
              <a:t>      Variance of BMI 40.061960342289275</a:t>
            </a:r>
          </a:p>
          <a:p>
            <a:pPr marL="0" indent="0">
              <a:buNone/>
            </a:pPr>
            <a:r>
              <a:rPr lang="en-US" dirty="0"/>
              <a:t>      STD of BMI 6.3294518200464465</a:t>
            </a:r>
          </a:p>
          <a:p>
            <a:pPr marL="0" indent="0">
              <a:buNone/>
            </a:pPr>
            <a:r>
              <a:rPr lang="en-US" dirty="0"/>
              <a:t>      Mode of BMI</a:t>
            </a:r>
          </a:p>
          <a:p>
            <a:pPr marL="0" indent="0">
              <a:buNone/>
            </a:pPr>
            <a:r>
              <a:rPr lang="en-US" dirty="0"/>
              <a:t>	 0    27.3</a:t>
            </a:r>
          </a:p>
          <a:p>
            <a:pPr marL="0" indent="0">
              <a:buNone/>
            </a:pPr>
            <a:r>
              <a:rPr lang="en-US" dirty="0"/>
              <a:t>	1    31.4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4FF6B2-EB10-51DA-B0A8-02F0451ED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5691" y="1786972"/>
            <a:ext cx="6396797" cy="4050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56758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spect">
      <a:dk1>
        <a:sysClr val="windowText" lastClr="000000"/>
      </a:dk1>
      <a:lt1>
        <a:sysClr val="window" lastClr="FFFFFF"/>
      </a:lt1>
      <a:dk2>
        <a:srgbClr val="585753"/>
      </a:dk2>
      <a:lt2>
        <a:srgbClr val="EBDDC3"/>
      </a:lt2>
      <a:accent1>
        <a:srgbClr val="71B9E4"/>
      </a:accent1>
      <a:accent2>
        <a:srgbClr val="E25D3C"/>
      </a:accent2>
      <a:accent3>
        <a:srgbClr val="BDB59D"/>
      </a:accent3>
      <a:accent4>
        <a:srgbClr val="A5AB81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8A2A07D1CD83B4690071353FDC0B893" ma:contentTypeVersion="9" ma:contentTypeDescription="Create a new document." ma:contentTypeScope="" ma:versionID="6641a35db896abd8c0ab6a8bab1ee997">
  <xsd:schema xmlns:xsd="http://www.w3.org/2001/XMLSchema" xmlns:xs="http://www.w3.org/2001/XMLSchema" xmlns:p="http://schemas.microsoft.com/office/2006/metadata/properties" xmlns:ns2="e8c9addc-188d-4db0-9f3e-ecac283308f2" targetNamespace="http://schemas.microsoft.com/office/2006/metadata/properties" ma:root="true" ma:fieldsID="a91e6e8382cd8c7439103cff3e159258" ns2:_="">
    <xsd:import namespace="e8c9addc-188d-4db0-9f3e-ecac283308f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c9addc-188d-4db0-9f3e-ecac283308f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e8c9addc-188d-4db0-9f3e-ecac283308f2" xsi:nil="true"/>
  </documentManagement>
</p:properties>
</file>

<file path=customXml/itemProps1.xml><?xml version="1.0" encoding="utf-8"?>
<ds:datastoreItem xmlns:ds="http://schemas.openxmlformats.org/officeDocument/2006/customXml" ds:itemID="{A375ECB6-3353-4BE5-B9EE-27D66D2BE5D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8c9addc-188d-4db0-9f3e-ecac283308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116C154-5A0F-4CDC-8C15-D2E21584649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A6D3478-2986-4664-940C-67E0CAA21E04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e8c9addc-188d-4db0-9f3e-ecac283308f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Animal magnetism</Template>
  <TotalTime>8630</TotalTime>
  <Words>1736</Words>
  <Application>Microsoft Office PowerPoint</Application>
  <PresentationFormat>Widescreen</PresentationFormat>
  <Paragraphs>148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Calibri</vt:lpstr>
      <vt:lpstr>Franklin Gothic Book</vt:lpstr>
      <vt:lpstr>Franklin Gothic Demi</vt:lpstr>
      <vt:lpstr>Times New Roman</vt:lpstr>
      <vt:lpstr>Wingdings 2</vt:lpstr>
      <vt:lpstr>DividendVTI</vt:lpstr>
      <vt:lpstr>Final pRoject</vt:lpstr>
      <vt:lpstr>Statistical Question/Hypothesis</vt:lpstr>
      <vt:lpstr>Variables used for analysis</vt:lpstr>
      <vt:lpstr>Five variables selected for analysis</vt:lpstr>
      <vt:lpstr>Histogram of five variables </vt:lpstr>
      <vt:lpstr>Histogram of five variables </vt:lpstr>
      <vt:lpstr>Histogram of five variables </vt:lpstr>
      <vt:lpstr>Histogram of five variables </vt:lpstr>
      <vt:lpstr>Histogram of five variables </vt:lpstr>
      <vt:lpstr>Probability mass function</vt:lpstr>
      <vt:lpstr>Probability mass function</vt:lpstr>
      <vt:lpstr>Cumulative distribution function</vt:lpstr>
      <vt:lpstr>Comparing Cumulative distribution function</vt:lpstr>
      <vt:lpstr>Analytical distribution</vt:lpstr>
      <vt:lpstr>Analytical distribution</vt:lpstr>
      <vt:lpstr>Scatter plot</vt:lpstr>
      <vt:lpstr>Scatter plot</vt:lpstr>
      <vt:lpstr>Hypothesis test</vt:lpstr>
      <vt:lpstr>Regression analysis</vt:lpstr>
      <vt:lpstr>Regression analysis</vt:lpstr>
      <vt:lpstr>Regression analysis</vt:lpstr>
      <vt:lpstr>Regression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Does dog ownership increase life expectancy?</dc:title>
  <dc:creator>Harlan and Alexa Wittlieff</dc:creator>
  <cp:lastModifiedBy>Akila Selvaraj</cp:lastModifiedBy>
  <cp:revision>26</cp:revision>
  <dcterms:created xsi:type="dcterms:W3CDTF">2021-07-06T18:47:57Z</dcterms:created>
  <dcterms:modified xsi:type="dcterms:W3CDTF">2022-08-12T16:04:36Z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0x01010078A2A07D1CD83B4690071353FDC0B893</vt:lpwstr>
  </property>
</Properties>
</file>