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8" autoAdjust="0"/>
  </p:normalViewPr>
  <p:slideViewPr>
    <p:cSldViewPr>
      <p:cViewPr varScale="1">
        <p:scale>
          <a:sx n="72" d="100"/>
          <a:sy n="72" d="100"/>
        </p:scale>
        <p:origin x="-62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AKILA.K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      312216756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    B.COM(ACCOUNTINF &amp; FINANACE)</a:t>
            </a:r>
            <a:endParaRPr lang="en-US" sz="2400" dirty="0"/>
          </a:p>
          <a:p>
            <a:r>
              <a:rPr lang="en-US" sz="2400" dirty="0" smtClean="0"/>
              <a:t>COLLEGE:              SHRI KRISHNASWAMY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90600" y="1447800"/>
            <a:ext cx="7467600" cy="585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Data </a:t>
            </a:r>
            <a:r>
              <a:rPr lang="en-US" b="1" spc="15" dirty="0" smtClean="0">
                <a:latin typeface="Trebuchet MS"/>
                <a:cs typeface="Trebuchet MS"/>
              </a:rPr>
              <a:t>Collection: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 </a:t>
            </a:r>
            <a:r>
              <a:rPr lang="en-US" b="1" spc="15" dirty="0" smtClean="0">
                <a:latin typeface="Trebuchet MS"/>
                <a:cs typeface="Trebuchet MS"/>
              </a:rPr>
              <a:t>         Downloaded using </a:t>
            </a:r>
            <a:r>
              <a:rPr lang="en-US" b="1" spc="15" dirty="0" err="1" smtClean="0">
                <a:latin typeface="Trebuchet MS"/>
                <a:cs typeface="Trebuchet MS"/>
              </a:rPr>
              <a:t>kaggle</a:t>
            </a:r>
            <a:endParaRPr lang="en-US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Features collections:</a:t>
            </a:r>
            <a:r>
              <a:rPr lang="en-US" b="1" spc="15" dirty="0" smtClean="0">
                <a:latin typeface="Trebuchet MS"/>
                <a:cs typeface="Trebuchet MS"/>
              </a:rPr>
              <a:t>         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 </a:t>
            </a:r>
            <a:r>
              <a:rPr lang="en-US" b="1" spc="15" dirty="0" smtClean="0">
                <a:latin typeface="Trebuchet MS"/>
                <a:cs typeface="Trebuchet MS"/>
              </a:rPr>
              <a:t>         </a:t>
            </a:r>
            <a:r>
              <a:rPr lang="en-US" b="1" spc="15" dirty="0" smtClean="0">
                <a:latin typeface="Trebuchet MS"/>
                <a:cs typeface="Trebuchet MS"/>
              </a:rPr>
              <a:t> Employee ID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 </a:t>
            </a:r>
            <a:r>
              <a:rPr lang="en-US" b="1" spc="15" dirty="0" smtClean="0">
                <a:latin typeface="Trebuchet MS"/>
                <a:cs typeface="Trebuchet MS"/>
              </a:rPr>
              <a:t>          First 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 </a:t>
            </a:r>
            <a:r>
              <a:rPr lang="en-US" b="1" spc="15" dirty="0" smtClean="0">
                <a:latin typeface="Trebuchet MS"/>
                <a:cs typeface="Trebuchet MS"/>
              </a:rPr>
              <a:t>          Last 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 </a:t>
            </a:r>
            <a:r>
              <a:rPr lang="en-US" b="1" spc="15" dirty="0" smtClean="0">
                <a:latin typeface="Trebuchet MS"/>
                <a:cs typeface="Trebuchet MS"/>
              </a:rPr>
              <a:t>          Gender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 </a:t>
            </a:r>
            <a:r>
              <a:rPr lang="en-US" b="1" spc="15" dirty="0" smtClean="0">
                <a:latin typeface="Trebuchet MS"/>
                <a:cs typeface="Trebuchet MS"/>
              </a:rPr>
              <a:t>          Employee Performance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Data cleaning: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 </a:t>
            </a:r>
            <a:r>
              <a:rPr lang="en-US" b="1" spc="15" dirty="0" smtClean="0">
                <a:latin typeface="Trebuchet MS"/>
                <a:cs typeface="Trebuchet MS"/>
              </a:rPr>
              <a:t>          Filled missing values and cleaned blank tabs using filters.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Performance level: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 </a:t>
            </a:r>
            <a:r>
              <a:rPr lang="en-US" b="1" spc="15" dirty="0" smtClean="0">
                <a:latin typeface="Trebuchet MS"/>
                <a:cs typeface="Trebuchet MS"/>
              </a:rPr>
              <a:t>          Using formulas the performance level is identified whether </a:t>
            </a:r>
            <a:r>
              <a:rPr lang="en-US" b="1" spc="15" dirty="0" smtClean="0">
                <a:latin typeface="Trebuchet MS"/>
                <a:cs typeface="Trebuchet MS"/>
              </a:rPr>
              <a:t>V</a:t>
            </a:r>
            <a:r>
              <a:rPr lang="en-US" b="1" spc="15" dirty="0" smtClean="0">
                <a:latin typeface="Trebuchet MS"/>
                <a:cs typeface="Trebuchet MS"/>
              </a:rPr>
              <a:t>ery High, High, Medium, Low.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Pivot Table: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 </a:t>
            </a:r>
            <a:r>
              <a:rPr lang="en-US" b="1" spc="15" dirty="0" smtClean="0">
                <a:latin typeface="Trebuchet MS"/>
                <a:cs typeface="Trebuchet MS"/>
              </a:rPr>
              <a:t>          Using graphs the employee performance level shown. I looks like data visualization.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15" dirty="0" smtClean="0">
                <a:latin typeface="Trebuchet MS"/>
                <a:cs typeface="Trebuchet MS"/>
              </a:rPr>
              <a:t> </a:t>
            </a:r>
            <a:r>
              <a:rPr lang="en-US" b="1" spc="15" dirty="0" smtClean="0">
                <a:latin typeface="Trebuchet MS"/>
                <a:cs typeface="Trebuchet MS"/>
              </a:rPr>
              <a:t>    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073" name="AutoShape 1" descr="data:image/png;base64,iVBORw0KGgoAAAANSUhEUgAAAlkAAAF9CAYAAAA3LX36AAAAAXNSR0IArs4c6QAAIABJREFUeF7tnQ24VUW5x4eyjpIIcioV7JIlKqYnso5m3FTEFFNu+c1FJJSOWF7BzJQoLCUJTSng+oEnENF41NDMk3kUCbWLppTZsTTUup6Sj6yjonaQ8nbu85/jbOcs1t5r1sestWb2fz0PD2z2rFnz/mfed37rnVlr9xM8qAAVoAJUgApQASpABTJXoB9q/NOf/tSzZcuWzCtnhVSAClABKkAFqAAVqFMFVkvIWrduXc9ee+1VpxrQbCpABagAFaACVIAKZKvA008/LQhZ2WrK2qgAFaACVIAKUAEqIAhZHARUgApQASpABagAFbCgACHLgqiskgpQASpABagAFaAChCyOASpABagAFaACVIAKWFCAkGVBVFZJBagAFaACVIAKUAFCFscAFaACVIAKUAEqQAUsKEDIsiAqq6QCVIAKUAEqQAWoACGLY4AKUAEqQAWoABWgAhYUIGRZEJVVUgEqQAWoABWgAlSAkMUxQAWoABWgAlSAClABCwoQsiyIyiqpABWgAlSAClABKkDI4higAlSAClABKkAFqIAFBQhZFkRlldkp8Oijj4px48bVrPCCCy4QX/7yl7O7aJWaXnzxRfGFL3xBnHTSSeLEE0+0fj3XLvDHP/5RzJ49W/z0pz8Vp556qvjWt74l+vfv75oZ3rbXxvi1Uae3HUDD6lIBQlZddrs7RhOy3Oirf/zjHxKqFi1aJBs8efJkcfHFF4vtt9/eDQPqoJU2gMhGnXXQFTSxjhQgZNVRZ7toKiDrwgsvFK2trWLPPfcs1AROKNXlf+WVV8SXvvQl8W//9m9ixowZoqGhodC+4sW3VYDjl6OCCuSvACErf815xRgKELJiiFVgUTWBH3jggbks3RZoqrOXJmQ523VsuMMKELIc7rx6aHocyFKTCPZnbd26VS5f/e1vfxPYs3XCCSeIP/3pT3LP0AMPPCD3eeH/hw4dKrZs2SIuuugicdBBB4n3v//94pJLLhHr1q0Tn/vc5+QerJ133llKHTZJvfbaa2Lp0qVi+fLlYtOmTeLTn/60+OIXvyj23Xdfec5dd90lrrnmGvnnfe97X6XLnnzySXH22WeL733ve+LDH/6w+Ne//iV+/vOfi4ULF8q/DzjgAHHmmWfKdm633XaV82APsnorVqwQuPaxxx4rzjvvPGlHtUPXBedffvnl4tVXXxVTp04Vp512mthhhx2M61d1HX/88VLbW265RWo7Z86cPpdva2sTAK4XXnhB2n7nnXfK9mI/GzRV7VXa77LLLuKDH/yg1H769Oli7733ltp897vflefi7/3331/2E/6+++67q9rR09MjHn74YXHdddeJBx98UPz9738Xn/zkJ2W9//7v/y769esnMK6uvPJKWe9PfvITucw5YMAAWUbXHHX9z//8j5g/f36lX1paWsQxxxxTydaZ9l2wf0zaGRzT3/nOd0LHJupev369tANj7vnnn5d6nn766WLixImyj/Xxiz679tprxS9/+UupwU477VRpHvwD10G/vfvd7xY33XSTuP7668Uf/vCHbcZlmE/89re/lX33s5/9TLzjHe8wGqP1EMtoY30qQMiqz353xuokkIUJFZMCJhoc733ve+WkASDApmx1fP7zn5eTNiZJ/I0JBYCzdu3aShnsLfrGN74hN3AHJ5Tu7m657wiQpR+Y3DBBAZ6effZZgUn5m9/8pjj00EMrxX7wgx8IgMhVV10lBg8eLG6//Xbxla98RQKBfqBdZ511lnj7298u/vrXv4rzzz9ftLe39ykDIEM9H/jAB0L7VbU7qAsKf/3rX5fQA5AzqV/Vtdtuu0mtoPFnPvMZ8eMf/3gbyNpjjz1C2/uJT3xCLFiwQEKngiwAG64P7QGOAIOrr75aagjwVAcg9uSTT5btVv2L75YsWSLBB8f9998vzjjjjG20xDgAeB188MESsjAmPv7xj0tYU8e73vUu2Z+HHHKI/K8f/ehHMjMX7JcrrrhCthGHSd+FdYxJO5XeY8aMEcuWLRPPPPNMpSrANcYDxsbGjRsltK9Zs2abS82cOVP813/9l9i8eXOfBzegAeqAJuqm4P/+7/8EbEN/YGwDsGbNmtWnTmgEQD3uuOO28QncyOAmQ/chnIx+g97wMR5UoJ4UIGTVU287aGvUxndMDmq/lpqQMOFgYsDE9Pvf/15OPpg0Jk2aJP+NTdrImPzv//6vhKGBAwdKyAK8qDKYbHCnj+/VpBuELGQMMJljogMIIVuwatUqgUlt1KhRYu7cuRLgsEcJQKEmRAUWABXsY8LEhPNhC8rsuuuuMuuDyQ8ghnYgs4O/v//974tLL71UHH744RKMfv3rX0sIBECp+oPdrNoN4MOkiicjX375ZQkXjzzyiKzTtH41USND9d///d/iPe95j9R4v/32kxO4Wi5ElgbtxcSKyVo9jYkMHNqLLBrai75Q2gOmPvaxj0l4A3j+53/+p7QLfQX9fvjDH4qvfvWrUh/UCQ1wbQDEEUccIXVGBhN/4/ja174mkCFDW9DX5557rpzsoTXG1fjx42X9aM+wYcNkxgr64P/RNtiIupH5QgZ0r732kqCCrB36DGCLforqu3322WcbzwOgm7RTH9OwB2MaGVP8G3WobBOgHf2IPv3oRz8q3va2t8nv8fnPf/6zzFa98cYbfSAL9aDP0Dd4GhRHV1eX9BH8HzTFv6Eh+mjQoEHSj9AfGHvIFL/++ut96rzjjjuk76EvFajee++98gZCAa6DYYhNpgKJFSBkJZaOJ+ahQBLIwgZ5TArYfI1JAJMoBjomJEzQODDZY5IEoGHpCuUxgWAywmSC4y9/+YucZAEOmHRfeumlyoSCbAvqxUSsn4MJHXf/yKwo+Lvhhhvk8hau19jYKDo7O+XEjEkW2S3AHZajACWY7NUBEAKEIUNz5JFHyn8DQnAuJn51APZuvPHGSv3VIEvXBWUAKMjmTZs2TYwdO9aoflwXEzOgDNmkd77znfJywT1ZaDsmaCy/qr5AOUz0mPg7Ojpke5EhxPc4X1+2Uv2uZ6gASlhCPeyww6R2yOAoYEXdmPz1pU/8HyAOcAl9kMlEm5CZCqsfUAKbUC/q+t3vfieXjDFuFDAEtTXpO5PXfVRrp9I12He33nqrbFfYAyEAe4xLLINCPwAqyuLQX0GCGwncCKCvlHaPPfaY1Ad9s/vuu8sxAU0x/vFZX7rW+1291gR6AKhwI4B+0pch84gXvAYVKJsChKyy9Qjb00eBJMuFyFZgclQHljZw165PwmGQhUkEe3LUEZyEMKGrSUrd5WOpLviOrt/85jdyKWnx4sUS0PAZ56klRExE2DujoA+AFdzTpIuAvWPYAwXAAJyEHXpGrxpkITP02c9+tvI1sjCAFSzrmdaPDBNsCWochCwFRMhYBSED9l922WV9ABdgq8AJDUS/A/4ACWopK2z/TxhkIZu1cuVKmYFEViyopYKsYP3Buu655x4JG8jAQKOww6Tvqr3DzaSdyuag3vr4BYAB7rHPD22FvgAndQB2wiAL36MsMpJqzyBAH3uqAF877rij3A8HaEJ96CNk/iZMmCAztbiJCfYJblSQyVXLx8hw4iYBS7zwLx5UoN4UIGTVW487Zm8SyAq+LNQUsrDxPQgE+rk6ZGGpqtqLSdU+LIAEIEtlpDDZAb4wgWGCVZkgXEPfFxTsIkAW9j1hbxcm0qSQhcke7VGHggpk90zrV5AV1DgIWUEN9DbrfaqyiGiDDiNh/W4CWcisARQA1DgwsR911FHyD2ACe7AUZAVfDRKELGQIsUQJAIHdYYdJ34VBllqOjmpntScCg5AFvTAesU8Ne6aQeQPYYDkZYF4NsvSsKpYZAboAI2RLcQDesNwI2IIeyHThwM0IxiVe3RH0A+iIZWi0EbCL8T98+PA+e78cC0NsLhVIrAAhK7F0PDEPBfKELGxYV5MLbFMv2MSkgckwaSYLExWWwtTmZCzBIMODJTocyIbATmRN1FJlUFuVGcJyl56NMukDNVHjSTN1TZyn3m2FTJHKZEXVX23ST5vJygqykElRy5lqfxuWOIPtCxtXYZks9E2td7SZ9F1YHwFcTNppAll4Nxn2R2GzOcbpRz7ykcqyHiAQtlaDLH1/IMaG/sRrWLvxcAKysL/4xS9knQC6Wr+CgOVhPOmJJeFTTjmlj3+ZjF2WoQKuK0DIcr0HPW9/npCF7BKyTOqnYNSeLDz2jzt3fcKL2pOFJ8H0ZSa8SgDZKrwyARuUMUGpl6tiszCui8kcrycIO9QeJ+yFwnJMcG9MrWGg2o2lTX1zvNqThf9Dlg0TbFT9ppAVtScL+50AlVhywgScFWThNQbI+KksotLliSeekP+PDJxpJqvaniwssQFe0L9YCo7qu7C+qZbpC7bTBLKqZQMB0chMYTN7NchC27BpHq9bwFOX9913X9W9fcoOQBPGIMZrtcymbrPa64Z25vHzV56HRJrnmAKELMc6rN6amydk3XbbbZUn4QBcWF7CZmn1VFTU04W4q8fThZjY1NOFCtiwJwyPtuNnZjDZ6PvD1JINJiw8xYb9P9iwj43LmMCxiRjLXcGn9VAXnnL79re/Lf75z39u874jNVb0pwux9wtPqGFjNP4NkMBkiSyeSf3BJ9SC16j1dCGeeMMSEp4+Cz5dmDVkYQ8ToBEaYbkMtuL9T+p3Lk0yWYAUPPiAJUj0CzbxP/fcc7L9eIABfYPMDrKftfpOzx4qvRRkRbUzDmRt2LBB2omHJ3CDgP7EazBq7clCe7AEDV3QPyiLTCuyfyrbhoczYCPeI4ZMIcYbfqcS4AZt9EwWron9WNALUI9D+QT2wOl7JestltHe+lSAkFWf/e6M1VFPF8IQvHYhuJyn760y3ZOFSQWP6Kt9J6j7nHPOkRt/wzb5VntPFvYBYQLS9z/pv+2HjJY+2WA5sdq7lvT3dFV7jxWuh0fm8f6psENN1HjSC7ap90sBCvEqALyGApOqSf2mmSy0w+S9W/q+sCz2ZOG6GAvYMK8O2AlIgN14HQEg+Fe/+tU2P9cUtok+7D1Zut6mfRfsF7UEHdXO4LutVD3BPVlh7cRLVfGeMWSpwoBI1aWWjQH1eGpRvc8tuG9MtwEQhcyg/sQtfA7wBbjVfQjnNTc3S+DD0iYPKlBPChCy6qm3HbQ1T8hCNgUTDMADd+zBN6KHAUbUG991ybHMhJeS6k/Mqe+Dbw1HZglPcQGy8JSXOvQ3vmOCwwZnZFuwaVl/rYN+XdVuTIIADuzfQQYi+HZznBNVfxzIQn2mb3zPKpOF1w2ot9ojo4J3kSk7sTyJl3kiA4XsTdTGd9QVfON78M3xsNG074LuZ9JOwHnYnqcgZCHDiGU/7JfC8qD6tQK8pR3vB0M2FhpX2z+FDBSeptRfc4L2AgbxSpKbb75ZPnWI7JT+xvuw8YByyAKvXr1amoyldfQBAcvBAMwmp1aAkJVaQlbgugLVsilZ24WJDJuTgz9jkvV1gvVVAyPb12X9biigsqxorf7uMzdaz1ZSgXIrQMgqd/+wdTkokAdkAXTwNvHRo0fnvi+FkJXDIHL4EmqJT70c12FT2HQqUDoFCFml6xI2KG8FbEKWeuEn3rdU64WhNm0mZNlU19261c/qPPTQQ/LBCuxdxM8k8aACVCA7BQhZ2WnJmhxVwCZkqbrxw71Yijn66KOr7p2yJR8hy5aybterxgVet4EnWPGTTTyoABXIVgFCVrZ6sjYqQAWoABWgAlSACkgFCFkcCFSAClABKkAFqAAVsKAAIcuCqKySClABKkAFqAAVoAKELI4BKkAFqAAVoAJUgApYUICQZUFUVkkFqAAVoAJUgApQAUIWxwAVoAJUgApQASpABSwoQMiyICqrpAJUgApQASpABagAIYtjgApQASpABagAFaACFhQgZFkQlVVSASpABagAFaACVICQxTFABagAFaACVIAKUAELChCyLIjKKqkAFaACVIAKUAEqQMjiGKACVIAKUAEqQAWogAUFYkHW5s2bxezZs8WGDRvEmDFjxJQpU2ST2tvbxbJly+S/hwwZImbNmiUGDhxoobmskgpQASpABagAFaACbigQC7IAU4CopqYmsXjxYtHc3LzNv90wm62kAlSAClABKkAFqIBdBWJBlt6Ujo4OmdEaPXq0aG1tFePGjRPDhg2z21rWTgWoABWgAlSAClABRxRIDFkqkwWwmjdvnnjttdfExo0bxYwZM2R2iwcVoAJUgApQASpABepZgdiQpfZljRgxQu7J6uzsFAsWLBDTpk0TgwYNEosWLRJTp07lnqx6HlW0nQpQASpABagAFRCxIUtphv1ZOMaOHdtHRn2vFvWlAlSAClABKkAFqEC9KpAYspDRWrFihZg4caJoaGio6Kdvjq9XUWk3FaACVIAKUAEqQAUSQxaWCdva2kRLS0sfyFq+fLkYNWoUN8FzbFEBKkAFqAAVoAJ1rUAsyNKXAtVyIfZmKdjatGlTKHiZKNzV1SXwhwcVoAJUIK0C/fv3F93d3Wmr4flUgApQAdHY2Cj/JDliQZb+MtKRI0eK6dOnyyyWehnpgAEDxMyZM5nFStITPIcKUAEqQAWoABXwSoFYkOWV5TSGClABKkAFqAAVoAIWFSBkWRSXVVMBKkAFqAAVoAL1qwAhq377npZTASpABagAFaACFhUgZFkUl1VTASpABagAFaAC9asAIat++56WUwEqQAWoABWgAhYVIGRZFJdVUwEqQAWoABWgAvWrACGrfvuellMBKkAFqAAVoAIWFSBkWRSXVVMBKkAFqAAVoAL1qwAhq377npZTASpABagAFaACFhUgZFkUl1VTASpABagAFaAC9asAIat++56WUwEqQAWoABWgAhYVIGRZFJdVUwEqQAWoABWgAvWrACGrfvuellMBKkAFqAAVoAIWFSBkWRSXVVMBKkAFqAAVoAJ2FNjtnOE1K9648Bk7F45RKyErhlgsSgWoABWgAlSACpRDAUJWOfqBraACVIAKUAEqQAU8U4CQ5VmH0hwqQAWoABWgAlSgHAoQssrRD2wFFaACVIAKUAEq4JkChCzPOpTmUAEqQAWoABWgAuVQgJBVjn5gK6gAFaACVIAKUAHPFCBkedahNIcKUAEqQAWoABUohwKErHL0A1tBBagAFaACVIAKeKYAIcuzDqU5VIAKUAEqQAWoQDkUIGSVox/YCipABagAFaACVMAzBQhZnnUozaECVIAKUAEqQAXKoQAhqxz9wFZQASpABagAFaACnilAyPKsQ2kOFaACVIAKUAEqUA4FCFnl6Ae2ggpQASpABagAFfBMAe8ga/PmzWL27Nliw4YNYsyYMWLKlCmyyzo7O8WcOXPkv2fOnCmGDRvmWVfSHCqQjwIuBI18lOBVqAAVoAK1FXAhXj799NOiH8xYt25dz1577VXTovb2djFkyBDR1NQkFi9eLJqbm8Xee+8tWltbxbhx4+S5bW1toqWlRTQ0NHB8UAEqEFMBF4JGTJNYnApQASpgRQEX4mUsyNJV6ujokBmtESNG9AGr5cuXi1GjRjGbZWVIsVLfFXAhaPjeB7SPClABNxRwIV4mhiyVyRo4cKBYs2aNmDBhguwV9f/IdvGgAlQgngIuBI14FrE0FaACVMCOAi7Ey9iQpfZlIYOFPVnIaK1du7ayP0tfUrQjK2ulAv4q4ELQ8Fd9WkYFqIBLCrgQL2NDluoAwBQO7NEiZLk0LNnWMivgQtAos35sGxWgAvWjgAvxMjFkIaO1YsUKccghh0jI4nJh/QxsWmpPAReChj3rWTMVoAJUwFwBF+JlYsjCaxvwJOFRRx0l7rnnnsoThdz4bj5AWJIKBBVwIWiw16gAFaACZVDAhXgZC7L0Te1quXD06NGZvMKhq6tL4A8PKlDPChy68Jia5j9wzl1Oy1PLvixt69+/v+ju7nZaKzY+HwV897l8VCzmKnn1XWNjo8CfJEcsyNJfRjpy5Egxffp0+T4svow0ifQ8hwpsq4ALd2Zp+q2WfRsXPpOmap5LBRIp4LvPJRLFkZNc6LtYkOWI7mwmFXBWAReCRhpxCVlp1OO5NhTw3edsaFaWOl3oO0JWWUYL20EFhBAuBI00HUXISqMez7WhgO8+Z0OzstTpQt8RssoyWtgOKkDI4higArkr4MJEnbsojlzQhb4jZDkymNjM+lDAhaCRpieYyUqjHs+1oYDvPmdDs7LU6ULfEbLKMlrYDirATBbHABXIXQEXJurcRXHkgi70HSHLkcHEZtaHAi4EjTQ9wUxWGvV4rg0FfPc5G5qVpU4X+o6QVZbRwnZQAWayOAaoQO4KuDBR5y6KIxd0oe8IWY4MJjazPhRwIWik6QlmstKox3NtKOC7z9nQrCx1utB3hKyyjBa2gwowk8UxQAVyV8CFiTp3URy5oAt9R8hyZDCxmfWhgAtBI01PMJOVRj2ea0MB333OhmZlqdOFviNklWW0sB1UgJksjgEqkLsCLkzUuYuS4wX/3PW8eF/j7vKK+Pfv1v9ejG06Qn6+u2OlePiZR8UlJ3xNfr7ipwtEe8d94r4Zd8rPLvQdISvHwcRLUYEoBVwIGlE21Pqemaw06vFcGwr47nM2NFN1bt7yinil+5UKJP32+SfFk+t/L04+6PgKJN3TcZ/43sTLKpB06yO3i5Uz7hQDd9hJTL7uLHHPE6vE7y//lfx8/PxTxcPPPlr1M8o/9MwjYu0lD8jyLvQdIcvmCGTdVCCmAi4EjZgm9SlOyEqjHs+1oYDvPldLM2SOAEr77b6vLAZIAuS0HDZZfr7lF7eJ9ifuE9e3XCM/z7rtWwKQ9OjF9/eBpEe/uVqCloIk9VlBlPqM81GngqTrVl8voWnpmddWoAxtOnP06fJzsH1BW1zoO0KWDa9lnVQgoQIuBI2EpsnTCFlp1OO5NhRwzecARcjiKAh5/qUN4uA9D5SfASyApC8ffY78DIhBpmhJy9XynOk3XiBuffRHIghBKy/8sQStKEjCch0g6b6vtsn68G9cc/5pl1cg7XfPPyVO+fgJ8jPaClBSEJd1/7nQd4SsrHud9VGBFAq4EDRSmEfISiMez7WiQN4+F9yDBChSy2sAFmSKLj7haxJiAEnfv/+GyvJaFCSpzJGCpmB51Ic9TdefeY2sH9fDvqfZJ3y9Am34PwVJCuTUnikrHZCi0rz7LklTCVlJVOM5VMCSAi4EjTSmM5OVRj2ea0OBOD4XzMwEl9cALIAk7EFSkHTl3QvFfRfeKZfTFPQEIei2aTeJTww/aJvv1fLaqhlt8nxkjm555PY+kAQoOv/T0yqQ9OcX18u66uGI03dF6UHIKkp5XpcKhCjgQtBI03GErDTq8dwkCtRaXgMkfeqyz0RWq6AI0IPMUhCKqkESMkdYYlOQBAgDKGF5DRCG6wOS1B4k28trkYY6VsCFeEnIcmxQsbl+K+BC0EjTA4SsNOrV57lhj/gfPPzAynIXlr9aDvtcJdPTev8N4vqWq+VnBUXVIEl9r5TtEUL0kx/e+te+Q/cRS1uukfUBiABJl5z4dXl9tM2l5TXfRpAL8ZKQ5duooz1OK+BC0EgjMCErjXpunotsjdr4DCjB02rYg6T2BLXev1RccvzXKpB00e2XykwRzkEWCMttKlNk+llBFTJHrauXivkTL6tAEqCoZfTkCiQd+M3RNYXduPAZN4Wvg1a7EC8JWXUwEGmiOwq4EDTSqEnISqNe/udi+QrvPVJPrwGY8LTa5w/7nIQUQAyWz7536twKJJ37gxmxoUhBFLJEyC7dPv0HErIARAArBUm4vsxcvQlJaB+eZkuzB8l3n8t/1OR3RRf6jpCV33jglahApAIuBI1II2oUIGSlUc/sXH0PEv6NN2ar5TUFSScfeJyEIgVJFx8/U0IN9hB94/Y58pH/o5s+VckkVfscLI/6LlrxLbkxW0ESyuDpNVwPmSyUwdNr6jUEeqbLzMJsS/nuc9mqVa7aXOg7Qla5xgxbU+cKuBA00nQRIStaPX0PEiAJb8w+qumIykZpZI7wHiQFSd+47VL5NBuyOQp6kFkCyKjlteBnBU1hkITlNfyMCSAJAISn2c48bLK8HtqD7BKupSBJh7po68pXwnefK5/i2bXIhb4jZGXX36yJCqRWwIWgkcbIeoAsvPdILa8BQABFankN0IJMkcocIatzRusXK5mjKEgKfq/OV8ttweU1ABsgKbi89qHdR1QgKU1/+nCu7z7nQx9Vs8GFviNk+TwCaZtzCrgQNNKIWkbICi6vYQ8SnihTT4/hDdlqeU1BEjJJyOYAak5YMFHuSULmCHuKsCcJEIXH8hUUqc/qe1Ue5+PdSXikH/Wh/otuu7SyBwltQ2ZJQRK0V5mkNP3Ac99SwHef87mvXeg7QpbPI5C2OaeAC0Ejjag2IKvW8hq+wyP9Jx90XGX569ybZogvf/ocuedIZYIUBKnPgCi84FFBUfCzKg/gwUZtlEV9uB6W6ABFWG4DJLX/ZqUY++FP9fkplLK+QTtN37p6ru8+52q/mLTbhb4jZJn0JMtQgZwUcCFopJEi3L7edxLhUXlACd6YPXb/IyobpfFIP36wVmV6ZOZo4mVGkBSEJpV5UpAEKJp+04USihQkYXltbNMRFUjC02tcXkvT6+U+13efK7f66VrnQt8RstL1Mc+mApkq4ELQCBqMPUhqeU3tQTpq/zESUgAxWD7DniRAzG7n7Pnm6x7fetmjqg+QpSBIZY7CPuP32fC0GpbnFCQhkwQIU8trpxx0vIQ0tbxGSMp0mHpVmYs+51UHpDDGhb4jZKXoYJ5KBbJWII+gEXwaDO8d+tDQfSpPj13504UykwNoAcSc3vpF+UZtQI36GZIgBAGiAD5RkATI6hH93nyrdq96PT09ol+/tzJZWKIDkClIKvoR/6z7mPWVS4E8fK5cFvvTGhf6LjZkLV68WKxatUoMGTJfshmUAAAgAElEQVREzJo1SwwcOFC0t7eLZcuWyZ7T/7/sXWljf0jZbWb7yq2ASdAIQgfemK2W1wBQeKQfb9RWkITlNUCRDklBKKr2OQhVgK7JrV+Qj/SjPlwPe5AARSqTBNDab+iICiTpUEefK/f4q8fWmfhcPerigs0u9F0syOro6BBr164VU6ZMkWC1fv16+W+AV3Nzs2hqanKhXyptZMB3qru8aSzABVka9Z4hQBIe+cfyWu+YDC6lvfUZPxeCH7TF0254Ik1ljtRnBUX65+PnnyqfdMOSWnAPklpeU3uQbC+v0ee8GcbeGOLCRO2N2Bkb4kLfxYKs5cuXi1GjRolhw4aJzZs3ixUrVoiTTjpJZrHGjRsn/9+lgwHfpd4qT1uxB2n3nYdUMjX4bTVAksrk4L1H2JMEsAHU4LfRqkFQEJIqe5Z6eoTo1/tTtUL+G//oJ35/+a/kI/+oW/2UCF4TEFxe0yGuPMqJNyEyvEX8jbgy9VT9tMWFibp+eiOepS70XSzI0s3v7OwUbW1t4uSTTxZXXXWVeO2118TGjRvFjBkznMloEbLiDWhXS+uP+MMGPL0GKFJ7fs696UL5Rm2ACjI7n5r7H3Kjdi1IAkQtPfPayh4l9TkIVajv9Ou+IPc4oT58xs+OYKlNQRL2IOHfaI8LQSPNOKDPpVGP59pQwHefs6FZWep0oe8SQxaWC3GMGDFCLFiwQEybNk0MGjRILFq0SEydOlXu1Sr7wYBf9h7qbV+t5TV8D0gCNKk9QoAkQBM2YivoCUIQyuNHaMO+HzN3nKwL5wchCdfDHiRAkYIkZKPeN3hoBdrSqOpC0LBlHzNZaZTluUkV8N3nkuriwnku9F0iyFJZrJaWFtHQ0NCnL1zan0XIyseNAEnYf6QyR9iDtPvgoTJzhOP01i+IDw0dIfcMAWoO/MZhciM39hzFhSScf8S3x8mXPwKScOCRf1wL4IQDy2sAJOyBCoO4fFQJv4oLQSONPvS5NOrxXBsK+O5zNjQrS50u9F1syMJerHnz5okzzjgjdA8WMlx4wtCFTfAM+OGuEvaI/+6Dh1SgBD/7cfDwAyuQdMTc/5DLYQqS9rngo3JPEpbTUBc+q8xRtc+qPFrUfNGhEohQHw7sQQI0KSjTl9fwPUBsp/47efFbbC4EjTQBlj6XRj2ea0MB333OhmZlqdOFvosFWVu3bhXz588XY8eOrQpR+ub4OB3R1dUl8CfP49CFx1S93APn3JVnUzK91qZX/iLe1fAuMaBhR1lv+1P3iV132kWMHLq//PztlfPEnu/5gDhp5Gfl51OWni6/++qnzpOfocuHh+wnFpxw2TafX936mjj2ulMq3+OzOn/OsRfJ8tNuu1B8ZPcmcfpBp8rPCx5cJD9/8gMHy88//+PDYvi7PyDbhAN1qLZmKoSDldUakzDH5XGpxla1bsnStv79+4vu7m4HRwCbnLcC9Lm8Fc/uenn1XWNjo8CfJEcsyNJf26Aupi8dbtq0SW6GD1tGTNI42+eU9a46ankNe5Cw3KYyPVhew1LcbdNukpLBLpU5MvmMzBGWz7A8hwPLa1hKU/VjeQ31q0xSsH22+6me6nfhzixNf5TV59LYxHPdVoA+527/udB3xpClsliPP/54pUdGjhwppk+fLlavXi1f4zBgwAAxc+ZMZ17lkFXADy6vAUJwqD0/2IO00/YDKnuCsAcJkKT2DO19wQGyrA5J+JmSVTPaKtCkf97rKx+R0KO+x3uQsPFaQRKW1/AzIniaDQeW11BebdT2aXnN3fAQ3nIXgkYazbPyuTRt4LlUQFeAPufueHCh74why91uqN7yWh0E4FFQgvcgDdh+xwq04A3aO+0wQFzfco2sHJCEjd2PXnx/BYrwHqW1lzxgDEmAIgVdeHoN0KQ2auPpNVxPQRugDod6maWPfVOvNrkQNNL0DSErjXo814YC9DkbquZTpwt9V5eQBUjCAXjpPbb9sVodkpA5AtAoaMIj/viMVwDgQOYImSK1vIbMEQ4FScHMVj7Dj1dxUQEXgkYaXQlZadTjuTYUoM/ZUDWfOl3ou7qELCyv4cCbu8MRS4glLVdX9iBheQ2HegVBPsOHV6lHBVwIGmn6hZCVRj2ea0MB+pwNVfOp04W+q0vIUt3PgJ+PI/Aq5gq4EDTMrdm2JH0ujXo814YC9DkbquZTpwt9R8iqMhb49ul8nIRX6auAC0EjTZ8RstKox3NtKECfs6FqPnW60HeELEJWPt6Q4VVccKyk5vpsGzQhZCUdGTzPlgL0OVvK2q/Xhb4jZBGy7HtCxldwwbGSmuyzbYSspKOC59lUgD5nU127dbvQd4QsQpZdL7BQuwuOldRsn20jZCUdFTzPpgL0OZvq2q3bhb4jZBGy7HqBhdpdcKykZvtsGyEr6ajgeTYVoM/ZVNdu3S70HSGLkGXXCyzU7oJjJTXbZ9sIWUlHBc+zqQB9zqa6dut2oe8IWYQsu15goXYXHCup2T7bRshKOip4nk0F6HM21bVbtwt9R8giZNn1Agu1u+BYSc322TZCVtJRwfNsKkCfs6mu3bpd6DtCFiHLrhdYqN0Fx0pqts+2EbKSjgqeZ1MB+pxNde3W7ULfEbIIWXa9wELtLjhWUrN9ts13yPK975KO6bKf53u/1bLP9Zduu9B3hCxCVtlj4Dbtc8Gxkorqs22ErGeSDgueZ1EB+pxFcS1X7ULfEbIIWZbdIPvqXXCspFb7bBshi5CV1C9snkefs6mu3bpd6DtCFiHLrhdYqN0Fx0pqts+2EbIIWUn9wuZ59Dmb6tqt24W+I2QRsux6gYXaXXCspGb7bBshi5CV1C9snkefs6mu3bpd6DtCFiHLrhdYqN0Fx0pqts+2EbIIWUn9wuZ59Dmb6tqt24W+I2QRsux6gYXaXXCspGb7bBshi5CV1C9snkefs6mu3bpd6DtClqeQ5cLgS+p+tC2pcsWfx8fJi+8DtqCvAj7HE97YFH9jQ8giZDkXc30Oij7bxoBffMB3ztlzaDB9LgeRLV3Chb4jZBGyLA1/e9W64FhJrffZNkIWISupX9g8jz5nU127dbvQd4QsQpZdL7BQuwuOldRsn20jZBGykvqFzfPoczbVtVu3C31HyCJk2fUCC7W74FhJzfbZNkIWISupX9g8jz5nU127dbvQd4QsQpZdL7BQuwuOldRsn20jZBGykvqFzfPoczbVtVu3C31HyCJk2fUCC7W74FhJzfbZNkIWISupX9g8jz5nU127dbvQd4QsQpZdL7BQuwuOldRsn20jZBGykvqFzfPoczbVtVu3C30XG7IWL14sVq1aJYYMGSJmzZolBg4cKDo7O8WcOXOkmjNnzhTDhg2zq2xGtfOdPRkJmXM1LjhWUkl8to2QRchK6hc2z6PP2VTXbt0u9F0syOro6BBr164VU6ZMEe3t7WL9+vVi4sSJorW1VYwbN06q2dbWJlpaWkRDQ4NddTOonZCVgYgFVOGCYyWVxWfbCFmErKR+YfM8+pxNde3W7ULfxYKs5cuXi1GjRslM1ebNm8WKFSvEIYccIu65554KWOll7MqbvnZCVnoNi6jBBcdKqovPthGyCFlJ/cLmefQ5m+rarduFvosFWbpcWCJE1uqoo46S2a0JEybIr7Gc2NzcLJqamuyqm0HthKwMRCygChccK6ksPttGyCJkJfULm+fR52yqa7duF/ouMWRhuRAH9mapJUR8xv/j/whZdgdXVO0uDL4oG6p9T9uSKlf8ebyxKb4P2IK+CvgcT3hjU/yNTSLIUlks7L1at24dIauEUcvnwEHbSjjgDJtEyDIUisVyU8DneELIchCysBdr3rx54owzzpB7swBca9as4XJhbiHB7EI+Bw7aZjYGyliKkFXGXqnvNvkcTwhZjkHW1q1bxfz588XYsWMry4F6VgtPFCbd+N7V1SXwJ8/j0IXHVL3cA+fclWdTMr9WLdtwMZfto22ZD5fcKszL5/r37y+6u7tzswsX8nlc5ipkzhfzvd/y8rmcu01eLq++a2xsFPiT5Ii1XKhe24BXOKgD4MVXOCSR3u45Pt+d0Ta7Y8dm7cxk2VSXdSdRwOd4wkyWQ5kslcV6/PHHK+N45MiRYvr06WLTpk18GWkS77Z4js+Bg7ZZHDiWqyZkWRaY1cdWwOd4QshyCLJij1wHTmDAd6CTQproc1D02TYG/OIDvpseb7fV9Dm7+tqs3YW+i7VcaFOsIuomZBWhevpruuBYSa302TZCFiErqV/YPI8+Z1Ndu3W70HeErCpjYONCtwOiC4MvqfvRtqTKFX8eb2yK7wO2oK8CPscT3tgUP48TsghZzsVcn4Oiz7Yx4Bcf8J1z9hwaTJ/LQWRLl3Ch7whZhCxLw99etS44VlLrfbaNkEXISuoXNs+jz9lU127dLvQdIYuQZdcLLNTugmMlNdtn2whZ7kKWz+PSZ9voc8X7HCGLkJWUBwo7z+eg6LNtDPjFB/ykTuvzuPTZNvpc8T5HyCJkJY27hZ3nc1D02TYG/OIDflKn9Xlc+mwbfa54nyNkEbKSxt3CzvM5KPpsGwN+8QE/qdP6PC59to0+V7zPEbIIWUnjbmHn+RwUfbaNAb/4gJ/UaX0elz7bRp8r3ucIWYSspHG3sPN8Doo+28aAX3zAT+q0Po9Ln22jzxXvc4QsQlbSuFvYeT4HRZ9tY8AvPuAndVqfx6XPttHnivc5QhYhK2ncLew8n4Oiq7b95fwDqo6HXa54rPJdLfv4KwuFuVTkhV0dl5GGCSF8to2QRcgy8QFrZRjwrUlrtWKfg6KrthGy/J6sXR2XJoHIZ9sIWYQsEx+wVoaQZU1aqxX7HBRdtY2QRciy6vQWK3fV50wl4TxnqpSdclwu5HKhnZFlsVafg6KrthGyCFkWXd5q1a76nKkohCxTpeyUI2QRsuyMLIu1+hwUXbWNkEXIsujyVqt21edMRSFkmSplpxwhi5BlZ2RZrNXnoOiqbYQsQpZFl7datas+ZyoKIctUKTvlCFmELDsjy2KtPgdFV20jZBGyLLq81apd9TlTUQhZpkrZKUfIImTZGVkWa/U5KLpqGyGLkGXR5a1W7arPmYpCyDJVyk45QpZjkFVrMoMp6p1EPgcO2mYnGKSplZBFyEozfoo81+d4Al0JWUWOLiEIWYSsYkdggqv7HBRdtY2QRchK4MqlOMVVnzMVj5BlqpSdcoQsQpadkWWxVp+Doqu2EbIIWRZd3mrVrvqcqSiELFOl7JQjZBGy7Iwsi7X6HBRdtY2QRciy6PJWq3bV50xFIWSZKmWnHCGLkGVnZFms1eeg6KpthCxClkWXt1q1qz5nKgohy1QpO+UIWYQsOyPLYq0+B0VXbSNkEbIsurzVql31OVNRCFmmStkpR8giZNkZWRZr9TkoumobIYuQZdHlrVbtqs+ZikLIMlXKTjlCFiHLzsiyWKvPQdFV2whZhCyLLm+1ald9zlQUQpapUnbKJYKsjo4OsWHDBjF27FjZqvb2drFs2TL57yFDhohZs2aJgQMH2mlxhrW6OPj4nixOZhm6QGZVEbI4LjMbTDlXRMjKWfAML+dC38WGLADW3LlzxaRJkyqQtXjxYtHc3CyampoylM9+VYQs+xrbuIILjpXUbldtI2QRspKO+aLPc9XnTHVzcZ7LwjbUsXHhM6ZVWSsXC7I6OzvFkiVLxOGHHy62bNkiIWvr1q2itbVVjBs3TgwbNsxaQ21U7OLgYyaLk5kNX0hbJyGL4zLtGCrqfEJWUcqnv64LfRcLspQk+nLh5s2bxbx588Rrr70mNm7cKGbMmOFMRouQlX6QF1GDC46VVBdXbSNkEbKSjvmiz3PV50x1c3Gey8I2JzNZYZCF7NaCBQvEtGnTxKBBg8SiRYvE1KlTuSfLdJTELMdMFiezmEMml+KELI7LXAaahYsQsiyImlOVLvRd6kxWUEuX9me5SPiELE5mOcWvWJchZHFcxhowJSrswkSdRi4X5zlTe13ou8whC08a4glDFzbBuzj4CFmczEwDUJ7lCFkcl3mOtyyv5cJEncZeF+c5U3td6LvMIWv58uVi1KhRsTfBd3V1CfzJ8zh04TFVL/fAOXfl2RTjaw28bnzNspvPvFl+X8s2fF9W+0yEcNE23/utln1qTEaNyyzHZP/+/UV3d7fJcMqsjIvj0tR4F23z3eey6Lssfc60PVmWy2tcNjY2CvxJcqSGLOzJamtrEy0tLWLTpk2Vfzc0NCRpT67nuEj4zGS5mTHwvd+YyXJzXJoGXBcyBkFbfPe5LPquDK84MLUjrJwL4zI1ZMFw9TLSAQMGiJkzZ8bOYqUROc25hKw06hV3rguOVW8Bn5BFyCouIoRfmZDVq4uL85zpWHJhLkgEWaYClL2ci4OPgcPNycz3fiNkuTkuTWO0C5NZvd3YZNF3zGSZqpi8HCGrinZlHXy+T9YmQ5kB30SlfMsQsghZ+Y646KsxVjKTVYZ5nJBFyIqOViUrQcgqWYcIIQhZhKyyjUpCFiGLkFWwV3K5sOAOSHh5QlZC4SyeRsgiZFkcXomqJmQRsghZiVwnu5MIWdlpmWdNhKw81Ta7FiGLkGU2UvIrRcgiZBGy8vO30CsRsgrugMDlfQ6KPtuGbiRkEbLKFU1qj0m0dZcrHpNNdvGmjT4XDZAoQcgq2CsJWQV3ACGrogADfjkCYhqPcHWyNrHZRdt4YxMNImWAEJPxV62MC+OSG9+r9F5ZB5/PgYO28a46TcAt+lwXAn5SjVy0zed4kmUmq2fLq6LfDgMqQ+P/Xtwg3rbDgMr/vbFhnei3/QDx9sFDZJl//OGX8vvthuwtP2/97WpZ9p0f/Jj8/Pov20S/7XcUDfuNlp+7f75cft6h+T/k57/fu0i8befdKp9fufkbYrshe4n+h5wqv3956Xliu932EjsedZb8/NI1LfL7AZ/5ivzcNW+8/Dxw/CVOZCEJWYSspHE38/N8Doo+25ZlwM98UOVYoYsgYiqPi7Zl5XMbLn8sFoQASnAoCAGU4FAQAijBoUPI23ferfI5CCGv/vgKge+DEPL3lde92X09b/7dr/J5+4+NkxCC49dfHik29PxLfP6fW+Tnn7/zXWJDT4845Z/dcjntha8fIgGq8bzen2TDZ0DUu7/W+9Ny0BHQ0/jl3u+z/iyvv/OQSv1hnwFVg7/4fXn9v156jHjHkL3EoNO/S8gydeCiynG5sCjlw6+bVVAsYxbSZ9sIWb3j2UUQMY0AtWzbSfQT6xY+XakKmREcKjuCzAgOlQkxgRA9M4JMSBwIAZQgc1ILQoAlu17xa9muB8/7sHhV9PSBkHUalPxm4G6ZQwgyOe8xhBhAB/RQ5RWEvLFR07ynR/Tr1wtZsO2dHzigAiV3ndckIeuiN7bK77+73fZig+gR33ljq4Ssl6//kgRClTl69cffkdCjoO61e66V9qtMVPeDP5CfFSRuWXun/KwgMgiVwf4OZsaCmbNgZq3WGHXB55jJqtKDZZyooyYzfO/y3h6fQcRn26LGpRqTUSBSVp/LAkRQh7IvawjBJIfMg5r0gpkQfAZ0qElTQYiaVLE8A4hRyzFYnsGkPmjyPGk6lmdWPv878aV/vi4/IxOiQwg+7zx0n6qZEJPMSBA60kII2v+vlza+1XUgjzcTPTLv09Mjdr2yF7IAIa/29IgvvdFr3/ffsYO0DxCC46kDjo0NIbi+gpJg/wQhJLj8ZgohfNjEjRsbQhYhy3QOsV7OZxDx2basISsJhNTaIxK2PBPcI1ILQrBnpN8OO/aBENzp7zT+4gqE4E5+xK/a5OefyuWYbZdnDpn3G/l9EDqygJBaUBKWCQnLjKjloK4rx0t71fIMPkvIqgIhyIwcO/bsPpkQ7OFREIdMCPpHQR4yITqEBPsnuMcnCYRInWcdWjNmuXxDmrXPWQ/uli7ATJYlYbOqlsuFWSmZTT0+g0iWtplAiL5R1WR5Bj2op//xWd+oGgUh3WvvrCxXyAULmTnoTR2884MfrWRG4HO3vKP/NsszWGD6yJWPG0FIGJREZULSQogOJdgTgsyPDiFvH7ybGPHYTyqZkLDlmfO++1v5PZZj8oYQXFct1wXHj4n3ujCZBe3I0udMNMq7jM+ZLJ/6jpksZrLyjg1Vr5eVY2GjKg59T4j+tEySPSJxIUTfqIpMSB8I6Xlzo+qbEAIiAeBgeSYMQpAZwfHpf/y9slFV35hqkhmJAyGoD8d7v/VgBXqCmY/g53+9/ppajZF8heUYtUcEm2ZVZgT2YTlGX565ZLsGAchKCiHB5ZiwTEgv7PU+/RSEzuB4SAIhqNdFEDF1fhdtyyqelHUZm5Dlhs8RsghZwiQzAplMn5bBpKdnQoLLA9X2iFQ2qoZACOrbpcpGVR1CUA4bVeNASBAqELxqQUkmEPLWFhGZ9XnHB3s3qlaDENiFjasI+FGZkOBG1WB/BJdnojaqRkEIxk+tpRnuyeoNMmWdrE1Ai5BlolK+ZQhZhKx8R1yCq5kuF9qAEH2janASDIMQmDfgM+f3vlm7CoRgZycmNGxU/cXzT1aelglCCD6/b/DQyiO6YZmQYCZD/5wEQkwyI2qjavCB5N7Vp+obVZEJURCCv58+4sw+yzFhT8voe0SyhpCwp2W4P6TXQU19LoE7F36KiyBiKpqLtjGT5a7P+dR3dZnJwtMzOPZ98n75N/aI4MB7Q3AEIeRvlx4j/1+9NyQskxEHSkzOD+4BQf14hBeDLwxCZAP79T5d+OLVnxf3PvNIZaNqEELw+eSDjq+8RyWYGUHmCYfaqJoWQsKelkH9wT0iPoOIT0EjbGL2+a7aZxDx2Tb6HCGrDNnjuoQsQAiODz31gPwbT8fgUE/PhEEIvlePOKeFkLCnZVC/Wo6rtTzjc+CgbW6kvwlZ4WjiYraHkEWfMx0DeZbzaS6oS8hSg8XFpQufBl/QaWkbA36egTzraxGyslY0XX0+xxMo43P22Ke+I2RV8eMypBnjZgxQ3uV3v/jkWPUEkL4HfNOpnpBlqlQ+5XyOJ777nE99R8giZOUT8Qyu4pNjEbLeUoBPF/ZqUdYbNwPXdPL1FD7HE0JW72t6XLixIWQRskxibC5lfA6KPtvme8A3HfwuBHxTW4LlXLSNPtfbi9wWk3TUZ3MeIYuQlc1IyqAWn4Oiz7YRsqInM2ayMggQMaugz0WPy7JmV33qO0IWIStm6LJX3CfHCqrks22ErOjJjJBlL25Uq5k+Fz0uCVn2xyUhi5Blf5QZXsHnoOizbYSs6MmMkGUYBDIsRp+LHpeErAwHXJWqCFmELPujzPAKPgdFn20jZEVPZoQswyCQYTH6XPS4JGRlOOAIWdsqwA2B9gdYnCv4HBR9to2QFT2ZEbLiRIJsytLnosclISubsVarFmaymMmyP8oMr+BzUPTZNkJW9GRGyDIMAhkWo89Fj0tCVoYDLstMVkdHh9iwYYMYO3asrLazs1PMmTNH/nvmzJli2LBh9luewRWYycpAxAyr8Dko+mwbISt6MiNkZRgoDKuiz0WPS0KW4WBKUSx2JguANXfuXDFp0iQJWVu3bhWtra1i3LhxshltbW2ipaVFNDQ0pGhWPqcSsvLR2fQqPgdFn20jZEVPZoQs0yiQXTn6XPS4JGRlN96q1RQLspCxWrJkiTj88MPFli1bJGTh/3SwWr58uRg1apQT2SxClv0BFucKPgdFn20jZEVPZoSsOJEgm7L0uehxScjKZqzVqiUWZKmK9OVCQNaaNWvEhAkT5NeLFy8Wzc3NoqmpyX7rU16BkJVSwIxP9zko+mwbISt6MiNkZRwsDKqjz0WPS0KWwUBKWSQ1ZAG41q5dK6ZMmSKb0t7eLoYMGULIStkx1U73OXDQNjd+iytsbNbqO/52Ya9iZZ3QTEIVf1bHRKV8y/jscz7NBYSsKn5R1oDo0+ALSk/bCFn5TlPZXs1FEDFVwEXbfI4nvmePfeq71JDF5ULTMJVNOZ8GHyHrLQVUtsfFycz3gG/qua72nYl9Ltrmc6z03ed86rtMICuLje9dXV0Cf/I8Dl14TNXLPXDOXXk2xfhaA68bX7Ps5jNvlt/Xsg3fl9E+2uZmv2E81eo7NSajxmWWY7J///6iu7vb2K+yKEify0LF7OrwOZ6U0eey67na8QTXyXuea2xsFPiT5EgNWXyFQxLZk5/jE+Ezk8VMlj4GyrpEb+qtzPaYKpVPOZ9jJTNZj8lB5ILPpYYsGMqXkeYTNKIcC9+7vOzkc1D02baoccmN773xoYwQ6fO49Nk2333Op75LBFn5IYXdK/EVDnb1jVu7T45VT1k63wO+6Th24a66nsalz/HEd5/zqe8IWVUiaBnvOqMci5ksZgxMgSDrcj4/Tm6qFSHLVKl8yvk0UYcp5rPP+dR3hCxCVj4Rz+AqPjlWPWUMouCfy4WEfwP3z7yIz/HEd5/zqe8IWYSszINb0gp9cixC1lsKELIIWUljQprzfI4nhCzPN76nGfhlOpd7ssrUG0L4HBR9ts33gG/qJVwuNFUqn3L0uV6dOc/lM96qXYWZLGayrI/A90yeXfMaf106S37vc1B01bZafaf6LarvyprJMh2Xpg5CyDJVKp9yrvqcqTpZ78kadP2TVS/98un7mjYrk3I+9R0hi5CViVPUqsR0MvPJsYJ6uGobIcvcPQhZ5lrlUdJVnzPVhpDl8XuyTAdB2csxjZpPDxGy3M3SEbLMfYSQZa5VHiUJWfGWC5nJsjMqmcliJsvOyNJqJWQRstRwKNONjem4NHUQQpapUvmUI2QRssrwKiZCFiHLesQzncx8Doqu2sZMlrl7ELLMtcqjpKs+Z6oNlwu5XGg6VgorV6a7alMRXAwchCxmspjJ4s/qmMa4rMq5GCvj2E7IImTFGS+FlCVk5SM7IYuQRcgiZOUTbd66CiGLy4VcLszb6wLXI2Tl0wE+Q5bPtmF0cLnQTTUTLgsAAB5sSURBVED2fVyaRC5CFiGLkGXiKRbLELIsiqtV7XPA99k2Qpa772/zfVyaRC5CFiGLkGXiKRbLELIsikvIkgq4/qJVZrKYycI45qb+fGJlnKtwT5Yb45JPF1YZ1WUg4LCmuXh35vNdtc+2MZPFTJZ6Wz8hKw7+5FOWkEXIymekpbgKM1kpxItxqs8g4rNthCxCFiGrnA8swDcJWYSsGNNwMUUJWfno7jOI+GwbIYuQRcgiZCEO8LcLk8+VXC7kcmHy0WN4ps8g4rNthCxCFiGLkEXIMpzoqhQjZBGy0o0gg7N9BhGfbSNkEbIIWYQsQpbBJFejCCGLkJVuBBmc7TOI+GxbkZCVx4/VFtV3tWzLakIryjaDcJC6iM+2xRGHe7K4JyvOeCmkLPdk5SO7z0HRZ9sIWXYyWYSsdHHHd58zVYeQRcgyHSuFlSNk5SO9z0HRZ9sIWYSsMi4X+u5zplGZkEXIMh0rhZUjZOUjvc9B0WfbCFmELEIW92RltYQdZ7Zx8X2Q1ezjnizuyYoz9hOV9RlEfLaNkEXIImQRsghZiaa9ykmELEJWuhFkcLbPIOKzbYQsQhYhi5BFyDKY5GoUIWQRstKNIIOzfQYRn20jZBGyCFmELEKWwSRXb5CV9YbAdBKbne3zZE3b3PyRYUIWIYuQRcjKErKKmgvyeKLX6p6szZs3i9mzZ4sNGzbI60yaNEmMHTvWjC4slCJkleupi6Icy8LQ2qZKn20jZBGyCFmELEJWupkkk+XCzs5O0dbWJlpaWkRDQ0O6FmVwNiGLkJXBMDKqgpDVK1PWPseXkRoNv6qFfB6XPtsWp9fpc+bznPOZrI6ODrF27VoxZcqUOGPEWtmsB5+1hmoV+xw4aBuXC9VQN31tCiErXdShz7nrc6Y9n/U8R58zVT5euUwyWe3t7eKhhx4Szz77rBg5cqSYPn16oRmtrAdfPEmTlWZQdDMo+txvXC7kciGXC7lcyOXCZHO6OisTyFq8eLGsD5ksABcO7smK1zE+T9a0zU2AJGQRsghZhCxCVry5PFg6E8jSKy3D/ixmsszXqtMNH7OzCVmELC4XvjVZ57E/hD7nrs+ZRVXug4ROtbYf4PuNC5+Rcubhc9X6LXPIwpOGK1asEBMnTixsyZCQZT74TB06TTkGfHcDfq2+++vS3kwPjqx9jvtD0nicEPQ5d33OtOfpc+bznFeQhUzWmjVrxIQJE0zHiizX1dUl/2RxDLxufNVqNp95c+W7QxceU7XcA+fclUVTjOsYNeeWmmXXzDxFfl/LNnyv7KtlG8rlaV9Rth245o2amj46ajvj/qlWsCjbUjfcsIJa9qkxGTUuk/hcrb4z6bf+/fuL7u7umlYW1Xc+j0vaZuhYGRTLep5L63MmJrnqc42NjQJ/khyZZLKwJ6u5uVk0NTUJ/d9JGpTFOVkTfhZtiqqDd57Z33nmcffic79hzDKTxXGJcVCmZZmifC6PeBI1T+jfZz3PMXscR33zsplAlv4y0jFjxhT+KoesB5+5nMlLFhU4krfY/MyibMsjKBZlm7n66UoSsghZhKzi9/WEeXHW8xwhK12srHZ2JpBlp2nJa8168CVvifmZPk/WRdlGyDIff9VKErIIWYQsQtbLp++bPphEZMZxAbXPs9YcjnJxn3rNYy4gZL2pgOqcqMChnkrIZGQZVFIUiBg0LXWRomzLw7GKsi11pxhWQMgiZEXFSnyf51NcRflcHvHE0C1lsayTCcxkxVHfvCwzWVW0ImSZD6Kokj4HxaJsi9I8q+8JWYQsQhYzWcxkJY+ohCxCVvLRY3hmUSCSx51nUbYZSp+6GCGLkEXIImQRspKHUkIWISv56DE8sygQIWQZdlCNYoQsQhYhi5BFyEoeSwlZhKzko8fwTEJW9hO1ofSpixGysu87n+GftqV2OeMKuCerXK8WqdZxhCxClrFTJy1IyMp+ok7aF3HPI2Rl33cEkbijsG95n+NJHGUIWYSsOOMl07JZD75MG1elsqICh8+2+TyZ5dFvuAYhi5DF5UIuF3K5MHnEZSaLmazko8fwzKIAkpBl2EHckxWqgMvv7KHPuQnHcTw262QCX+EQR33zsoQsQpb5aElYkgE/+4CfsCtin8ZMVvZ95zP807bYLpb4BEIWlwsTD560J2Y9+NK2x+T8okDEpG1pyxRlm88BP22fmJ5PyCJkcbmQy4VcLjSNmNuWYyaLmazko8fwTEJW9hO1ofSpixGysu87n+GftqV2OeMKsk4mcLnQWPpYBZ2CrDIGfKidBeUTRDiZlS1jgPaU0eey8Lco2/A992SV8zfiGCt753hCFpcLY9GeSeEyBnxCVnTPMSi6CZBRIKIghAH/MekEu50zvKYz8Pf9eEMaFS1NYyV9rnw+V61vmckyWC5kCjwqNNT+3jRwuPjL6z7bRsiaFZkxQAH1o/OELCEYK/OJlYQsQla6kVblbGay3MyI+AwiPttGyCJkESCFKGMGkpBFyCJkxVTA58matrkJx4QsQhYhi5CV1ZaYqHiC713eB8nlwjcVUEEjag+FuntBOabAYxJjoDghi5ClhkStJTVTn+PG92h/pM+56XOm/cZMFjNZ0VEgQQkuF/odOLgnq1ybp6PuPLnxvTeIMdtTzmyPz/GEkEXISoBQ0acQsghZURlIfF/GPRQuBnxCFpcLCZDljCeELEJWNDElKEHIImQRsvJ9+3QZfY7LhdHB03TZyUX4p229/c/3ZJUv8x/mmXyFQ5V4Zbo/BKdnEfQZOAiQZQNIZrKYyWImi5msrOa4qHiC77nxPfoGymqJMt5VZzUACVmELEJWb5YOB3/iI10oZTzxO54wk8XlwnQRosrZhCy/AweXLsqX/i6jz2WROfb9rpqQ5XesJGQRsghZMRVgUPQ7KLoIkFEgwqcLe52cS2rlXFJz0edM5wFCFiErJmKYFS/jXTWXC6P7zjRw+BwUXbSNkMU9WQTIcgIkIYuQFT3zJihByGK2p2z7lnwGSEIWIYuQRcjKKpEQFU/wPTe+1wCjxYsXi1WrVokxY8aIKVOmJECo6FMIWYQsQhZf4cA9WelipeuTmc83Nqa2MZNVZ5msjo4OsXbtWglXgK3m5mbR1NQUHQliliBkEbIIWYQsQlZ04DSdrF1cxqZtvf3P92SV70GhMM/M5D1ZOlh1dnaKNWvWiAkTJkRHgpglCFmELEIWIYuQFR04CSJ+x0pCVp1lspYvXy5GjRolhg0bJgBZbW1toqWlRTQ0NERHgxglCFl+Bw7eVZfvzqyMPkfIig6ahCy/YyUhq44ga+vWraK1tVWMGzdOQtbmzZvFihUrxMSJEwlZ0bGwUoJB0e+g6CJARm1U5Sscet2Xm8PLuTncRZ8znQcIWYQsQlYMwIqazLhRlZOZGk55/vh11LgkZHFcFjEuTUGEkNXbO7udM7zqbGT683HMHsec0LXimezJ4nLhvsl74M0zGTiYyYoKiPiekJXNb4VGASRvbAiQZQZIZrLqKJOFzubGd0JWLcokQLoJkFEgwkwWQaTMIMJMFjNZed+Uhs2DmWSysniFQ1dXl8AfHlSAClCBtAr0799fdHd3p62G51MBKkAFRGNjo/yT5MgEslQ2y/bLSJMYyHOoABWgAlSAClABKlCEAplBVhGN5zWpABWgAlSAClABKlBWBQhZZe0ZtosKUAEqQAWoABVwWgFCltPdx8ZTASpABagAFaACZVWAkFXWnmG7qAAVoAJUgApQAacVIGQ53X1sPBWgAlSAClABKlBWBQhZZe0ZtosKUAEqQAWoABVwWgFCltPdx8ZTASpABagAFaACZVXAK8jCj1PPnj1bbNiwoaL3jBkzRFNTk2hvbxfLli2r/P+AAQPEzJkz5Y9a49C/HzNmjJgyZUrhfYYf354/f754/PHHZVuULaphYW0O02DSpEli7NixIlgf6gnqULTReLHt3Llz+zRj5MiRYvLkyWLp0qVi6tSpYuDAgQLlrrrqqkofwu5FixZVvi/aDnV9ZY/ed6ofMC7RL3qfBfuj1ndlsRHjEHZOnz5d/ii8/qPxaH9Yf5511lnSH9UPy5fFlqh2VIsju+66q2htbXXOnjB/w1hVMVH1KT6rl06feOKJ28TZIUOGiFmzZknfLMuh24YYAlvWrVsn1q5d2ye+B2OHfl4Z7QqL8dAc81Zzc7P0K70v9F9kCdMEPluGI6wfwmL8Jz/5SbFw4cJKk/U+gn/iQFwty+EdZOkTrd5pDz/8cB/xOzs7RVtbm2hpadnG8fRBWWRH6e0IG4B6sFBlAY26BmpCx6Dbe++9t5kI4HQYmHowLdJm/dcD9HboEzdsVJOdghe9P8sSNNTEBMhQoIv/Q1vnzJkjjjvuOBkMgj9LpcYlyuoTd1ltDPZFELKCkxrsCvZnkWMuzrWDQVz1CfrXRWgM+pseZ1asWCEnbdwMoL9uuukmAcAKglQ1n42ja9Zlg/FS9dvBBx8sYNfEiRPlDYEOj7ixDsbDssXHoE7BuUpBlB5vqs0NZQMS0xiPPkTiQSVC9PFXNpvQX15DFgxUP1791FNP9YEs5YTIkNx666197kDLMJmFtUENoNGjR28DS6r8ySef3Cfjoyb1NWvWiBNOOGGb86BDMOhkHfDi1FcrYMN+3LUg6CNw4GcO8NMpEyZMkMERGcwy3cGoAH7DDTeIPfbYQwI9AruycejQoQJ9GZy81JhF3wQBpSw3AHqfol+effZZ+V+wUYfDMBt8gqxacSTOuC+qbNDf9IkObdJvRMP8q6wZZMRDxDzEBhwqzp100knbwLDyqbCbUH0OUaseRfVV2HXDIEvNEyrrr8oAjsM00YGzaNtMYjzmAD0u6nPY6tWr+8zzRdvjPWSZZLIAJQgkZRpoanKuBg21wCgs6NUKMGWDk1qQpdqKOxlk68aPHy9Wrlwp+w7OpQCsDI6l2qDuhPFZBb077rhD7LzzzmLLli2VTBa+Dy5R6wGnTDYF26KC+vr162XmQ5+sfIcsnzNZmJQxQe+///7iiSeeCM1i4XvcLJTt5kYtqSGjg5uy4E0BPqstFOomB/9XphtOE58PgywACPpE2ahnsrCdJkwTk2vlUcYkxqMdOmQxk5VHz7x5jeBatb6/pdpeCv1urUzLTLXSnrUybVGQde2111b2eMH2suw/06EkuIdHtVHZfeSRR4p7771XnHbaaeLGG2+UWUjcoY0aNaqyxy7HYVfzUioAoBAABHfDCOSYuF588cXK5BS2v66MWaswY9VYHTFihLxh0fslbE8W+hNg7OIepnrZk6XAJLi0rfd/GTL+tZyv2p5Wvd2bNm2qZHeC9sD/8Hu8OIL7YcsSX6pBFpZ11baR4LJvrX2+RdtlEuODMUXtt8P8zeVCyz0YBAw99R1cLlRNKdtymQ4btjNZZRyQtTJZqn8POugguTyFzA9s2GGHHcQjjzxSuk3v6EtlDwALd19HHHGEeO6552Qmq1r/qsCJ78uYnauWyVL7ywCQjz76qIRf3zNZSgtX95hF7aeqZpdr9upzw/bbb19ZosdeXeVj1eaCMmeUq0GWio0YnyrDHMzolXGp1yTGA8T0TJYOx1wuzBmycDnlIOqJw2BaO2xDZxnAK7inQE3YsCNsH49qMyY2/Sk8faIPZg/KGCijgj72KyEDtOeee8osEMo/+OCDcmSpPU+Wh1ms6pU9gCtkeYYPHy722WcfCR/oy7CNuAp+EfyDIFbGgK/DOsbtLbfcIjU65ZRTCFmxRkv+haP8rVqMKOMNmq5ecBtE2KbqwYMHV24GkGGuZWtZb3ZqQZYCFuii5j09npQx/qOtUTE++ISoPocHH3DL36O2vaLXG99NMlk6hKg9MWXZZxB8unDevHnijDPOkEtOweCo2qz2K6n9PyZPF4Y9/VXU4IwK+mFPFepP6hXV7mrXVfYAcJGmf+GFF+Tj1YARBcz4f/U6B33MBl8LgHOWLFkizjvvvFI9Kh+ccDEWkcnCK1KYySrbiOzbnih/C5uIy75MCAvRxgULFohp06bJeBlss/qMLHjwSUP9aWu1XHr22Wdvs7erDD1bC7JUkgFPvWK5E3vsamlSBnuCbUZcDC5ZB8csM1k59lxwTxYurR5ljbrzCtsTk2PTQy9l4z1ZwX0wOoQF08lF2K8eQdavrb8HBd/r704pW/uDmukBAQERh3pUXN1VBset/vi1/l3Z3mmmbA17rYEK5mF7stCfF1xwgcy4qnfAoa6y7Q8MG//V4kjYO+hcsCcJZAX3pUGnMo5NPZYE2xd8V10wC6bvCy3rfiy0OQqygg8A1NKkiHgfds2oGB+cI2rtvS7De868ymSVZZCwHVSAClABKkAFqAAVIGRxDFABKkAFqAAVoAJUwIIChCwLorJKKkAFqAAVoAJUgAoQsjgGqAAVoAJUgApQASpgQQFClgVRWSUVoAJUgApQASpABQhZHANUgApQASpABagAFbCgACHLgqiskgpQASpABagAFaAChCyOASpABagAFaACVIAKWFCAkGVBVFZJBagAFaACVIAKUAFCFscAFaACVIAKUAEqQAUsKEDIsiAqq6QCVIAKUAEqQAWoACGLY4AKUAEqQAWoABWgAhYUIGRZEJVVUgEqQAWoABWgAlSAkMUxQAWoABWgAlSAClABCwoQsiyIyiqpABWgAlSAClABKkDI4higAlSAClABKkAFqIAFBQhZFkRllVSAClABKkAFqAAVIGRlMAba29tlLWPHjpV/b926VbS2topx48aJQYMGiRUrVoiJEyeKhoYG+d38+fPF448/LstOmjRJnrd582axaNEiMXXqVDFw4ED5XUdHh1i7dq2YMmVKBq0svoowG1WrqukS1GDx4sWiq6tLTJ8+Xerpk0awZe7cuWLGjBmiqampMpYwXvD54IMProyl1atXi2XLllU6dciQIWLWrFmVsVN8b6drQdCnUFtnZ6doa2uTOlx55ZV9LjBy5Ehx1llniWuvvbbiWygwYMAAMXPmTOlfqFONmzD/0v122LBhsn51zZaWFrFp0yaxZs0aMWHChIp/or9w6PqHjUmM2+bm5kq/plOnuLOr+TC0hQZq3Npq4fLly6WO99xzj4yvqp/060HrVatWyf8aM2aMjJ/BdqOPrrrqKjk2UIf6Hu0fMWJEaL22bMqr3rBxiTF/0003iRNPPNFq7IC+mAfRZ5dffrnUWJ/XMH7QPvgnYhvGEvpl9uzZYsOGDRWJ1HwJv3zuuefEoYcempd8ia9DyEos3VsnmkIWzsCECaiCMyuwwGcMqHqFLF2HoC4ATkysmOSUfi+88EIFKMIm4wy6tJAqFGSpQKIm+Tlz5ojjjjtuG8jC9wrscW4QIgoxIqOLIojqQINqVV8jAIfdfIRBkq4LJhMFOmGTSxzICuqtf163bt027fMdsjLq9prVqIn14x//eOUmNghZ0Hno0KEVv1CfR48e3eccjCXcpKgbGgXTJ598sow36qY4D7vyukaRN6QPPPCAeP/73y+TDgCn9773vZUbHhX/oUMQsvQ5MThPALhHjRpVeiAmZGUwwk0hKyz4qsnkmGOOqVvICnN+FfQAHD/84Q/lnRYOON3uu+8u9ttvPwmqrjiayTCDDjfccIPYY489JFTqmTpMHMFMlg5Z+LdPWgQzDzoA4TtTyFJ30Jg0kYlSwA5fxB2yglToZwpZJ5xwQugkr/QPax8hy8QDapdR+u66666h+utZR/gODn0cPfzww5VsG/qjsbFRdHd3y8wkfE+NB5/8SFe0KMjSffD1118X8+bNEz09PTKTpbKIyHLhgJ/qmaxg4kG/+dL7LP3osleDU5D1nsmz7SkRo+a/Lp3Vp7QpZKnBE5ZSz3q58C/nHxDDIntFd7nisUrlcZYa9EzDXXfdJe9Y1OSFbAQCIu5Ok6a6dztnuD2jDWveuPCZPiVVNgT/qZaN77jjDrHzzjuLLVu2REJW0iWbQdc/adhiu8VePn3fPhfQwUQP1GE3K9UgKRiIUef+++8vnnjiiW2WSEwhCzdE+haAoCr1vFwIv9xhhx0kzOJQS9gqS4v/U5la/f/w/8gqYdKFtgCg7bffvs8WDOXr+H+1HUPPZFWbdHX4Rftws4LJe/z48WLlypV9JnbEZlcm77jeWGu5EMt46LM999xTaqOWWXENtfyqlt6hub4kq5bKAUB//OMfxfPPP99nKVcHIzUHoF61ooN2vfTSS+LZZ5+NhKwgsNXyw7j62CpPyEqgbBhk6ftjUKUakPqeLH25AgMPy0CvvvqqwH6SyZMny7Vqff0Z9eiDPU5TXYKsanf5Kjg+9dRTfUzHej4CQprUflkhCxkaHABJNeEACl588cW6gyx9UtAnvuDkrPwEd8H6fscw/1F+h+VXPYulIC14Pv4f/ollDLUnC8CvMmLImOgTDkABh9qrpQ9cfa9dHF8uU9moGyXEL8RCxC1kX3Eof1XZWeXXgKVddtlFltEz+lhOQlw8+uijxWc/+1n5vT654nMYZFXbOqBuPtTWgyOPPFLce++94rTTThM33nijBAIsTaulp7Cl6jL1QdK2REHW0qVL5X7Gc889Vzz66KNSFxV71b5hQM1JJ50kM1Fq77DSV4373XbbTd4k7rXXXrKpuu+q8XPQQQdJqEI2C+MBKxOIfVGZrOA4SHqTnVTDJOcRshKolmUmS98QiEGe1cZ3lyArLAOjZ7IQ9HT42HvvvWUGC3ddylHjdmOZIQuABXuPOOIIubkTmSx1B67u3JAVxaGDgm+ZLD2g3nbbbZVJsNqyRzATFTbphmWr1NhJm8nSJ5vgcqbvy4XKdozT9evXy8lTTa7IdAShU2Wt9I3N6mYTG9LPOOOMPntt9KXAapAVlcnCDS+yNPoEj3Yj8/bII49UYm89Q5bKLikQvu+++yoPEUB3PWul9ymyk/gubF+o7ocKspBFvPnmm2Vy4aGHHhKf+MQnKnvhai0XErLiznQxy7u+XBi2zEHICn+KMpgWxh0n9k+ccsopMvgiCCC7A9AKZiRMhlWZIQtwhUzJ8OHDxT777CPv4qMgqxY8ROlR1uVCtFvd5SJQqxsQU8gK0yQLyKq2JytLyHrpmt4HPXb+Qqv8u+jPagyZZLLUU4Y6ZAX3v6E+HTyjNp6bZLLC9mQFH3AIxg208cEHH5TmqUxbWsg6YcFEWd9t026Sfxf9WfVdVCYLMUc9ZaggS8/wVRsD+gMpYf0clskCXN16661y6R4HAFu/gVRPF9Z6GCyvJyOj4mfU98xkRSkU8n3STBaq0p8uVIEGryTAoKvXTFatpwv1pw2DTxX+6Ec/qjyCHbcbywxZatlL2YugHwVZaZ4uLDNkqUlw8ODBfV6dYLrxPTixZAFZaqO0fteuliHPPvtsORTTZrJevPrzsp7BX/y+/Lvoz2kgC8uFS5YsEeedd57cZ6WW+vQJXD3CjzgY9nSfPqFW25Ol4mnY04XqRizsqUL19K7+pG4YLJjGmOPnnyqL3j79B/Lvoj+ngSwsF6rMZBgIqzkNcRpgFKZb2J4s3DDhQQT1hKfaGlFruTA4T+jgrR50MO2jPMsRshKonRSywt6TpfZ74KmLLF/hUNblwmrvPan2nizVPcH3Y8FxVeBWewPidGWZIQtLLbAXh77sYus9WWWGLARSjBksR6gHRsL2ZCHAX3DBBfLuWH9/UhjAh+3ngdamy4Vh78nC+WrPle8b38N8GParSTaYyQK8KLhBOf1dR2pf6rHHHisf7lAbsMNeoaBeA4CnC2vtvQt7T5YOGvr7sYLjA+V8frpQX+LDvuHzzz9fZvKU7sFMlq61vvFd9Sf+D3vnAL7VIAsa33333bKcPs8hhgOy8HAEjrBMVrX5AuVdeUCBkBVnZn6zbBCyElRh/ZQyQpZ1o2NcoIyQFaP5mRYtM2Rlaigrc1qBPF5A6Up2xLWOVIAc9vLYpLa4AsNOQVbSzuB5VIAKUAEq4L4CtifWpA+PuK+sXQuyhte0++bsWtu3dkJWnmrzWlSAClABKkAFqEDdKEDIqpuupqFUgApQASpABahAngoQsvJUm9eiAlSAClABKkAF6kYBQlbddDUNpQJUgApQASpABfJUgJCVp9q8FhWgAlSAClABKlA3ChCy6qaraSgVoAJUgApQASqQpwKErDzV5rWoABWgAlSAClCBulGAkFU3XU1DqQAVoAJUgApQgTwVIGTlqTavRQWoABWgAlSACtSNAoSsuulqGkoFqAAVoAJUgArkqQAhK0+1eS0qQAWoABWgAlSgbhQgZNVNV9NQKkAFqAAVoAJUIE8FCFl5qs1rUQEqQAWoABWgAnWjACGrbrqahlIBKkAFqAAVoAJ5KkDIylNtXosKUAEqQAWoABWoGwV0yPqZEGJ03VhOQ6kAFaACVIAKUAEqYFGBnp6e+/8fLOd2rtQeIa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AutoShape 2" descr="data:image/png;base64,iVBORw0KGgoAAAANSUhEUgAAAlkAAAF9CAYAAAA3LX36AAAAAXNSR0IArs4c6QAAIABJREFUeF7tnQ24VUW5x4eyjpIIcioV7JIlKqYnso5m3FTEFFNu+c1FJJSOWF7BzJQoLCUJTSng+oEnENF41NDMk3kUCbWLppTZsTTUup6Sj6yjonaQ8nbu85/jbOcs1t5r1sestWb2fz0PD2z2rFnz/mfed37rnVlr9xM8qAAVoAJUgApQASpABTJXoB9q/NOf/tSzZcuWzCtnhVSAClABKkAFqAAVqFMFVkvIWrduXc9ee+1VpxrQbCpABagAFaACVIAKZKvA008/LQhZ2WrK2qgAFaACVIAKUAEqIAhZHARUgApQASpABagAFbCgACHLgqiskgpQASpABagAFaAChCyOASpABagAFaACVIAKWFCAkGVBVFZJBagAFaACVIAKUAFCFscAFaACVIAKUAEqQAUsKEDIsiAqq6QCVIAKUAEqQAWoACGLY4AKUAEqQAWoABWgAhYUIGRZEJVVUgEqQAWoABWgAlSAkMUxQAWoABWgAlSAClABCwoQsiyIyiqpABWgAlSAClABKkDI4higAlSAClABKkAFqIAFBQhZFkRlldkp8Oijj4px48bVrPCCCy4QX/7yl7O7aJWaXnzxRfGFL3xBnHTSSeLEE0+0fj3XLvDHP/5RzJ49W/z0pz8Vp556qvjWt74l+vfv75oZ3rbXxvi1Uae3HUDD6lIBQlZddrs7RhOy3Oirf/zjHxKqFi1aJBs8efJkcfHFF4vtt9/eDQPqoJU2gMhGnXXQFTSxjhQgZNVRZ7toKiDrwgsvFK2trWLPPfcs1AROKNXlf+WVV8SXvvQl8W//9m9ixowZoqGhodC+4sW3VYDjl6OCCuSvACErf815xRgKELJiiFVgUTWBH3jggbks3RZoqrOXJmQ523VsuMMKELIc7rx6aHocyFKTCPZnbd26VS5f/e1vfxPYs3XCCSeIP/3pT3LP0AMPPCD3eeH/hw4dKrZs2SIuuugicdBBB4n3v//94pJLLhHr1q0Tn/vc5+QerJ133llKHTZJvfbaa2Lp0qVi+fLlYtOmTeLTn/60+OIXvyj23Xdfec5dd90lrrnmGvnnfe97X6XLnnzySXH22WeL733ve+LDH/6w+Ne//iV+/vOfi4ULF8q/DzjgAHHmmWfKdm633XaV82APsnorVqwQuPaxxx4rzjvvPGlHtUPXBedffvnl4tVXXxVTp04Vp512mthhhx2M61d1HX/88VLbW265RWo7Z86cPpdva2sTAK4XXnhB2n7nnXfK9mI/GzRV7VXa77LLLuKDH/yg1H769Oli7733ltp897vflefi7/3331/2E/6+++67q9rR09MjHn74YXHdddeJBx98UPz9738Xn/zkJ2W9//7v/y769esnMK6uvPJKWe9PfvITucw5YMAAWUbXHHX9z//8j5g/f36lX1paWsQxxxxTydaZ9l2wf0zaGRzT3/nOd0LHJupev369tANj7vnnn5d6nn766WLixImyj/Xxiz679tprxS9/+UupwU477VRpHvwD10G/vfvd7xY33XSTuP7668Uf/vCHbcZlmE/89re/lX33s5/9TLzjHe8wGqP1EMtoY30qQMiqz353xuokkIUJFZMCJhoc733ve+WkASDApmx1fP7zn5eTNiZJ/I0JBYCzdu3aShnsLfrGN74hN3AHJ5Tu7m657wiQpR+Y3DBBAZ6effZZgUn5m9/8pjj00EMrxX7wgx8IgMhVV10lBg8eLG6//Xbxla98RQKBfqBdZ511lnj7298u/vrXv4rzzz9ftLe39ykDIEM9H/jAB0L7VbU7qAsKf/3rX5fQA5AzqV/Vtdtuu0mtoPFnPvMZ8eMf/3gbyNpjjz1C2/uJT3xCLFiwQEKngiwAG64P7QGOAIOrr75aagjwVAcg9uSTT5btVv2L75YsWSLBB8f9998vzjjjjG20xDgAeB188MESsjAmPv7xj0tYU8e73vUu2Z+HHHKI/K8f/ehHMjMX7JcrrrhCthGHSd+FdYxJO5XeY8aMEcuWLRPPPPNMpSrANcYDxsbGjRsltK9Zs2abS82cOVP813/9l9i8eXOfBzegAeqAJuqm4P/+7/8EbEN/YGwDsGbNmtWnTmgEQD3uuOO28QncyOAmQ/chnIx+g97wMR5UoJ4UIGTVU287aGvUxndMDmq/lpqQMOFgYsDE9Pvf/15OPpg0Jk2aJP+NTdrImPzv//6vhKGBAwdKyAK8qDKYbHCnj+/VpBuELGQMMJljogMIIVuwatUqgUlt1KhRYu7cuRLgsEcJQKEmRAUWABXsY8LEhPNhC8rsuuuuMuuDyQ8ghnYgs4O/v//974tLL71UHH744RKMfv3rX0sIBECp+oPdrNoN4MOkiicjX375ZQkXjzzyiKzTtH41USND9d///d/iPe95j9R4v/32kxO4Wi5ElgbtxcSKyVo9jYkMHNqLLBrai75Q2gOmPvaxj0l4A3j+53/+p7QLfQX9fvjDH4qvfvWrUh/UCQ1wbQDEEUccIXVGBhN/4/ja174mkCFDW9DX5557rpzsoTXG1fjx42X9aM+wYcNkxgr64P/RNtiIupH5QgZ0r732kqCCrB36DGCLforqu3322WcbzwOgm7RTH9OwB2MaGVP8G3WobBOgHf2IPv3oRz8q3va2t8nv8fnPf/6zzFa98cYbfSAL9aDP0Dd4GhRHV1eX9BH8HzTFv6Eh+mjQoEHSj9AfGHvIFL/++ut96rzjjjuk76EvFajee++98gZCAa6DYYhNpgKJFSBkJZaOJ+ahQBLIwgZ5TArYfI1JAJMoBjomJEzQODDZY5IEoGHpCuUxgWAywmSC4y9/+YucZAEOmHRfeumlyoSCbAvqxUSsn4MJHXf/yKwo+Lvhhhvk8hau19jYKDo7O+XEjEkW2S3AHZajACWY7NUBEAKEIUNz5JFHyn8DQnAuJn51APZuvPHGSv3VIEvXBWUAKMjmTZs2TYwdO9aoflwXEzOgDNmkd77znfJywT1ZaDsmaCy/qr5AOUz0mPg7Ojpke5EhxPc4X1+2Uv2uZ6gASlhCPeyww6R2yOAoYEXdmPz1pU/8HyAOcAl9kMlEm5CZCqsfUAKbUC/q+t3vfieXjDFuFDAEtTXpO5PXfVRrp9I12He33nqrbFfYAyEAe4xLLINCPwAqyuLQX0GCGwncCKCvlHaPPfaY1Ad9s/vuu8sxAU0x/vFZX7rW+1291gR6AKhwI4B+0pch84gXvAYVKJsChKyy9Qjb00eBJMuFyFZgclQHljZw165PwmGQhUkEe3LUEZyEMKGrSUrd5WOpLviOrt/85jdyKWnx4sUS0PAZ56klRExE2DujoA+AFdzTpIuAvWPYAwXAAJyEHXpGrxpkITP02c9+tvI1sjCAFSzrmdaPDBNsCWochCwFRMhYBSED9l922WV9ABdgq8AJDUS/A/4ACWopK2z/TxhkIZu1cuVKmYFEViyopYKsYP3Buu655x4JG8jAQKOww6Tvqr3DzaSdyuag3vr4BYAB7rHPD22FvgAndQB2wiAL36MsMpJqzyBAH3uqAF877rij3A8HaEJ96CNk/iZMmCAztbiJCfYJblSQyVXLx8hw4iYBS7zwLx5UoN4UIGTVW487Zm8SyAq+LNQUsrDxPQgE+rk6ZGGpqtqLSdU+LIAEIEtlpDDZAb4wgWGCVZkgXEPfFxTsIkAW9j1hbxcm0qSQhcke7VGHggpk90zrV5AV1DgIWUEN9DbrfaqyiGiDDiNh/W4CWcisARQA1DgwsR911FHyD2ACe7AUZAVfDRKELGQIsUQJAIHdYYdJ34VBllqOjmpntScCg5AFvTAesU8Ne6aQeQPYYDkZYF4NsvSsKpYZAboAI2RLcQDesNwI2IIeyHThwM0IxiVe3RH0A+iIZWi0EbCL8T98+PA+e78cC0NsLhVIrAAhK7F0PDEPBfKELGxYV5MLbFMv2MSkgckwaSYLExWWwtTmZCzBIMODJTocyIbATmRN1FJlUFuVGcJyl56NMukDNVHjSTN1TZyn3m2FTJHKZEXVX23ST5vJygqykElRy5lqfxuWOIPtCxtXYZks9E2td7SZ9F1YHwFcTNppAll4Nxn2R2GzOcbpRz7ykcqyHiAQtlaDLH1/IMaG/sRrWLvxcAKysL/4xS9knQC6Wr+CgOVhPOmJJeFTTjmlj3+ZjF2WoQKuK0DIcr0HPW9/npCF7BKyTOqnYNSeLDz2jzt3fcKL2pOFJ8H0ZSa8SgDZKrwyARuUMUGpl6tiszCui8kcrycIO9QeJ+yFwnJMcG9MrWGg2o2lTX1zvNqThf9Dlg0TbFT9ppAVtScL+50AlVhywgScFWThNQbI+KksotLliSeekP+PDJxpJqvaniwssQFe0L9YCo7qu7C+qZbpC7bTBLKqZQMB0chMYTN7NchC27BpHq9bwFOX9913X9W9fcoOQBPGIMZrtcymbrPa64Z25vHzV56HRJrnmAKELMc6rN6amydk3XbbbZUn4QBcWF7CZmn1VFTU04W4q8fThZjY1NOFCtiwJwyPtuNnZjDZ6PvD1JINJiw8xYb9P9iwj43LmMCxiRjLXcGn9VAXnnL79re/Lf75z39u874jNVb0pwux9wtPqGFjNP4NkMBkiSyeSf3BJ9SC16j1dCGeeMMSEp4+Cz5dmDVkYQ8ToBEaYbkMtuL9T+p3Lk0yWYAUPPiAJUj0CzbxP/fcc7L9eIABfYPMDrKftfpOzx4qvRRkRbUzDmRt2LBB2omHJ3CDgP7EazBq7clCe7AEDV3QPyiLTCuyfyrbhoczYCPeI4ZMIcYbfqcS4AZt9EwWron9WNALUI9D+QT2wOl7JestltHe+lSAkFWf/e6M1VFPF8IQvHYhuJyn760y3ZOFSQWP6Kt9J6j7nHPOkRt/wzb5VntPFvYBYQLS9z/pv+2HjJY+2WA5sdq7lvT3dFV7jxWuh0fm8f6psENN1HjSC7ap90sBCvEqALyGApOqSf2mmSy0w+S9W/q+sCz2ZOG6GAvYMK8O2AlIgN14HQEg+Fe/+tU2P9cUtok+7D1Zut6mfRfsF7UEHdXO4LutVD3BPVlh7cRLVfGeMWSpwoBI1aWWjQH1eGpRvc8tuG9MtwEQhcyg/sQtfA7wBbjVfQjnNTc3S+DD0iYPKlBPChCy6qm3HbQ1T8hCNgUTDMADd+zBN6KHAUbUG991ybHMhJeS6k/Mqe+Dbw1HZglPcQGy8JSXOvQ3vmOCwwZnZFuwaVl/rYN+XdVuTIIADuzfQQYi+HZznBNVfxzIQn2mb3zPKpOF1w2ot9ojo4J3kSk7sTyJl3kiA4XsTdTGd9QVfON78M3xsNG074LuZ9JOwHnYnqcgZCHDiGU/7JfC8qD6tQK8pR3vB0M2FhpX2z+FDBSeptRfc4L2AgbxSpKbb75ZPnWI7JT+xvuw8YByyAKvXr1amoyldfQBAcvBAMwmp1aAkJVaQlbgugLVsilZ24WJDJuTgz9jkvV1gvVVAyPb12X9biigsqxorf7uMzdaz1ZSgXIrQMgqd/+wdTkokAdkAXTwNvHRo0fnvi+FkJXDIHL4EmqJT70c12FT2HQqUDoFCFml6xI2KG8FbEKWeuEn3rdU64WhNm0mZNlU19261c/qPPTQQ/LBCuxdxM8k8aACVCA7BQhZ2WnJmhxVwCZkqbrxw71Yijn66KOr7p2yJR8hy5aybterxgVet4EnWPGTTTyoABXIVgFCVrZ6sjYqQAWoABWgAlSACkgFCFkcCFSAClABKkAFqAAVsKAAIcuCqKySClABKkAFqAAVoAKELI4BKkAFqAAVoAJUgApYUICQZUFUVkkFqAAVoAJUgApQAUIWxwAVoAJUgApQASpABSwoQMiyICqrpAJUgApQASpABagAIYtjgApQASpABagAFaACFhQgZFkQlVVSASpABagAFaACVICQxTFABagAFaACVIAKUAELChCyLIjKKqkAFaACVIAKUAEqQMjiGKACVIAKUAEqQAWogAUFYkHW5s2bxezZs8WGDRvEmDFjxJQpU2ST2tvbxbJly+S/hwwZImbNmiUGDhxoobmskgpQASpABagAFaACbigQC7IAU4CopqYmsXjxYtHc3LzNv90wm62kAlSAClABKkAFqIBdBWJBlt6Ujo4OmdEaPXq0aG1tFePGjRPDhg2z21rWTgWoABWgAlSAClABRxRIDFkqkwWwmjdvnnjttdfExo0bxYwZM2R2iwcVoAJUgApQASpABepZgdiQpfZljRgxQu7J6uzsFAsWLBDTpk0TgwYNEosWLRJTp07lnqx6HlW0nQpQASpABagAFRCxIUtphv1ZOMaOHdtHRn2vFvWlAlSAClABKkAFqEC9KpAYspDRWrFihZg4caJoaGio6Kdvjq9XUWk3FaACVIAKUAEqQAUSQxaWCdva2kRLS0sfyFq+fLkYNWoUN8FzbFEBKkAFqAAVoAJ1rUAsyNKXAtVyIfZmKdjatGlTKHiZKNzV1SXwhwcVoAJUIK0C/fv3F93d3Wmr4flUgApQAdHY2Cj/JDliQZb+MtKRI0eK6dOnyyyWehnpgAEDxMyZM5nFStITPIcKUAEqQAWoABXwSoFYkOWV5TSGClABKkAFqAAVoAIWFSBkWRSXVVMBKkAFqAAVoAL1qwAhq377npZTASpABagAFaACFhUgZFkUl1VTASpABagAFaAC9asAIat++56WUwEqQAWoABWgAhYVIGRZFJdVUwEqQAWoABWgAvWrACGrfvuellMBKkAFqAAVoAIWFSBkWRSXVVMBKkAFqAAVoAL1qwAhq377npZTASpABagAFaACFhUgZFkUl1VTASpABagAFaAC9asAIat++56WUwEqQAWoABWgAhYVIGRZFJdVUwEqQAWoABWgAvWrACGrfvuellMBKkAFqAAVoAIWFSBkWRSXVVMBKkAFqAAVoAJ2FNjtnOE1K9648Bk7F45RKyErhlgsSgWoABWgAlSACpRDAUJWOfqBraACVIAKUAEqQAU8U4CQ5VmH0hwqQAWoABWgAlSgHAoQssrRD2wFFaACVIAKUAEq4JkChCzPOpTmUAEqQAWoABWgAuVQgJBVjn5gK6gAFaACVIAKUAHPFCBkedahNIcKUAEqQAWoABUohwKErHL0A1tBBagAFaACVIAKeKYAIcuzDqU5VIAKUAEqQAWoQDkUIGSVox/YCipABagAFaACVMAzBQhZnnUozaECVIAKUAEqQAXKoQAhqxz9wFZQASpABagAFaACnilAyPKsQ2kOFaACVIAKUAEqUA4FCFnl6Ae2ggpQASpABagAFfBMAe8ga/PmzWL27Nliw4YNYsyYMWLKlCmyyzo7O8WcOXPkv2fOnCmGDRvmWVfSHCqQjwIuBI18lOBVqAAVoAK1FXAhXj799NOiH8xYt25dz1577VXTovb2djFkyBDR1NQkFi9eLJqbm8Xee+8tWltbxbhx4+S5bW1toqWlRTQ0NHB8UAEqEFMBF4JGTJNYnApQASpgRQEX4mUsyNJV6ujokBmtESNG9AGr5cuXi1GjRjGbZWVIsVLfFXAhaPjeB7SPClABNxRwIV4mhiyVyRo4cKBYs2aNmDBhguwV9f/IdvGgAlQgngIuBI14FrE0FaACVMCOAi7Ey9iQpfZlIYOFPVnIaK1du7ayP0tfUrQjK2ulAv4q4ELQ8Fd9WkYFqIBLCrgQL2NDluoAwBQO7NEiZLk0LNnWMivgQtAos35sGxWgAvWjgAvxMjFkIaO1YsUKccghh0jI4nJh/QxsWmpPAReChj3rWTMVoAJUwFwBF+JlYsjCaxvwJOFRRx0l7rnnnsoThdz4bj5AWJIKBBVwIWiw16gAFaACZVDAhXgZC7L0Te1quXD06NGZvMKhq6tL4A8PKlDPChy68Jia5j9wzl1Oy1PLvixt69+/v+ju7nZaKzY+HwV897l8VCzmKnn1XWNjo8CfJEcsyNJfRjpy5Egxffp0+T4svow0ifQ8hwpsq4ALd2Zp+q2WfRsXPpOmap5LBRIp4LvPJRLFkZNc6LtYkOWI7mwmFXBWAReCRhpxCVlp1OO5NhTw3edsaFaWOl3oO0JWWUYL20EFhBAuBI00HUXISqMez7WhgO8+Z0OzstTpQt8RssoyWtgOKkDI4higArkr4MJEnbsojlzQhb4jZDkymNjM+lDAhaCRpieYyUqjHs+1oYDvPmdDs7LU6ULfEbLKMlrYDirATBbHABXIXQEXJurcRXHkgi70HSHLkcHEZtaHAi4EjTQ9wUxWGvV4rg0FfPc5G5qVpU4X+o6QVZbRwnZQAWayOAaoQO4KuDBR5y6KIxd0oe8IWY4MJjazPhRwIWik6QlmstKox3NtKOC7z9nQrCx1utB3hKyyjBa2gwowk8UxQAVyV8CFiTp3URy5oAt9R8hyZDCxmfWhgAtBI01PMJOVRj2ea0MB333OhmZlqdOFviNklWW0sB1UgJksjgEqkLsCLkzUuYuS4wX/3PW8eF/j7vKK+Pfv1v9ejG06Qn6+u2OlePiZR8UlJ3xNfr7ipwtEe8d94r4Zd8rPLvQdISvHwcRLUYEoBVwIGlE21Pqemaw06vFcGwr47nM2NFN1bt7yinil+5UKJP32+SfFk+t/L04+6PgKJN3TcZ/43sTLKpB06yO3i5Uz7hQDd9hJTL7uLHHPE6vE7y//lfx8/PxTxcPPPlr1M8o/9MwjYu0lD8jyLvQdIcvmCGTdVCCmAi4EjZgm9SlOyEqjHs+1oYDvPldLM2SOAEr77b6vLAZIAuS0HDZZfr7lF7eJ9ifuE9e3XCM/z7rtWwKQ9OjF9/eBpEe/uVqCloIk9VlBlPqM81GngqTrVl8voWnpmddWoAxtOnP06fJzsH1BW1zoO0KWDa9lnVQgoQIuBI2EpsnTCFlp1OO5NhRwzecARcjiKAh5/qUN4uA9D5SfASyApC8ffY78DIhBpmhJy9XynOk3XiBuffRHIghBKy/8sQStKEjCch0g6b6vtsn68G9cc/5pl1cg7XfPPyVO+fgJ8jPaClBSEJd1/7nQd4SsrHud9VGBFAq4EDRSmEfISiMez7WiQN4+F9yDBChSy2sAFmSKLj7haxJiAEnfv/+GyvJaFCSpzJGCpmB51Ic9TdefeY2sH9fDvqfZJ3y9Am34PwVJCuTUnikrHZCi0rz7LklTCVlJVOM5VMCSAi4EjTSmM5OVRj2ea0OBOD4XzMwEl9cALIAk7EFSkHTl3QvFfRfeKZfTFPQEIei2aTeJTww/aJvv1fLaqhlt8nxkjm555PY+kAQoOv/T0yqQ9OcX18u66uGI03dF6UHIKkp5XpcKhCjgQtBI03GErDTq8dwkCtRaXgMkfeqyz0RWq6AI0IPMUhCKqkESMkdYYlOQBAgDKGF5DRCG6wOS1B4k28trkYY6VsCFeEnIcmxQsbl+K+BC0EjTA4SsNOrV57lhj/gfPPzAynIXlr9aDvtcJdPTev8N4vqWq+VnBUXVIEl9r5TtEUL0kx/e+te+Q/cRS1uukfUBiABJl5z4dXl9tM2l5TXfRpAL8ZKQ5duooz1OK+BC0EgjMCErjXpunotsjdr4DCjB02rYg6T2BLXev1RccvzXKpB00e2XykwRzkEWCMttKlNk+llBFTJHrauXivkTL6tAEqCoZfTkCiQd+M3RNYXduPAZN4Wvg1a7EC8JWXUwEGmiOwq4EDTSqEnISqNe/udi+QrvPVJPrwGY8LTa5w/7nIQUQAyWz7536twKJJ37gxmxoUhBFLJEyC7dPv0HErIARAArBUm4vsxcvQlJaB+eZkuzB8l3n8t/1OR3RRf6jpCV33jglahApAIuBI1II2oUIGSlUc/sXH0PEv6NN2ar5TUFSScfeJyEIgVJFx8/U0IN9hB94/Y58pH/o5s+VckkVfscLI/6LlrxLbkxW0ESyuDpNVwPmSyUwdNr6jUEeqbLzMJsS/nuc9mqVa7aXOg7Qla5xgxbU+cKuBA00nQRIStaPX0PEiAJb8w+qumIykZpZI7wHiQFSd+47VL5NBuyOQp6kFkCyKjlteBnBU1hkITlNfyMCSAJAISn2c48bLK8HtqD7BKupSBJh7po68pXwnefK5/i2bXIhb4jZGXX36yJCqRWwIWgkcbIeoAsvPdILa8BQABFankN0IJMkcocIatzRusXK5mjKEgKfq/OV8ttweU1ABsgKbi89qHdR1QgKU1/+nCu7z7nQx9Vs8GFviNk+TwCaZtzCrgQNNKIWkbICi6vYQ8SnihTT4/hDdlqeU1BEjJJyOYAak5YMFHuSULmCHuKsCcJEIXH8hUUqc/qe1Ue5+PdSXikH/Wh/otuu7SyBwltQ2ZJQRK0V5mkNP3Ac99SwHef87mvXeg7QpbPI5C2OaeAC0Ejjag2IKvW8hq+wyP9Jx90XGX569ybZogvf/ocuedIZYIUBKnPgCi84FFBUfCzKg/gwUZtlEV9uB6W6ABFWG4DJLX/ZqUY++FP9fkplLK+QTtN37p6ru8+52q/mLTbhb4jZJn0JMtQgZwUcCFopJEi3L7edxLhUXlACd6YPXb/IyobpfFIP36wVmV6ZOZo4mVGkBSEJpV5UpAEKJp+04USihQkYXltbNMRFUjC02tcXkvT6+U+13efK7f66VrnQt8RstL1Mc+mApkq4ELQCBqMPUhqeU3tQTpq/zESUgAxWD7DniRAzG7n7Pnm6x7fetmjqg+QpSBIZY7CPuP32fC0GpbnFCQhkwQIU8trpxx0vIQ0tbxGSMp0mHpVmYs+51UHpDDGhb4jZKXoYJ5KBbJWII+gEXwaDO8d+tDQfSpPj13504UykwNoAcSc3vpF+UZtQI36GZIgBAGiAD5RkATI6hH93nyrdq96PT09ol+/tzJZWKIDkClIKvoR/6z7mPWVS4E8fK5cFvvTGhf6LjZkLV68WKxatUoMGTJfshmUAAAgAElEQVREzJo1SwwcOFC0t7eLZcuWyZ7T/7/sXWljf0jZbWb7yq2ASdAIQgfemK2W1wBQeKQfb9RWkITlNUCRDklBKKr2OQhVgK7JrV+Qj/SjPlwPe5AARSqTBNDab+iICiTpUEefK/f4q8fWmfhcPerigs0u9F0syOro6BBr164VU6ZMkWC1fv16+W+AV3Nzs2hqanKhXyptZMB3qru8aSzABVka9Z4hQBIe+cfyWu+YDC6lvfUZPxeCH7TF0254Ik1ljtRnBUX65+PnnyqfdMOSWnAPklpeU3uQbC+v0ee8GcbeGOLCRO2N2Bkb4kLfxYKs5cuXi1GjRolhw4aJzZs3ixUrVoiTTjpJZrHGjRsn/9+lgwHfpd4qT1uxB2n3nYdUMjX4bTVAksrk4L1H2JMEsAHU4LfRqkFQEJIqe5Z6eoTo1/tTtUL+G//oJ35/+a/kI/+oW/2UCF4TEFxe0yGuPMqJNyEyvEX8jbgy9VT9tMWFibp+eiOepS70XSzI0s3v7OwUbW1t4uSTTxZXXXWVeO2118TGjRvFjBkznMloEbLiDWhXS+uP+MMGPL0GKFJ7fs696UL5Rm2ACjI7n5r7H3Kjdi1IAkQtPfPayh4l9TkIVajv9Ou+IPc4oT58xs+OYKlNQRL2IOHfaI8LQSPNOKDPpVGP59pQwHefs6FZWep0oe8SQxaWC3GMGDFCLFiwQEybNk0MGjRILFq0SEydOlXu1Sr7wYBf9h7qbV+t5TV8D0gCNKk9QoAkQBM2YivoCUIQyuNHaMO+HzN3nKwL5wchCdfDHiRAkYIkZKPeN3hoBdrSqOpC0LBlHzNZaZTluUkV8N3nkuriwnku9F0iyFJZrJaWFtHQ0NCnL1zan0XIyseNAEnYf6QyR9iDtPvgoTJzhOP01i+IDw0dIfcMAWoO/MZhciM39hzFhSScf8S3x8mXPwKScOCRf1wL4IQDy2sAJOyBCoO4fFQJv4oLQSONPvS5NOrxXBsK+O5zNjQrS50u9F1syMJerHnz5okzzjgjdA8WMlx4wtCFTfAM+OGuEvaI/+6Dh1SgBD/7cfDwAyuQdMTc/5DLYQqS9rngo3JPEpbTUBc+q8xRtc+qPFrUfNGhEohQHw7sQQI0KSjTl9fwPUBsp/47efFbbC4EjTQBlj6XRj2ea0MB333OhmZlqdOFvosFWVu3bhXz588XY8eOrQpR+ub4OB3R1dUl8CfP49CFx1S93APn3JVnUzK91qZX/iLe1fAuMaBhR1lv+1P3iV132kWMHLq//PztlfPEnu/5gDhp5Gfl51OWni6/++qnzpOfocuHh+wnFpxw2TafX936mjj2ulMq3+OzOn/OsRfJ8tNuu1B8ZPcmcfpBp8rPCx5cJD9/8gMHy88//+PDYvi7PyDbhAN1qLZmKoSDldUakzDH5XGpxla1bsnStv79+4vu7m4HRwCbnLcC9Lm8Fc/uenn1XWNjo8CfJEcsyNJf26Aupi8dbtq0SW6GD1tGTNI42+eU9a46ankNe5Cw3KYyPVhew1LcbdNukpLBLpU5MvmMzBGWz7A8hwPLa1hKU/VjeQ31q0xSsH22+6me6nfhzixNf5TV59LYxHPdVoA+527/udB3xpClsliPP/54pUdGjhwppk+fLlavXi1f4zBgwAAxc+ZMZ17lkFXADy6vAUJwqD0/2IO00/YDKnuCsAcJkKT2DO19wQGyrA5J+JmSVTPaKtCkf97rKx+R0KO+x3uQsPFaQRKW1/AzIniaDQeW11BebdT2aXnN3fAQ3nIXgkYazbPyuTRt4LlUQFeAPufueHCh74why91uqN7yWh0E4FFQgvcgDdh+xwq04A3aO+0wQFzfco2sHJCEjd2PXnx/BYrwHqW1lzxgDEmAIgVdeHoN0KQ2auPpNVxPQRugDod6maWPfVOvNrkQNNL0DSErjXo814YC9DkbquZTpwt9V5eQBUjCAXjpPbb9sVodkpA5AtAoaMIj/viMVwDgQOYImSK1vIbMEQ4FScHMVj7Dj1dxUQEXgkYaXQlZadTjuTYUoM/ZUDWfOl3ou7qELCyv4cCbu8MRS4glLVdX9iBheQ2HegVBPsOHV6lHBVwIGmn6hZCVRj2ea0MB+pwNVfOp04W+q0vIUt3PgJ+PI/Aq5gq4EDTMrdm2JH0ujXo814YC9DkbquZTpwt9R8iqMhb49ul8nIRX6auAC0EjTZ8RstKox3NtKECfs6FqPnW60HeELEJWPt6Q4VVccKyk5vpsGzQhZCUdGTzPlgL0OVvK2q/Xhb4jZBGy7HtCxldwwbGSmuyzbYSspKOC59lUgD5nU127dbvQd4QsQpZdL7BQuwuOldRsn20jZCUdFTzPpgL0OZvq2q3bhb4jZBGy7HqBhdpdcKykZvtsGyEr6ajgeTYVoM/ZVNdu3S70HSGLkGXXCyzU7oJjJTXbZ9sIWUlHBc+zqQB9zqa6dut2oe8IWYQsu15goXYXHCup2T7bRshKOip4nk0F6HM21bVbtwt9R8giZNn1Agu1u+BYSc322TZCVtJRwfNsKkCfs6mu3bpd6DtCFiHLrhdYqN0Fx0pqts+2EbKSjgqeZ1MB+pxNde3W7ULfEbIIWXa9wELtLjhWUrN9ts13yPK975KO6bKf53u/1bLP9Zduu9B3hCxCVtlj4Dbtc8Gxkorqs22ErGeSDgueZ1EB+pxFcS1X7ULfEbIIWZbdIPvqXXCspFb7bBshi5CV1C9snkefs6mu3bpd6DtCFiHLrhdYqN0Fx0pqts+2EbIIWUn9wuZ59Dmb6tqt24W+I2QRsux6gYXaXXCspGb7bBshi5CV1C9snkefs6mu3bpd6DtCFiHLrhdYqN0Fx0pqts+2EbIIWUn9wuZ59Dmb6tqt24W+I2QRsux6gYXaXXCspGb7bBshi5CV1C9snkefs6mu3bpd6DtClqeQ5cLgS+p+tC2pcsWfx8fJi+8DtqCvAj7HE97YFH9jQ8giZDkXc30Oij7bxoBffMB3ztlzaDB9LgeRLV3Chb4jZBGyLA1/e9W64FhJrffZNkIWISupX9g8jz5nU127dbvQd4QsQpZdL7BQuwuOldRsn20jZBGykvqFzfPoczbVtVu3C31HyCJk2fUCC7W74FhJzfbZNkIWISupX9g8jz5nU127dbvQd4QsQpZdL7BQuwuOldRsn20jZBGykvqFzfPoczbVtVu3C31HyCJk2fUCC7W74FhJzfbZNkIWISupX9g8jz5nU127dbvQd4QsQpZdL7BQuwuOldRsn20jZBGykvqFzfPoczbVtVu3C30XG7IWL14sVq1aJYYMGSJmzZolBg4cKDo7O8WcOXOkmjNnzhTDhg2zq2xGtfOdPRkJmXM1LjhWUkl8to2QRchK6hc2z6PP2VTXbt0u9F0syOro6BBr164VU6ZMEe3t7WL9+vVi4sSJorW1VYwbN06q2dbWJlpaWkRDQ4NddTOonZCVgYgFVOGCYyWVxWfbCFmErKR+YfM8+pxNde3W7ULfxYKs5cuXi1GjRslM1ebNm8WKFSvEIYccIu65554KWOll7MqbvnZCVnoNi6jBBcdKqovPthGyCFlJ/cLmefQ5m+rarduFvosFWbpcWCJE1uqoo46S2a0JEybIr7Gc2NzcLJqamuyqm0HthKwMRCygChccK6ksPttGyCJkJfULm+fR52yqa7duF/ouMWRhuRAH9mapJUR8xv/j/whZdgdXVO0uDL4oG6p9T9uSKlf8ebyxKb4P2IK+CvgcT3hjU/yNTSLIUlks7L1at24dIauEUcvnwEHbSjjgDJtEyDIUisVyU8DneELIchCysBdr3rx54owzzpB7swBca9as4XJhbiHB7EI+Bw7aZjYGyliKkFXGXqnvNvkcTwhZjkHW1q1bxfz588XYsWMry4F6VgtPFCbd+N7V1SXwJ8/j0IXHVL3cA+fclWdTMr9WLdtwMZfto22ZD5fcKszL5/r37y+6u7tzswsX8nlc5ipkzhfzvd/y8rmcu01eLq++a2xsFPiT5Ii1XKhe24BXOKgD4MVXOCSR3u45Pt+d0Ta7Y8dm7cxk2VSXdSdRwOd4wkyWQ5kslcV6/PHHK+N45MiRYvr06WLTpk18GWkS77Z4js+Bg7ZZHDiWqyZkWRaY1cdWwOd4QshyCLJij1wHTmDAd6CTQproc1D02TYG/OIDvpseb7fV9Dm7+tqs3YW+i7VcaFOsIuomZBWhevpruuBYSa302TZCFiErqV/YPI8+Z1Ndu3W70HeErCpjYONCtwOiC4MvqfvRtqTKFX8eb2yK7wO2oK8CPscT3tgUP48TsghZzsVcn4Oiz7Yx4Bcf8J1z9hwaTJ/LQWRLl3Ch7whZhCxLw99etS44VlLrfbaNkEXISuoXNs+jz9lU127dLvQdIYuQZdcLLNTugmMlNdtn2whZ7kKWz+PSZ9voc8X7HCGLkJWUBwo7z+eg6LNtDPjFB/ykTuvzuPTZNvpc8T5HyCJkJY27hZ3nc1D02TYG/OIDflKn9Xlc+mwbfa54nyNkEbKSxt3CzvM5KPpsGwN+8QE/qdP6PC59to0+V7zPEbIIWUnjbmHn+RwUfbaNAb/4gJ/UaX0elz7bRp8r3ucIWYSspHG3sPN8Doo+28aAX3zAT+q0Po9Ln22jzxXvc4QsQlbSuFvYeT4HRZ9tY8AvPuAndVqfx6XPttHnivc5QhYhK2ncLew8n4Oiq7b95fwDqo6HXa54rPJdLfv4KwuFuVTkhV0dl5GGCSF8to2QRcgy8QFrZRjwrUlrtWKfg6KrthGy/J6sXR2XJoHIZ9sIWYQsEx+wVoaQZU1aqxX7HBRdtY2QRciy6vQWK3fV50wl4TxnqpSdclwu5HKhnZFlsVafg6KrthGyCFkWXd5q1a76nKkohCxTpeyUI2QRsuyMLIu1+hwUXbWNkEXIsujyVqt21edMRSFkmSplpxwhi5BlZ2RZrNXnoOiqbYQsQpZFl7datas+ZyoKIctUKTvlCFmELDsjy2KtPgdFV20jZBGyLLq81apd9TlTUQhZpkrZKUfIImTZGVkWa/U5KLpqGyGLkGXR5a1W7arPmYpCyDJVyk45QpZjkFVrMoMp6p1EPgcO2mYnGKSplZBFyEozfoo81+d4Al0JWUWOLiEIWYSsYkdggqv7HBRdtY2QRchK4MqlOMVVnzMVj5BlqpSdcoQsQpadkWWxVp+Doqu2EbIIWRZd3mrVrvqcqSiELFOl7JQjZBGy7Iwsi7X6HBRdtY2QRciy6PJWq3bV50xFIWSZKmWnHCGLkGVnZFms1eeg6KpthCxClkWXt1q1qz5nKgohy1QpO+UIWYQsOyPLYq0+B0VXbSNkEbIsurzVql31OVNRCFmmStkpR8giZNkZWRZr9TkoumobIYuQZdHlrVbtqs+ZikLIMlXKTjlCFiHLzsiyWKvPQdFV2whZhCyLLm+1ald9zlQUQpapUnbKJYKsjo4OsWHDBjF27FjZqvb2drFs2TL57yFDhohZs2aJgQMH2mlxhrW6OPj4nixOZhm6QGZVEbI4LjMbTDlXRMjKWfAML+dC38WGLADW3LlzxaRJkyqQtXjxYtHc3CyampoylM9+VYQs+xrbuIILjpXUbldtI2QRspKO+aLPc9XnTHVzcZ7LwjbUsXHhM6ZVWSsXC7I6OzvFkiVLxOGHHy62bNkiIWvr1q2itbVVjBs3TgwbNsxaQ21U7OLgYyaLk5kNX0hbJyGL4zLtGCrqfEJWUcqnv64LfRcLspQk+nLh5s2bxbx588Rrr70mNm7cKGbMmOFMRouQlX6QF1GDC46VVBdXbSNkEbKSjvmiz3PV50x1c3Gey8I2JzNZYZCF7NaCBQvEtGnTxKBBg8SiRYvE1KlTuSfLdJTELMdMFiezmEMml+KELI7LXAaahYsQsiyImlOVLvRd6kxWUEuX9me5SPiELE5mOcWvWJchZHFcxhowJSrswkSdRi4X5zlTe13ou8whC08a4glDFzbBuzj4CFmczEwDUJ7lCFkcl3mOtyyv5cJEncZeF+c5U3td6LvMIWv58uVi1KhRsTfBd3V1CfzJ8zh04TFVL/fAOXfl2RTjaw28bnzNspvPvFl+X8s2fF9W+0yEcNE23/utln1qTEaNyyzHZP/+/UV3d7fJcMqsjIvj0tR4F23z3eey6Lssfc60PVmWy2tcNjY2CvxJcqSGLOzJamtrEy0tLWLTpk2Vfzc0NCRpT67nuEj4zGS5mTHwvd+YyXJzXJoGXBcyBkFbfPe5LPquDK84MLUjrJwL4zI1ZMFw9TLSAQMGiJkzZ8bOYqUROc25hKw06hV3rguOVW8Bn5BFyCouIoRfmZDVq4uL85zpWHJhLkgEWaYClL2ci4OPgcPNycz3fiNkuTkuTWO0C5NZvd3YZNF3zGSZqpi8HCGrinZlHXy+T9YmQ5kB30SlfMsQsghZ+Y646KsxVjKTVYZ5nJBFyIqOViUrQcgqWYcIIQhZhKyyjUpCFiGLkFWwV3K5sOAOSHh5QlZC4SyeRsgiZFkcXomqJmQRsghZiVwnu5MIWdlpmWdNhKw81Ta7FiGLkGU2UvIrRcgiZBGy8vO30CsRsgrugMDlfQ6KPtuGbiRkEbLKFU1qj0m0dZcrHpNNdvGmjT4XDZAoQcgq2CsJWQV3ACGrogADfjkCYhqPcHWyNrHZRdt4YxMNImWAEJPxV62MC+OSG9+r9F5ZB5/PgYO28a46TcAt+lwXAn5SjVy0zed4kmUmq2fLq6LfDgMqQ+P/Xtwg3rbDgMr/vbFhnei3/QDx9sFDZJl//OGX8vvthuwtP2/97WpZ9p0f/Jj8/Pov20S/7XcUDfuNlp+7f75cft6h+T/k57/fu0i8befdKp9fufkbYrshe4n+h5wqv3956Xliu932EjsedZb8/NI1LfL7AZ/5ivzcNW+8/Dxw/CVOZCEJWYSspHE38/N8Doo+25ZlwM98UOVYoYsgYiqPi7Zl5XMbLn8sFoQASnAoCAGU4FAQAijBoUPI23ferfI5CCGv/vgKge+DEPL3lde92X09b/7dr/J5+4+NkxCC49dfHik29PxLfP6fW+Tnn7/zXWJDT4845Z/dcjntha8fIgGq8bzen2TDZ0DUu7/W+9Ny0BHQ0/jl3u+z/iyvv/OQSv1hnwFVg7/4fXn9v156jHjHkL3EoNO/S8gydeCiynG5sCjlw6+bVVAsYxbSZ9sIWb3j2UUQMY0AtWzbSfQT6xY+XakKmREcKjuCzAgOlQkxgRA9M4JMSBwIAZQgc1ILQoAlu17xa9muB8/7sHhV9PSBkHUalPxm4G6ZQwgyOe8xhBhAB/RQ5RWEvLFR07ynR/Tr1wtZsO2dHzigAiV3ndckIeuiN7bK77+73fZig+gR33ljq4Ssl6//kgRClTl69cffkdCjoO61e66V9qtMVPeDP5CfFSRuWXun/KwgMgiVwf4OZsaCmbNgZq3WGHXB55jJqtKDZZyooyYzfO/y3h6fQcRn26LGpRqTUSBSVp/LAkRQh7IvawjBJIfMg5r0gpkQfAZ0qElTQYiaVLE8A4hRyzFYnsGkPmjyPGk6lmdWPv878aV/vi4/IxOiQwg+7zx0n6qZEJPMSBA60kII2v+vlza+1XUgjzcTPTLv09Mjdr2yF7IAIa/29IgvvdFr3/ffsYO0DxCC46kDjo0NIbi+gpJg/wQhJLj8ZgohfNjEjRsbQhYhy3QOsV7OZxDx2basISsJhNTaIxK2PBPcI1ILQrBnpN8OO/aBENzp7zT+4gqE4E5+xK/a5OefyuWYbZdnDpn3G/l9EDqygJBaUBKWCQnLjKjloK4rx0t71fIMPkvIqgIhyIwcO/bsPpkQ7OFREIdMCPpHQR4yITqEBPsnuMcnCYRInWcdWjNmuXxDmrXPWQ/uli7ATJYlYbOqlsuFWSmZTT0+g0iWtplAiL5R1WR5Bj2op//xWd+oGgUh3WvvrCxXyAULmTnoTR2884MfrWRG4HO3vKP/NsszWGD6yJWPG0FIGJREZULSQogOJdgTgsyPDiFvH7ybGPHYTyqZkLDlmfO++1v5PZZj8oYQXFct1wXHj4n3ujCZBe3I0udMNMq7jM+ZLJ/6jpksZrLyjg1Vr5eVY2GjKg59T4j+tEySPSJxIUTfqIpMSB8I6Xlzo+qbEAIiAeBgeSYMQpAZwfHpf/y9slFV35hqkhmJAyGoD8d7v/VgBXqCmY/g53+9/ppajZF8heUYtUcEm2ZVZgT2YTlGX565ZLsGAchKCiHB5ZiwTEgv7PU+/RSEzuB4SAIhqNdFEDF1fhdtyyqelHUZm5Dlhs8RsghZwiQzAplMn5bBpKdnQoLLA9X2iFQ2qoZACOrbpcpGVR1CUA4bVeNASBAqELxqQUkmEPLWFhGZ9XnHB3s3qlaDENiFjasI+FGZkOBG1WB/BJdnojaqRkEIxk+tpRnuyeoNMmWdrE1Ai5BlolK+ZQhZhKx8R1yCq5kuF9qAEH2janASDIMQmDfgM+f3vlm7CoRgZycmNGxU/cXzT1aelglCCD6/b/DQyiO6YZmQYCZD/5wEQkwyI2qjavCB5N7Vp+obVZEJURCCv58+4sw+yzFhT8voe0SyhpCwp2W4P6TXQU19LoE7F36KiyBiKpqLtjGT5a7P+dR3dZnJwtMzOPZ98n75N/aI4MB7Q3AEIeRvlx4j/1+9NyQskxEHSkzOD+4BQf14hBeDLwxCZAP79T5d+OLVnxf3PvNIZaNqEELw+eSDjq+8RyWYGUHmCYfaqJoWQsKelkH9wT0iPoOIT0EjbGL2+a7aZxDx2Tb6HCGrDNnjuoQsQAiODz31gPwbT8fgUE/PhEEIvlePOKeFkLCnZVC/Wo6rtTzjc+CgbW6kvwlZ4WjiYraHkEWfMx0DeZbzaS6oS8hSg8XFpQufBl/QaWkbA36egTzraxGyslY0XX0+xxMo43P22Ke+I2RV8eMypBnjZgxQ3uV3v/jkWPUEkL4HfNOpnpBlqlQ+5XyOJ777nE99R8giZOUT8Qyu4pNjEbLeUoBPF/ZqUdYbNwPXdPL1FD7HE0JW72t6XLixIWQRskxibC5lfA6KPtvme8A3HfwuBHxTW4LlXLSNPtfbi9wWk3TUZ3MeIYuQlc1IyqAWn4Oiz7YRsqInM2ayMggQMaugz0WPy7JmV33qO0IWIStm6LJX3CfHCqrks22ErOjJjJBlL25Uq5k+Fz0uCVn2xyUhi5Blf5QZXsHnoOizbYSs6MmMkGUYBDIsRp+LHpeErAwHXJWqCFmELPujzPAKPgdFn20jZEVPZoQswyCQYTH6XPS4JGRlOOAIWdsqwA2B9gdYnCv4HBR9to2QFT2ZEbLiRIJsytLnosclISubsVarFmaymMmyP8oMr+BzUPTZNkJW9GRGyDIMAhkWo89Fj0tCVoYDLstMVkdHh9iwYYMYO3asrLazs1PMmTNH/nvmzJli2LBh9luewRWYycpAxAyr8Dko+mwbISt6MiNkZRgoDKuiz0WPS0KW4WBKUSx2JguANXfuXDFp0iQJWVu3bhWtra1i3LhxshltbW2ipaVFNDQ0pGhWPqcSsvLR2fQqPgdFn20jZEVPZoQs0yiQXTn6XPS4JGRlN96q1RQLspCxWrJkiTj88MPFli1bJGTh/3SwWr58uRg1apQT2SxClv0BFucKPgdFn20jZEVPZoSsOJEgm7L0uehxScjKZqzVqiUWZKmK9OVCQNaaNWvEhAkT5NeLFy8Wzc3NoqmpyX7rU16BkJVSwIxP9zko+mwbISt6MiNkZRwsDKqjz0WPS0KWwUBKWSQ1ZAG41q5dK6ZMmSKb0t7eLoYMGULIStkx1U73OXDQNjd+iytsbNbqO/52Ya9iZZ3QTEIVf1bHRKV8y/jscz7NBYSsKn5R1oDo0+ALSk/bCFn5TlPZXs1FEDFVwEXbfI4nvmePfeq71JDF5ULTMJVNOZ8GHyHrLQVUtsfFycz3gG/qua72nYl9Ltrmc6z03ed86rtMICuLje9dXV0Cf/I8Dl14TNXLPXDOXXk2xfhaA68bX7Ps5jNvlt/Xsg3fl9E+2uZmv2E81eo7NSajxmWWY7J///6iu7vb2K+yKEify0LF7OrwOZ6U0eey67na8QTXyXuea2xsFPiT5EgNWXyFQxLZk5/jE+Ezk8VMlj4GyrpEb+qtzPaYKpVPOZ9jJTNZj8lB5ILPpYYsGMqXkeYTNKIcC9+7vOzkc1D02baoccmN773xoYwQ6fO49Nk2333Op75LBFn5IYXdK/EVDnb1jVu7T45VT1k63wO+6Th24a66nsalz/HEd5/zqe8IWVUiaBnvOqMci5ksZgxMgSDrcj4/Tm6qFSHLVKl8yvk0UYcp5rPP+dR3hCxCVj4Rz+AqPjlWPWUMouCfy4WEfwP3z7yIz/HEd5/zqe8IWYSszINb0gp9cixC1lsKELIIWUljQprzfI4nhCzPN76nGfhlOpd7ssrUG0L4HBR9ts33gG/qJVwuNFUqn3L0uV6dOc/lM96qXYWZLGayrI/A90yeXfMaf106S37vc1B01bZafaf6LarvyprJMh2Xpg5CyDJVKp9yrvqcqTpZ78kadP2TVS/98un7mjYrk3I+9R0hi5CViVPUqsR0MvPJsYJ6uGobIcvcPQhZ5lrlUdJVnzPVhpDl8XuyTAdB2csxjZpPDxGy3M3SEbLMfYSQZa5VHiUJWfGWC5nJsjMqmcliJsvOyNJqJWQRstRwKNONjem4NHUQQpapUvmUI2QRssrwKiZCFiHLesQzncx8Doqu2sZMlrl7ELLMtcqjpKs+Z6oNlwu5XGg6VgorV6a7alMRXAwchCxmspjJ4s/qmMa4rMq5GCvj2E7IImTFGS+FlCVk5SM7IYuQRcgiZOUTbd66CiGLy4VcLszb6wLXI2Tl0wE+Q5bPtmF0cLnQTTUTLgsAAB5sSURBVED2fVyaRC5CFiGLkGXiKRbLELIsiqtV7XPA99k2Qpa772/zfVyaRC5CFiGLkGXiKRbLELIsikvIkgq4/qJVZrKYycI45qb+fGJlnKtwT5Yb45JPF1YZ1WUg4LCmuXh35vNdtc+2MZPFTJZ6Wz8hKw7+5FOWkEXIymekpbgKM1kpxItxqs8g4rNthCxCFiGrnA8swDcJWYSsGNNwMUUJWfno7jOI+GwbIYuQRcgiZCEO8LcLk8+VXC7kcmHy0WN4ps8g4rNthCxCFiGLkEXIMpzoqhQjZBGy0o0gg7N9BhGfbSNkEbIIWYQsQpbBJFejCCGLkJVuBBmc7TOI+GxbkZCVx4/VFtV3tWzLakIryjaDcJC6iM+2xRGHe7K4JyvOeCmkLPdk5SO7z0HRZ9sIWXYyWYSsdHHHd58zVYeQRcgyHSuFlSNk5SO9z0HRZ9sIWYSsMi4X+u5zplGZkEXIMh0rhZUjZOUjvc9B0WfbCFmELEIW92RltYQdZ7Zx8X2Q1ezjnizuyYoz9hOV9RlEfLaNkEXIImQRsghZiaa9ykmELEJWuhFkcLbPIOKzbYQsQhYhi5BFyDKY5GoUIWQRstKNIIOzfQYRn20jZBGyCFmELEKWwSRXb5CV9YbAdBKbne3zZE3b3PyRYUIWIYuQRcjKErKKmgvyeKLX6p6szZs3i9mzZ4sNGzbI60yaNEmMHTvWjC4slCJkleupi6Icy8LQ2qZKn20jZBGyCFmELEJWupkkk+XCzs5O0dbWJlpaWkRDQ0O6FmVwNiGLkJXBMDKqgpDVK1PWPseXkRoNv6qFfB6XPtsWp9fpc+bznPOZrI6ODrF27VoxZcqUOGPEWtmsB5+1hmoV+xw4aBuXC9VQN31tCiErXdShz7nrc6Y9n/U8R58zVT5euUwyWe3t7eKhhx4Szz77rBg5cqSYPn16oRmtrAdfPEmTlWZQdDMo+txvXC7kciGXC7lcyOXCZHO6OisTyFq8eLGsD5ksABcO7smK1zE+T9a0zU2AJGQRsghZhCxCVry5PFg6E8jSKy3D/ixmsszXqtMNH7OzCVmELC4XvjVZ57E/hD7nrs+ZRVXug4ROtbYf4PuNC5+Rcubhc9X6LXPIwpOGK1asEBMnTixsyZCQZT74TB06TTkGfHcDfq2+++vS3kwPjqx9jvtD0nicEPQ5d33OtOfpc+bznFeQhUzWmjVrxIQJE0zHiizX1dUl/2RxDLxufNVqNp95c+W7QxceU7XcA+fclUVTjOsYNeeWmmXXzDxFfl/LNnyv7KtlG8rlaV9Rth245o2amj46ajvj/qlWsCjbUjfcsIJa9qkxGTUuk/hcrb4z6bf+/fuL7u7umlYW1Xc+j0vaZuhYGRTLep5L63MmJrnqc42NjQJ/khyZZLKwJ6u5uVk0NTUJ/d9JGpTFOVkTfhZtiqqDd57Z33nmcffic79hzDKTxXGJcVCmZZmifC6PeBI1T+jfZz3PMXscR33zsplAlv4y0jFjxhT+KoesB5+5nMlLFhU4krfY/MyibMsjKBZlm7n66UoSsghZhKzi9/WEeXHW8xwhK12srHZ2JpBlp2nJa8168CVvifmZPk/WRdlGyDIff9VKErIIWYQsQtbLp++bPphEZMZxAbXPs9YcjnJxn3rNYy4gZL2pgOqcqMChnkrIZGQZVFIUiBg0LXWRomzLw7GKsi11pxhWQMgiZEXFSnyf51NcRflcHvHE0C1lsayTCcxkxVHfvCwzWVW0ImSZD6Kokj4HxaJsi9I8q+8JWYQsQhYzWcxkJY+ohCxCVvLRY3hmUSCSx51nUbYZSp+6GCGLkEXIImQRspKHUkIWISv56DE8sygQIWQZdlCNYoQsQhYhi5BFyEoeSwlZhKzko8fwTEJW9hO1ofSpixGysu87n+GftqV2OeMKuCerXK8WqdZxhCxClrFTJy1IyMp+ok7aF3HPI2Rl33cEkbijsG95n+NJHGUIWYSsOOMl07JZD75MG1elsqICh8+2+TyZ5dFvuAYhi5DF5UIuF3K5MHnEZSaLmazko8fwzKIAkpBl2EHckxWqgMvv7KHPuQnHcTw262QCX+EQR33zsoQsQpb5aElYkgE/+4CfsCtin8ZMVvZ95zP807bYLpb4BEIWlwsTD560J2Y9+NK2x+T8okDEpG1pyxRlm88BP22fmJ5PyCJkcbmQy4VcLjSNmNuWYyaLmazko8fwTEJW9hO1ofSpixGysu87n+GftqV2OeMKsk4mcLnQWPpYBZ2CrDIGfKidBeUTRDiZlS1jgPaU0eey8Lco2/A992SV8zfiGCt753hCFpcLY9GeSeEyBnxCVnTPMSi6CZBRIKIghAH/MekEu50zvKYz8Pf9eEMaFS1NYyV9rnw+V61vmckyWC5kCjwqNNT+3jRwuPjL6z7bRsiaFZkxQAH1o/OELCEYK/OJlYQsQla6kVblbGay3MyI+AwiPttGyCJkESCFKGMGkpBFyCJkxVTA58matrkJx4QsQhYhi5CV1ZaYqHiC713eB8nlwjcVUEEjag+FuntBOabAYxJjoDghi5ClhkStJTVTn+PG92h/pM+56XOm/cZMFjNZ0VEgQQkuF/odOLgnq1ybp6PuPLnxvTeIMdtTzmyPz/GEkEXISoBQ0acQsghZURlIfF/GPRQuBnxCFpcLCZDljCeELEJWNDElKEHIImQRsvJ9+3QZfY7LhdHB03TZyUX4p229/c/3ZJUv8x/mmXyFQ5V4Zbo/BKdnEfQZOAiQZQNIZrKYyWImi5msrOa4qHiC77nxPfoGymqJMt5VZzUACVmELEJWb5YOB3/iI10oZTzxO54wk8XlwnQRosrZhCy/AweXLsqX/i6jz2WROfb9rpqQ5XesJGQRsghZMRVgUPQ7KLoIkFEgwqcLe52cS2rlXFJz0edM5wFCFiErJmKYFS/jXTWXC6P7zjRw+BwUXbSNkMU9WQTIcgIkIYuQFT3zJihByGK2p2z7lnwGSEIWIYuQRcjKKpEQFU/wPTe+1wCjxYsXi1WrVokxY8aIKVOmJECo6FMIWYQsQhZf4cA9WelipeuTmc83Nqa2MZNVZ5msjo4OsXbtWglXgK3m5mbR1NQUHQliliBkEbIIWYQsQlZ04DSdrF1cxqZtvf3P92SV70GhMM/M5D1ZOlh1dnaKNWvWiAkTJkRHgpglCFmELEIWIYuQFR04CSJ+x0pCVp1lspYvXy5GjRolhg0bJgBZbW1toqWlRTQ0NERHgxglCFl+Bw7eVZfvzqyMPkfIig6ahCy/YyUhq44ga+vWraK1tVWMGzdOQtbmzZvFihUrxMSJEwlZ0bGwUoJB0e+g6CJARm1U5Sscet2Xm8PLuTncRZ8znQcIWYQsQlYMwIqazLhRlZOZGk55/vh11LgkZHFcFjEuTUGEkNXbO7udM7zqbGT683HMHsec0LXimezJ4nLhvsl74M0zGTiYyYoKiPiekJXNb4VGASRvbAiQZQZIZrLqKJOFzubGd0JWLcokQLoJkFEgwkwWQaTMIMJMFjNZed+Uhs2DmWSysniFQ1dXl8AfHlSAClCBtAr0799fdHd3p62G51MBKkAFRGNjo/yT5MgEslQ2y/bLSJMYyHOoABWgAlSAClABKlCEAplBVhGN5zWpABWgAlSAClABKlBWBQhZZe0ZtosKUAEqQAWoABVwWgFCltPdx8ZTASpABagAFaACZVWAkFXWnmG7qAAVoAJUgApQAacVIGQ53X1sPBWgAlSAClABKlBWBQhZZe0ZtosKUAEqQAWoABVwWgFCltPdx8ZTASpABagAFaACZVXAK8jCj1PPnj1bbNiwoaL3jBkzRFNTk2hvbxfLli2r/P+AAQPEzJkz5Y9a49C/HzNmjJgyZUrhfYYf354/f754/PHHZVuULaphYW0O02DSpEli7NixIlgf6gnqULTReLHt3Llz+zRj5MiRYvLkyWLp0qVi6tSpYuDAgQLlrrrqqkofwu5FixZVvi/aDnV9ZY/ed6ofMC7RL3qfBfuj1ndlsRHjEHZOnz5d/ii8/qPxaH9Yf5511lnSH9UPy5fFlqh2VIsju+66q2htbXXOnjB/w1hVMVH1KT6rl06feOKJ28TZIUOGiFmzZknfLMuh24YYAlvWrVsn1q5d2ye+B2OHfl4Z7QqL8dAc81Zzc7P0K70v9F9kCdMEPluGI6wfwmL8Jz/5SbFw4cJKk/U+gn/iQFwty+EdZOkTrd5pDz/8cB/xOzs7RVtbm2hpadnG8fRBWWRH6e0IG4B6sFBlAY26BmpCx6Dbe++9t5kI4HQYmHowLdJm/dcD9HboEzdsVJOdghe9P8sSNNTEBMhQoIv/Q1vnzJkjjjvuOBkMgj9LpcYlyuoTd1ltDPZFELKCkxrsCvZnkWMuzrWDQVz1CfrXRWgM+pseZ1asWCEnbdwMoL9uuukmAcAKglQ1n42ja9Zlg/FS9dvBBx8sYNfEiRPlDYEOj7ixDsbDssXHoE7BuUpBlB5vqs0NZQMS0xiPPkTiQSVC9PFXNpvQX15DFgxUP1791FNP9YEs5YTIkNx666197kDLMJmFtUENoNGjR28DS6r8ySef3Cfjoyb1NWvWiBNOOGGb86BDMOhkHfDi1FcrYMN+3LUg6CNw4GcO8NMpEyZMkMERGcwy3cGoAH7DDTeIPfbYQwI9AruycejQoQJ9GZy81JhF3wQBpSw3AHqfol+effZZ+V+wUYfDMBt8gqxacSTOuC+qbNDf9IkObdJvRMP8q6wZZMRDxDzEBhwqzp100knbwLDyqbCbUH0OUaseRfVV2HXDIEvNEyrrr8oAjsM00YGzaNtMYjzmAD0u6nPY6tWr+8zzRdvjPWSZZLIAJQgkZRpoanKuBg21wCgs6NUKMGWDk1qQpdqKOxlk68aPHy9Wrlwp+w7OpQCsDI6l2qDuhPFZBb077rhD7LzzzmLLli2VTBa+Dy5R6wGnTDYF26KC+vr162XmQ5+sfIcsnzNZmJQxQe+///7iiSeeCM1i4XvcLJTt5kYtqSGjg5uy4E0BPqstFOomB/9XphtOE58PgywACPpE2ahnsrCdJkwTk2vlUcYkxqMdOmQxk5VHz7x5jeBatb6/pdpeCv1urUzLTLXSnrUybVGQde2111b2eMH2suw/06EkuIdHtVHZfeSRR4p7771XnHbaaeLGG2+UWUjcoY0aNaqyxy7HYVfzUioAoBAABHfDCOSYuF588cXK5BS2v66MWaswY9VYHTFihLxh0fslbE8W+hNg7OIepnrZk6XAJLi0rfd/GTL+tZyv2p5Wvd2bNm2qZHeC9sD/8Hu8OIL7YcsSX6pBFpZ11baR4LJvrX2+RdtlEuODMUXtt8P8zeVCyz0YBAw99R1cLlRNKdtymQ4btjNZZRyQtTJZqn8POugguTyFzA9s2GGHHcQjjzxSuk3v6EtlDwALd19HHHGEeO6552Qmq1r/qsCJ78uYnauWyVL7ywCQjz76qIRf3zNZSgtX95hF7aeqZpdr9upzw/bbb19ZosdeXeVj1eaCMmeUq0GWio0YnyrDHMzolXGp1yTGA8T0TJYOx1wuzBmycDnlIOqJw2BaO2xDZxnAK7inQE3YsCNsH49qMyY2/Sk8faIPZg/KGCijgj72KyEDtOeee8osEMo/+OCDcmSpPU+Wh1ms6pU9gCtkeYYPHy722WcfCR/oy7CNuAp+EfyDIFbGgK/DOsbtLbfcIjU65ZRTCFmxRkv+haP8rVqMKOMNmq5ecBtE2KbqwYMHV24GkGGuZWtZb3ZqQZYCFuii5j09npQx/qOtUTE++ISoPocHH3DL36O2vaLXG99NMlk6hKg9MWXZZxB8unDevHnijDPOkEtOweCo2qz2K6n9PyZPF4Y9/VXU4IwK+mFPFepP6hXV7mrXVfYAcJGmf+GFF+Tj1YARBcz4f/U6B33MBl8LgHOWLFkizjvvvFI9Kh+ccDEWkcnCK1KYySrbiOzbnih/C5uIy75MCAvRxgULFohp06bJeBlss/qMLHjwSUP9aWu1XHr22Wdvs7erDD1bC7JUkgFPvWK5E3vsamlSBnuCbUZcDC5ZB8csM1k59lxwTxYurR5ljbrzCtsTk2PTQy9l4z1ZwX0wOoQF08lF2K8eQdavrb8HBd/r704pW/uDmukBAQERh3pUXN1VBset/vi1/l3Z3mmmbA17rYEK5mF7stCfF1xwgcy4qnfAoa6y7Q8MG//V4kjYO+hcsCcJZAX3pUGnMo5NPZYE2xd8V10wC6bvCy3rfiy0OQqygg8A1NKkiHgfds2oGB+cI2rtvS7De868ymSVZZCwHVSAClABKkAFqAAVIGRxDFABKkAFqAAVoAJUwIIChCwLorJKKkAFqAAVoAJUgAoQsjgGqAAVoAJUgApQASpgQQFClgVRWSUVoAJUgApQASpABQhZHANUgApQASpABagAFbCgACHLgqiskgpQASpABagAFaAChCyOASpABagAFaACVIAKWFCAkGVBVFZJBagAFaACVIAKUAFCFscAFaACVIAKUAEqQAUsKEDIsiAqq6QCVIAKUAEqQAWoACGLY4AKUAEqQAWoABWgAhYUIGRZEJVVUgEqQAWoABWgAlSAkMUxQAWoABWgAlSAClABCwoQsiyIyiqpABWgAlSAClABKkDI4higAlSAClABKkAFqIAFBQhZFkRllVSAClABKkAFqAAVIGRlMAba29tlLWPHjpV/b926VbS2topx48aJQYMGiRUrVoiJEyeKhoYG+d38+fPF448/LstOmjRJnrd582axaNEiMXXqVDFw4ED5XUdHh1i7dq2YMmVKBq0svoowG1WrqukS1GDx4sWiq6tLTJ8+Xerpk0awZe7cuWLGjBmiqampMpYwXvD54IMProyl1atXi2XLllU6dciQIWLWrFmVsVN8b6drQdCnUFtnZ6doa2uTOlx55ZV9LjBy5Ehx1llniWuvvbbiWygwYMAAMXPmTOlfqFONmzD/0v122LBhsn51zZaWFrFp0yaxZs0aMWHChIp/or9w6PqHjUmM2+bm5kq/plOnuLOr+TC0hQZq3Npq4fLly6WO99xzj4yvqp/060HrVatWyf8aM2aMjJ/BdqOPrrrqKjk2UIf6Hu0fMWJEaL22bMqr3rBxiTF/0003iRNPPNFq7IC+mAfRZ5dffrnUWJ/XMH7QPvgnYhvGEvpl9uzZYsOGDRWJ1HwJv3zuuefEoYcempd8ia9DyEos3VsnmkIWzsCECaiCMyuwwGcMqHqFLF2HoC4ATkysmOSUfi+88EIFKMIm4wy6tJAqFGSpQKIm+Tlz5ojjjjtuG8jC9wrscW4QIgoxIqOLIojqQINqVV8jAIfdfIRBkq4LJhMFOmGTSxzICuqtf163bt027fMdsjLq9prVqIn14x//eOUmNghZ0Hno0KEVv1CfR48e3eccjCXcpKgbGgXTJ598sow36qY4D7vyukaRN6QPPPCAeP/73y+TDgCn9773vZUbHhX/oUMQsvQ5MThPALhHjRpVeiAmZGUwwk0hKyz4qsnkmGOOqVvICnN+FfQAHD/84Q/lnRYOON3uu+8u9ttvPwmqrjiayTCDDjfccIPYY489JFTqmTpMHMFMlg5Z+LdPWgQzDzoA4TtTyFJ30Jg0kYlSwA5fxB2yglToZwpZJ5xwQugkr/QPax8hy8QDapdR+u66666h+utZR/gODn0cPfzww5VsG/qjsbFRdHd3y8wkfE+NB5/8SFe0KMjSffD1118X8+bNEz09PTKTpbKIyHLhgJ/qmaxg4kG/+dL7LP3osleDU5D1nsmz7SkRo+a/Lp3Vp7QpZKnBE5ZSz3q58C/nHxDDIntFd7nisUrlcZYa9EzDXXfdJe9Y1OSFbAQCIu5Ok6a6dztnuD2jDWveuPCZPiVVNgT/qZaN77jjDrHzzjuLLVu2REJW0iWbQdc/adhiu8VePn3fPhfQwUQP1GE3K9UgKRiIUef+++8vnnjiiW2WSEwhCzdE+haAoCr1vFwIv9xhhx0kzOJQS9gqS4v/U5la/f/w/8gqYdKFtgCg7bffvs8WDOXr+H+1HUPPZFWbdHX4Rftws4LJe/z48WLlypV9JnbEZlcm77jeWGu5EMt46LM999xTaqOWWXENtfyqlt6hub4kq5bKAUB//OMfxfPPP99nKVcHIzUHoF61ooN2vfTSS+LZZ5+NhKwgsNXyw7j62CpPyEqgbBhk6ftjUKUakPqeLH25AgMPy0CvvvqqwH6SyZMny7Vqff0Z9eiDPU5TXYKsanf5Kjg+9dRTfUzHej4CQprUflkhCxkaHABJNeEACl588cW6gyx9UtAnvuDkrPwEd8H6fscw/1F+h+VXPYulIC14Pv4f/ollDLUnC8CvMmLImOgTDkABh9qrpQ9cfa9dHF8uU9moGyXEL8RCxC1kX3Eof1XZWeXXgKVddtlFltEz+lhOQlw8+uijxWc/+1n5vT654nMYZFXbOqBuPtTWgyOPPFLce++94rTTThM33nijBAIsTaulp7Cl6jL1QdK2REHW0qVL5X7Gc889Vzz66KNSFxV71b5hQM1JJ50kM1Fq77DSV4373XbbTd4k7rXXXrKpuu+q8XPQQQdJqEI2C+MBKxOIfVGZrOA4SHqTnVTDJOcRshKolmUmS98QiEGe1cZ3lyArLAOjZ7IQ9HT42HvvvWUGC3ddylHjdmOZIQuABXuPOOIIubkTmSx1B67u3JAVxaGDgm+ZLD2g3nbbbZVJsNqyRzATFTbphmWr1NhJm8nSJ5vgcqbvy4XKdozT9evXy8lTTa7IdAShU2Wt9I3N6mYTG9LPOOOMPntt9KXAapAVlcnCDS+yNPoEj3Yj8/bII49UYm89Q5bKLikQvu+++yoPEUB3PWul9ymyk/gubF+o7ocKspBFvPnmm2Vy4aGHHhKf+MQnKnvhai0XErLiznQxy7u+XBi2zEHICn+KMpgWxh0n9k+ccsopMvgiCCC7A9AKZiRMhlWZIQtwhUzJ8OHDxT777CPv4qMgqxY8ROlR1uVCtFvd5SJQqxsQU8gK0yQLyKq2JytLyHrpmt4HPXb+Qqv8u+jPagyZZLLUU4Y6ZAX3v6E+HTyjNp6bZLLC9mQFH3AIxg208cEHH5TmqUxbWsg6YcFEWd9t026Sfxf9WfVdVCYLMUc9ZaggS8/wVRsD+gMpYf0clskCXN16661y6R4HAFu/gVRPF9Z6GCyvJyOj4mfU98xkRSkU8n3STBaq0p8uVIEGryTAoKvXTFatpwv1pw2DTxX+6Ec/qjyCHbcbywxZatlL2YugHwVZaZ4uLDNkqUlw8ODBfV6dYLrxPTixZAFZaqO0fteuliHPPvtsORTTZrJevPrzsp7BX/y+/Lvoz2kgC8uFS5YsEeedd57cZ6WW+vQJXD3CjzgY9nSfPqFW25Ol4mnY04XqRizsqUL19K7+pG4YLJjGmOPnnyqL3j79B/Lvoj+ngSwsF6rMZBgIqzkNcRpgFKZb2J4s3DDhQQT1hKfaGlFruTA4T+jgrR50MO2jPMsRshKonRSywt6TpfZ74KmLLF/hUNblwmrvPan2nizVPcH3Y8FxVeBWewPidGWZIQtLLbAXh77sYus9WWWGLARSjBksR6gHRsL2ZCHAX3DBBfLuWH9/UhjAh+3ngdamy4Vh78nC+WrPle8b38N8GParSTaYyQK8KLhBOf1dR2pf6rHHHisf7lAbsMNeoaBeA4CnC2vtvQt7T5YOGvr7sYLjA+V8frpQX+LDvuHzzz9fZvKU7sFMlq61vvFd9Sf+D3vnAL7VIAsa33333bKcPs8hhgOy8HAEjrBMVrX5AuVdeUCBkBVnZn6zbBCyElRh/ZQyQpZ1o2NcoIyQFaP5mRYtM2Rlaigrc1qBPF5A6Up2xLWOVIAc9vLYpLa4AsNOQVbSzuB5VIAKUAEq4L4CtifWpA+PuK+sXQuyhte0++bsWtu3dkJWnmrzWlSAClABKkAFqEDdKEDIqpuupqFUgApQASpABahAngoQsvJUm9eiAlSAClABKkAF6kYBQlbddDUNpQJUgApQASpABfJUgJCVp9q8FhWgAlSAClABKlA3ChCy6qaraSgVoAJUgApQASqQpwKErDzV5rWoABWgAlSAClCBulGAkFU3XU1DqQAVoAJUgApQgTwVIGTlqTavRQWoABWgAlSACtSNAoSsuulqGkoFqAAVoAJUgArkqQAhK0+1eS0qQAWoABWgAlSgbhQgZNVNV9NQKkAFqAAVoAJUIE8FCFl5qs1rUQEqQAWoABWgAnWjACGrbrqahlIBKkAFqAAVoAJ5KkDIylNtXosKUAEqQAWoABWoGwV0yPqZEGJ03VhOQ6kAFaACVIAKUAEqYFGBnp6e+/8fLOd2rtQeIa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AutoShape 3" descr="data:image/png;base64,iVBORw0KGgoAAAANSUhEUgAAAlkAAAF9CAYAAAA3LX36AAAAAXNSR0IArs4c6QAAIABJREFUeF7tnQ24VUW5x4eyjpIIcioV7JIlKqYnso5m3FTEFFNu+c1FJJSOWF7BzJQoLCUJTSng+oEnENF41NDMk3kUCbWLppTZsTTUup6Sj6yjonaQ8nbu85/jbOcs1t5r1sestWb2fz0PD2z2rFnz/mfed37rnVlr9xM8qAAVoAJUgApQASpABTJXoB9q/NOf/tSzZcuWzCtnhVSAClABKkAFqAAVqFMFVkvIWrduXc9ee+1VpxrQbCpABagAFaACVIAKZKvA008/LQhZ2WrK2qgAFaACVIAKUAEqIAhZHARUgApQASpABagAFbCgACHLgqiskgpQASpABagAFaAChCyOASpABagAFaACVIAKWFCAkGVBVFZJBagAFaACVIAKUAFCFscAFaACVIAKUAEqQAUsKEDIsiAqq6QCVIAKUAEqQAWoACGLY4AKUAEqQAWoABWgAhYUIGRZEJVVUgEqQAWoABWgAlSAkMUxQAWoABWgAlSAClABCwoQsiyIyiqpABWgAlSAClABKkDI4higAlSAClABKkAFqIAFBQhZFkRlldkp8Oijj4px48bVrPCCCy4QX/7yl7O7aJWaXnzxRfGFL3xBnHTSSeLEE0+0fj3XLvDHP/5RzJ49W/z0pz8Vp556qvjWt74l+vfv75oZ3rbXxvi1Uae3HUDD6lIBQlZddrs7RhOy3Oirf/zjHxKqFi1aJBs8efJkcfHFF4vtt9/eDQPqoJU2gMhGnXXQFTSxjhQgZNVRZ7toKiDrwgsvFK2trWLPPfcs1AROKNXlf+WVV8SXvvQl8W//9m9ixowZoqGhodC+4sW3VYDjl6OCCuSvACErf815xRgKELJiiFVgUTWBH3jggbks3RZoqrOXJmQ523VsuMMKELIc7rx6aHocyFKTCPZnbd26VS5f/e1vfxPYs3XCCSeIP/3pT3LP0AMPPCD3eeH/hw4dKrZs2SIuuugicdBBB4n3v//94pJLLhHr1q0Tn/vc5+QerJ133llKHTZJvfbaa2Lp0qVi+fLlYtOmTeLTn/60+OIXvyj23Xdfec5dd90lrrnmGvnnfe97X6XLnnzySXH22WeL733ve+LDH/6w+Ne//iV+/vOfi4ULF8q/DzjgAHHmmWfKdm633XaV82APsnorVqwQuPaxxx4rzjvvPGlHtUPXBedffvnl4tVXXxVTp04Vp512mthhhx2M61d1HX/88VLbW265RWo7Z86cPpdva2sTAK4XXnhB2n7nnXfK9mI/GzRV7VXa77LLLuKDH/yg1H769Oli7733ltp897vflefi7/3331/2E/6+++67q9rR09MjHn74YXHdddeJBx98UPz9738Xn/zkJ2W9//7v/y769esnMK6uvPJKWe9PfvITucw5YMAAWUbXHHX9z//8j5g/f36lX1paWsQxxxxTydaZ9l2wf0zaGRzT3/nOd0LHJupev369tANj7vnnn5d6nn766WLixImyj/Xxiz679tprxS9/+UupwU477VRpHvwD10G/vfvd7xY33XSTuP7668Uf/vCHbcZlmE/89re/lX33s5/9TLzjHe8wGqP1EMtoY30qQMiqz353xuokkIUJFZMCJhoc733ve+WkASDApmx1fP7zn5eTNiZJ/I0JBYCzdu3aShnsLfrGN74hN3AHJ5Tu7m657wiQpR+Y3DBBAZ6effZZgUn5m9/8pjj00EMrxX7wgx8IgMhVV10lBg8eLG6//Xbxla98RQKBfqBdZ511lnj7298u/vrXv4rzzz9ftLe39ykDIEM9H/jAB0L7VbU7qAsKf/3rX5fQA5AzqV/Vtdtuu0mtoPFnPvMZ8eMf/3gbyNpjjz1C2/uJT3xCLFiwQEKngiwAG64P7QGOAIOrr75aagjwVAcg9uSTT5btVv2L75YsWSLBB8f9998vzjjjjG20xDgAeB188MESsjAmPv7xj0tYU8e73vUu2Z+HHHKI/K8f/ehHMjMX7JcrrrhCthGHSd+FdYxJO5XeY8aMEcuWLRPPPPNMpSrANcYDxsbGjRsltK9Zs2abS82cOVP813/9l9i8eXOfBzegAeqAJuqm4P/+7/8EbEN/YGwDsGbNmtWnTmgEQD3uuOO28QncyOAmQ/chnIx+g97wMR5UoJ4UIGTVU287aGvUxndMDmq/lpqQMOFgYsDE9Pvf/15OPpg0Jk2aJP+NTdrImPzv//6vhKGBAwdKyAK8qDKYbHCnj+/VpBuELGQMMJljogMIIVuwatUqgUlt1KhRYu7cuRLgsEcJQKEmRAUWABXsY8LEhPNhC8rsuuuuMuuDyQ8ghnYgs4O/v//974tLL71UHH744RKMfv3rX0sIBECp+oPdrNoN4MOkiicjX375ZQkXjzzyiKzTtH41USND9d///d/iPe95j9R4v/32kxO4Wi5ElgbtxcSKyVo9jYkMHNqLLBrai75Q2gOmPvaxj0l4A3j+53/+p7QLfQX9fvjDH4qvfvWrUh/UCQ1wbQDEEUccIXVGBhN/4/ja174mkCFDW9DX5557rpzsoTXG1fjx42X9aM+wYcNkxgr64P/RNtiIupH5QgZ0r732kqCCrB36DGCLforqu3322WcbzwOgm7RTH9OwB2MaGVP8G3WobBOgHf2IPv3oRz8q3va2t8nv8fnPf/6zzFa98cYbfSAL9aDP0Dd4GhRHV1eX9BH8HzTFv6Eh+mjQoEHSj9AfGHvIFL/++ut96rzjjjuk76EvFajee++98gZCAa6DYYhNpgKJFSBkJZaOJ+ahQBLIwgZ5TArYfI1JAJMoBjomJEzQODDZY5IEoGHpCuUxgWAywmSC4y9/+YucZAEOmHRfeumlyoSCbAvqxUSsn4MJHXf/yKwo+Lvhhhvk8hau19jYKDo7O+XEjEkW2S3AHZajACWY7NUBEAKEIUNz5JFHyn8DQnAuJn51APZuvPHGSv3VIEvXBWUAKMjmTZs2TYwdO9aoflwXEzOgDNmkd77znfJywT1ZaDsmaCy/qr5AOUz0mPg7Ojpke5EhxPc4X1+2Uv2uZ6gASlhCPeyww6R2yOAoYEXdmPz1pU/8HyAOcAl9kMlEm5CZCqsfUAKbUC/q+t3vfieXjDFuFDAEtTXpO5PXfVRrp9I12He33nqrbFfYAyEAe4xLLINCPwAqyuLQX0GCGwncCKCvlHaPPfaY1Ad9s/vuu8sxAU0x/vFZX7rW+1291gR6AKhwI4B+0pch84gXvAYVKJsChKyy9Qjb00eBJMuFyFZgclQHljZw165PwmGQhUkEe3LUEZyEMKGrSUrd5WOpLviOrt/85jdyKWnx4sUS0PAZ56klRExE2DujoA+AFdzTpIuAvWPYAwXAAJyEHXpGrxpkITP02c9+tvI1sjCAFSzrmdaPDBNsCWochCwFRMhYBSED9l922WV9ABdgq8AJDUS/A/4ACWopK2z/TxhkIZu1cuVKmYFEViyopYKsYP3Buu655x4JG8jAQKOww6Tvqr3DzaSdyuag3vr4BYAB7rHPD22FvgAndQB2wiAL36MsMpJqzyBAH3uqAF877rij3A8HaEJ96CNk/iZMmCAztbiJCfYJblSQyVXLx8hw4iYBS7zwLx5UoN4UIGTVW487Zm8SyAq+LNQUsrDxPQgE+rk6ZGGpqtqLSdU+LIAEIEtlpDDZAb4wgWGCVZkgXEPfFxTsIkAW9j1hbxcm0qSQhcke7VGHggpk90zrV5AV1DgIWUEN9DbrfaqyiGiDDiNh/W4CWcisARQA1DgwsR911FHyD2ACe7AUZAVfDRKELGQIsUQJAIHdYYdJ34VBllqOjmpntScCg5AFvTAesU8Ne6aQeQPYYDkZYF4NsvSsKpYZAboAI2RLcQDesNwI2IIeyHThwM0IxiVe3RH0A+iIZWi0EbCL8T98+PA+e78cC0NsLhVIrAAhK7F0PDEPBfKELGxYV5MLbFMv2MSkgckwaSYLExWWwtTmZCzBIMODJTocyIbATmRN1FJlUFuVGcJyl56NMukDNVHjSTN1TZyn3m2FTJHKZEXVX23ST5vJygqykElRy5lqfxuWOIPtCxtXYZks9E2td7SZ9F1YHwFcTNppAll4Nxn2R2GzOcbpRz7ykcqyHiAQtlaDLH1/IMaG/sRrWLvxcAKysL/4xS9knQC6Wr+CgOVhPOmJJeFTTjmlj3+ZjF2WoQKuK0DIcr0HPW9/npCF7BKyTOqnYNSeLDz2jzt3fcKL2pOFJ8H0ZSa8SgDZKrwyARuUMUGpl6tiszCui8kcrycIO9QeJ+yFwnJMcG9MrWGg2o2lTX1zvNqThf9Dlg0TbFT9ppAVtScL+50AlVhywgScFWThNQbI+KksotLliSeekP+PDJxpJqvaniwssQFe0L9YCo7qu7C+qZbpC7bTBLKqZQMB0chMYTN7NchC27BpHq9bwFOX9913X9W9fcoOQBPGIMZrtcymbrPa64Z25vHzV56HRJrnmAKELMc6rN6amydk3XbbbZUn4QBcWF7CZmn1VFTU04W4q8fThZjY1NOFCtiwJwyPtuNnZjDZ6PvD1JINJiw8xYb9P9iwj43LmMCxiRjLXcGn9VAXnnL79re/Lf75z39u874jNVb0pwux9wtPqGFjNP4NkMBkiSyeSf3BJ9SC16j1dCGeeMMSEp4+Cz5dmDVkYQ8ToBEaYbkMtuL9T+p3Lk0yWYAUPPiAJUj0CzbxP/fcc7L9eIABfYPMDrKftfpOzx4qvRRkRbUzDmRt2LBB2omHJ3CDgP7EazBq7clCe7AEDV3QPyiLTCuyfyrbhoczYCPeI4ZMIcYbfqcS4AZt9EwWron9WNALUI9D+QT2wOl7JestltHe+lSAkFWf/e6M1VFPF8IQvHYhuJyn760y3ZOFSQWP6Kt9J6j7nHPOkRt/wzb5VntPFvYBYQLS9z/pv+2HjJY+2WA5sdq7lvT3dFV7jxWuh0fm8f6psENN1HjSC7ap90sBCvEqALyGApOqSf2mmSy0w+S9W/q+sCz2ZOG6GAvYMK8O2AlIgN14HQEg+Fe/+tU2P9cUtok+7D1Zut6mfRfsF7UEHdXO4LutVD3BPVlh7cRLVfGeMWSpwoBI1aWWjQH1eGpRvc8tuG9MtwEQhcyg/sQtfA7wBbjVfQjnNTc3S+DD0iYPKlBPChCy6qm3HbQ1T8hCNgUTDMADd+zBN6KHAUbUG991ybHMhJeS6k/Mqe+Dbw1HZglPcQGy8JSXOvQ3vmOCwwZnZFuwaVl/rYN+XdVuTIIADuzfQQYi+HZznBNVfxzIQn2mb3zPKpOF1w2ot9ojo4J3kSk7sTyJl3kiA4XsTdTGd9QVfON78M3xsNG074LuZ9JOwHnYnqcgZCHDiGU/7JfC8qD6tQK8pR3vB0M2FhpX2z+FDBSeptRfc4L2AgbxSpKbb75ZPnWI7JT+xvuw8YByyAKvXr1amoyldfQBAcvBAMwmp1aAkJVaQlbgugLVsilZ24WJDJuTgz9jkvV1gvVVAyPb12X9biigsqxorf7uMzdaz1ZSgXIrQMgqd/+wdTkokAdkAXTwNvHRo0fnvi+FkJXDIHL4EmqJT70c12FT2HQqUDoFCFml6xI2KG8FbEKWeuEn3rdU64WhNm0mZNlU19261c/qPPTQQ/LBCuxdxM8k8aACVCA7BQhZ2WnJmhxVwCZkqbrxw71Yijn66KOr7p2yJR8hy5aybterxgVet4EnWPGTTTyoABXIVgFCVrZ6sjYqQAWoABWgAlSACkgFCFkcCFSAClABKkAFqAAVsKAAIcuCqKySClABKkAFqAAVoAKELI4BKkAFqAAVoAJUgApYUICQZUFUVkkFqAAVoAJUgApQAUIWxwAVoAJUgApQASpABSwoQMiyICqrpAJUgApQASpABagAIYtjgApQASpABagAFaACFhQgZFkQlVVSASpABagAFaACVICQxTFABagAFaACVIAKUAELChCyLIjKKqkAFaACVIAKUAEqQMjiGKACVIAKUAEqQAWogAUFYkHW5s2bxezZs8WGDRvEmDFjxJQpU2ST2tvbxbJly+S/hwwZImbNmiUGDhxoobmskgpQASpABagAFaACbigQC7IAU4CopqYmsXjxYtHc3LzNv90wm62kAlSAClABKkAFqIBdBWJBlt6Ujo4OmdEaPXq0aG1tFePGjRPDhg2z21rWTgWoABWgAlSAClABRxRIDFkqkwWwmjdvnnjttdfExo0bxYwZM2R2iwcVoAJUgApQASpABepZgdiQpfZljRgxQu7J6uzsFAsWLBDTpk0TgwYNEosWLRJTp07lnqx6HlW0nQpQASpABagAFRCxIUtphv1ZOMaOHdtHRn2vFvWlAlSAClABKkAFqEC9KpAYspDRWrFihZg4caJoaGio6Kdvjq9XUWk3FaACVIAKUAEqQAUSQxaWCdva2kRLS0sfyFq+fLkYNWoUN8FzbFEBKkAFqAAVoAJ1rUAsyNKXAtVyIfZmKdjatGlTKHiZKNzV1SXwhwcVoAJUIK0C/fv3F93d3Wmr4flUgApQAdHY2Cj/JDliQZb+MtKRI0eK6dOnyyyWehnpgAEDxMyZM5nFStITPIcKUAEqQAWoABXwSoFYkOWV5TSGClABKkAFqAAVoAIWFSBkWRSXVVMBKkAFqAAVoAL1qwAhq377npZTASpABagAFaACFhUgZFkUl1VTASpABagAFaAC9asAIat++56WUwEqQAWoABWgAhYVIGRZFJdVUwEqQAWoABWgAvWrACGrfvuellMBKkAFqAAVoAIWFSBkWRSXVVMBKkAFqAAVoAL1qwAhq377npZTASpABagAFaACFhUgZFkUl1VTASpABagAFaAC9asAIat++56WUwEqQAWoABWgAhYVIGRZFJdVUwEqQAWoABWgAvWrACGrfvuellMBKkAFqAAVoAIWFSBkWRSXVVMBKkAFqAAVoAJ2FNjtnOE1K9648Bk7F45RKyErhlgsSgWoABWgAlSACpRDAUJWOfqBraACVIAKUAEqQAU8U4CQ5VmH0hwqQAWoABWgAlSgHAoQssrRD2wFFaACVIAKUAEq4JkChCzPOpTmUAEqQAWoABWgAuVQgJBVjn5gK6gAFaACVIAKUAHPFCBkedahNIcKUAEqQAWoABUohwKErHL0A1tBBagAFaACVIAKeKYAIcuzDqU5VIAKUAEqQAWoQDkUIGSVox/YCipABagAFaACVMAzBQhZnnUozaECVIAKUAEqQAXKoQAhqxz9wFZQASpABagAFaACnilAyPKsQ2kOFaACVIAKUAEqUA4FCFnl6Ae2ggpQASpABagAFfBMAe8ga/PmzWL27Nliw4YNYsyYMWLKlCmyyzo7O8WcOXPkv2fOnCmGDRvmWVfSHCqQjwIuBI18lOBVqAAVoAK1FXAhXj799NOiH8xYt25dz1577VXTovb2djFkyBDR1NQkFi9eLJqbm8Xee+8tWltbxbhx4+S5bW1toqWlRTQ0NHB8UAEqEFMBF4JGTJNYnApQASpgRQEX4mUsyNJV6ujokBmtESNG9AGr5cuXi1GjRjGbZWVIsVLfFXAhaPjeB7SPClABNxRwIV4mhiyVyRo4cKBYs2aNmDBhguwV9f/IdvGgAlQgngIuBI14FrE0FaACVMCOAi7Ey9iQpfZlIYOFPVnIaK1du7ayP0tfUrQjK2ulAv4q4ELQ8Fd9WkYFqIBLCrgQL2NDluoAwBQO7NEiZLk0LNnWMivgQtAos35sGxWgAvWjgAvxMjFkIaO1YsUKccghh0jI4nJh/QxsWmpPAReChj3rWTMVoAJUwFwBF+JlYsjCaxvwJOFRRx0l7rnnnsoThdz4bj5AWJIKBBVwIWiw16gAFaACZVDAhXgZC7L0Te1quXD06NGZvMKhq6tL4A8PKlDPChy68Jia5j9wzl1Oy1PLvixt69+/v+ju7nZaKzY+HwV897l8VCzmKnn1XWNjo8CfJEcsyNJfRjpy5Egxffp0+T4svow0ifQ8hwpsq4ALd2Zp+q2WfRsXPpOmap5LBRIp4LvPJRLFkZNc6LtYkOWI7mwmFXBWAReCRhpxCVlp1OO5NhTw3edsaFaWOl3oO0JWWUYL20EFhBAuBI00HUXISqMez7WhgO8+Z0OzstTpQt8RssoyWtgOKkDI4higArkr4MJEnbsojlzQhb4jZDkymNjM+lDAhaCRpieYyUqjHs+1oYDvPmdDs7LU6ULfEbLKMlrYDirATBbHABXIXQEXJurcRXHkgi70HSHLkcHEZtaHAi4EjTQ9wUxWGvV4rg0FfPc5G5qVpU4X+o6QVZbRwnZQAWayOAaoQO4KuDBR5y6KIxd0oe8IWY4MJjazPhRwIWik6QlmstKox3NtKOC7z9nQrCx1utB3hKyyjBa2gwowk8UxQAVyV8CFiTp3URy5oAt9R8hyZDCxmfWhgAtBI01PMJOVRj2ea0MB333OhmZlqdOFviNklWW0sB1UgJksjgEqkLsCLkzUuYuS4wX/3PW8eF/j7vKK+Pfv1v9ejG06Qn6+u2OlePiZR8UlJ3xNfr7ipwtEe8d94r4Zd8rPLvQdISvHwcRLUYEoBVwIGlE21Pqemaw06vFcGwr47nM2NFN1bt7yinil+5UKJP32+SfFk+t/L04+6PgKJN3TcZ/43sTLKpB06yO3i5Uz7hQDd9hJTL7uLHHPE6vE7y//lfx8/PxTxcPPPlr1M8o/9MwjYu0lD8jyLvQdIcvmCGTdVCCmAi4EjZgm9SlOyEqjHs+1oYDvPldLM2SOAEr77b6vLAZIAuS0HDZZfr7lF7eJ9ifuE9e3XCM/z7rtWwKQ9OjF9/eBpEe/uVqCloIk9VlBlPqM81GngqTrVl8voWnpmddWoAxtOnP06fJzsH1BW1zoO0KWDa9lnVQgoQIuBI2EpsnTCFlp1OO5NhRwzecARcjiKAh5/qUN4uA9D5SfASyApC8ffY78DIhBpmhJy9XynOk3XiBuffRHIghBKy/8sQStKEjCch0g6b6vtsn68G9cc/5pl1cg7XfPPyVO+fgJ8jPaClBSEJd1/7nQd4SsrHud9VGBFAq4EDRSmEfISiMez7WiQN4+F9yDBChSy2sAFmSKLj7haxJiAEnfv/+GyvJaFCSpzJGCpmB51Ic9TdefeY2sH9fDvqfZJ3y9Am34PwVJCuTUnikrHZCi0rz7LklTCVlJVOM5VMCSAi4EjTSmM5OVRj2ea0OBOD4XzMwEl9cALIAk7EFSkHTl3QvFfRfeKZfTFPQEIei2aTeJTww/aJvv1fLaqhlt8nxkjm555PY+kAQoOv/T0yqQ9OcX18u66uGI03dF6UHIKkp5XpcKhCjgQtBI03GErDTq8dwkCtRaXgMkfeqyz0RWq6AI0IPMUhCKqkESMkdYYlOQBAgDKGF5DRCG6wOS1B4k28trkYY6VsCFeEnIcmxQsbl+K+BC0EjTA4SsNOrV57lhj/gfPPzAynIXlr9aDvtcJdPTev8N4vqWq+VnBUXVIEl9r5TtEUL0kx/e+te+Q/cRS1uukfUBiABJl5z4dXl9tM2l5TXfRpAL8ZKQ5duooz1OK+BC0EgjMCErjXpunotsjdr4DCjB02rYg6T2BLXev1RccvzXKpB00e2XykwRzkEWCMttKlNk+llBFTJHrauXivkTL6tAEqCoZfTkCiQd+M3RNYXduPAZN4Wvg1a7EC8JWXUwEGmiOwq4EDTSqEnISqNe/udi+QrvPVJPrwGY8LTa5w/7nIQUQAyWz7536twKJJ37gxmxoUhBFLJEyC7dPv0HErIARAArBUm4vsxcvQlJaB+eZkuzB8l3n8t/1OR3RRf6jpCV33jglahApAIuBI1II2oUIGSlUc/sXH0PEv6NN2ar5TUFSScfeJyEIgVJFx8/U0IN9hB94/Y58pH/o5s+VckkVfscLI/6LlrxLbkxW0ESyuDpNVwPmSyUwdNr6jUEeqbLzMJsS/nuc9mqVa7aXOg7Qla5xgxbU+cKuBA00nQRIStaPX0PEiAJb8w+qumIykZpZI7wHiQFSd+47VL5NBuyOQp6kFkCyKjlteBnBU1hkITlNfyMCSAJAISn2c48bLK8HtqD7BKupSBJh7po68pXwnefK5/i2bXIhb4jZGXX36yJCqRWwIWgkcbIeoAsvPdILa8BQABFankN0IJMkcocIatzRusXK5mjKEgKfq/OV8ttweU1ABsgKbi89qHdR1QgKU1/+nCu7z7nQx9Vs8GFviNk+TwCaZtzCrgQNNKIWkbICi6vYQ8SnihTT4/hDdlqeU1BEjJJyOYAak5YMFHuSULmCHuKsCcJEIXH8hUUqc/qe1Ue5+PdSXikH/Wh/otuu7SyBwltQ2ZJQRK0V5mkNP3Ac99SwHef87mvXeg7QpbPI5C2OaeAC0Ejjag2IKvW8hq+wyP9Jx90XGX569ybZogvf/ocuedIZYIUBKnPgCi84FFBUfCzKg/gwUZtlEV9uB6W6ABFWG4DJLX/ZqUY++FP9fkplLK+QTtN37p6ru8+52q/mLTbhb4jZJn0JMtQgZwUcCFopJEi3L7edxLhUXlACd6YPXb/IyobpfFIP36wVmV6ZOZo4mVGkBSEJpV5UpAEKJp+04USihQkYXltbNMRFUjC02tcXkvT6+U+13efK7f66VrnQt8RstL1Mc+mApkq4ELQCBqMPUhqeU3tQTpq/zESUgAxWD7DniRAzG7n7Pnm6x7fetmjqg+QpSBIZY7CPuP32fC0GpbnFCQhkwQIU8trpxx0vIQ0tbxGSMp0mHpVmYs+51UHpDDGhb4jZKXoYJ5KBbJWII+gEXwaDO8d+tDQfSpPj13504UykwNoAcSc3vpF+UZtQI36GZIgBAGiAD5RkATI6hH93nyrdq96PT09ol+/tzJZWKIDkClIKvoR/6z7mPWVS4E8fK5cFvvTGhf6LjZkLV68WKxatUoMGTJfshmUAAAgAElEQVREzJo1SwwcOFC0t7eLZcuWyZ7T/7/sXWljf0jZbWb7yq2ASdAIQgfemK2W1wBQeKQfb9RWkITlNUCRDklBKKr2OQhVgK7JrV+Qj/SjPlwPe5AARSqTBNDab+iICiTpUEefK/f4q8fWmfhcPerigs0u9F0syOro6BBr164VU6ZMkWC1fv16+W+AV3Nzs2hqanKhXyptZMB3qru8aSzABVka9Z4hQBIe+cfyWu+YDC6lvfUZPxeCH7TF0254Ik1ljtRnBUX65+PnnyqfdMOSWnAPklpeU3uQbC+v0ee8GcbeGOLCRO2N2Bkb4kLfxYKs5cuXi1GjRolhw4aJzZs3ixUrVoiTTjpJZrHGjRsn/9+lgwHfpd4qT1uxB2n3nYdUMjX4bTVAksrk4L1H2JMEsAHU4LfRqkFQEJIqe5Z6eoTo1/tTtUL+G//oJ35/+a/kI/+oW/2UCF4TEFxe0yGuPMqJNyEyvEX8jbgy9VT9tMWFibp+eiOepS70XSzI0s3v7OwUbW1t4uSTTxZXXXWVeO2118TGjRvFjBkznMloEbLiDWhXS+uP+MMGPL0GKFJ7fs696UL5Rm2ACjI7n5r7H3Kjdi1IAkQtPfPayh4l9TkIVajv9Ou+IPc4oT58xs+OYKlNQRL2IOHfaI8LQSPNOKDPpVGP59pQwHefs6FZWep0oe8SQxaWC3GMGDFCLFiwQEybNk0MGjRILFq0SEydOlXu1Sr7wYBf9h7qbV+t5TV8D0gCNKk9QoAkQBM2YivoCUIQyuNHaMO+HzN3nKwL5wchCdfDHiRAkYIkZKPeN3hoBdrSqOpC0LBlHzNZaZTluUkV8N3nkuriwnku9F0iyFJZrJaWFtHQ0NCnL1zan0XIyseNAEnYf6QyR9iDtPvgoTJzhOP01i+IDw0dIfcMAWoO/MZhciM39hzFhSScf8S3x8mXPwKScOCRf1wL4IQDy2sAJOyBCoO4fFQJv4oLQSONPvS5NOrxXBsK+O5zNjQrS50u9F1syMJerHnz5okzzjgjdA8WMlx4wtCFTfAM+OGuEvaI/+6Dh1SgBD/7cfDwAyuQdMTc/5DLYQqS9rngo3JPEpbTUBc+q8xRtc+qPFrUfNGhEohQHw7sQQI0KSjTl9fwPUBsp/47efFbbC4EjTQBlj6XRj2ea0MB333OhmZlqdOFvosFWVu3bhXz588XY8eOrQpR+ub4OB3R1dUl8CfP49CFx1S93APn3JVnUzK91qZX/iLe1fAuMaBhR1lv+1P3iV132kWMHLq//PztlfPEnu/5gDhp5Gfl51OWni6/++qnzpOfocuHh+wnFpxw2TafX936mjj2ulMq3+OzOn/OsRfJ8tNuu1B8ZPcmcfpBp8rPCx5cJD9/8gMHy88//+PDYvi7PyDbhAN1qLZmKoSDldUakzDH5XGpxla1bsnStv79+4vu7m4HRwCbnLcC9Lm8Fc/uenn1XWNjo8CfJEcsyNJf26Aupi8dbtq0SW6GD1tGTNI42+eU9a46ankNe5Cw3KYyPVhew1LcbdNukpLBLpU5MvmMzBGWz7A8hwPLa1hKU/VjeQ31q0xSsH22+6me6nfhzixNf5TV59LYxHPdVoA+527/udB3xpClsliPP/54pUdGjhwppk+fLlavXi1f4zBgwAAxc+ZMZ17lkFXADy6vAUJwqD0/2IO00/YDKnuCsAcJkKT2DO19wQGyrA5J+JmSVTPaKtCkf97rKx+R0KO+x3uQsPFaQRKW1/AzIniaDQeW11BebdT2aXnN3fAQ3nIXgkYazbPyuTRt4LlUQFeAPufueHCh74why91uqN7yWh0E4FFQgvcgDdh+xwq04A3aO+0wQFzfco2sHJCEjd2PXnx/BYrwHqW1lzxgDEmAIgVdeHoN0KQ2auPpNVxPQRugDod6maWPfVOvNrkQNNL0DSErjXo814YC9DkbquZTpwt9V5eQBUjCAXjpPbb9sVodkpA5AtAoaMIj/viMVwDgQOYImSK1vIbMEQ4FScHMVj7Dj1dxUQEXgkYaXQlZadTjuTYUoM/ZUDWfOl3ou7qELCyv4cCbu8MRS4glLVdX9iBheQ2HegVBPsOHV6lHBVwIGmn6hZCVRj2ea0MB+pwNVfOp04W+q0vIUt3PgJ+PI/Aq5gq4EDTMrdm2JH0ujXo814YC9DkbquZTpwt9R8iqMhb49ul8nIRX6auAC0EjTZ8RstKox3NtKECfs6FqPnW60HeELEJWPt6Q4VVccKyk5vpsGzQhZCUdGTzPlgL0OVvK2q/Xhb4jZBGy7HtCxldwwbGSmuyzbYSspKOC59lUgD5nU127dbvQd4QsQpZdL7BQuwuOldRsn20jZCUdFTzPpgL0OZvq2q3bhb4jZBGy7HqBhdpdcKykZvtsGyEr6ajgeTYVoM/ZVNdu3S70HSGLkGXXCyzU7oJjJTXbZ9sIWUlHBc+zqQB9zqa6dut2oe8IWYQsu15goXYXHCup2T7bRshKOip4nk0F6HM21bVbtwt9R8giZNn1Agu1u+BYSc322TZCVtJRwfNsKkCfs6mu3bpd6DtCFiHLrhdYqN0Fx0pqts+2EbKSjgqeZ1MB+pxNde3W7ULfEbIIWXa9wELtLjhWUrN9ts13yPK975KO6bKf53u/1bLP9Zduu9B3hCxCVtlj4Dbtc8Gxkorqs22ErGeSDgueZ1EB+pxFcS1X7ULfEbIIWZbdIPvqXXCspFb7bBshi5CV1C9snkefs6mu3bpd6DtCFiHLrhdYqN0Fx0pqts+2EbIIWUn9wuZ59Dmb6tqt24W+I2QRsux6gYXaXXCspGb7bBshi5CV1C9snkefs6mu3bpd6DtCFiHLrhdYqN0Fx0pqts+2EbIIWUn9wuZ59Dmb6tqt24W+I2QRsux6gYXaXXCspGb7bBshi5CV1C9snkefs6mu3bpd6DtClqeQ5cLgS+p+tC2pcsWfx8fJi+8DtqCvAj7HE97YFH9jQ8giZDkXc30Oij7bxoBffMB3ztlzaDB9LgeRLV3Chb4jZBGyLA1/e9W64FhJrffZNkIWISupX9g8jz5nU127dbvQd4QsQpZdL7BQuwuOldRsn20jZBGykvqFzfPoczbVtVu3C31HyCJk2fUCC7W74FhJzfbZNkIWISupX9g8jz5nU127dbvQd4QsQpZdL7BQuwuOldRsn20jZBGykvqFzfPoczbVtVu3C31HyCJk2fUCC7W74FhJzfbZNkIWISupX9g8jz5nU127dbvQd4QsQpZdL7BQuwuOldRsn20jZBGykvqFzfPoczbVtVu3C30XG7IWL14sVq1aJYYMGSJmzZolBg4cKDo7O8WcOXOkmjNnzhTDhg2zq2xGtfOdPRkJmXM1LjhWUkl8to2QRchK6hc2z6PP2VTXbt0u9F0syOro6BBr164VU6ZMEe3t7WL9+vVi4sSJorW1VYwbN06q2dbWJlpaWkRDQ4NddTOonZCVgYgFVOGCYyWVxWfbCFmErKR+YfM8+pxNde3W7ULfxYKs5cuXi1GjRslM1ebNm8WKFSvEIYccIu65554KWOll7MqbvnZCVnoNi6jBBcdKqovPthGyCFlJ/cLmefQ5m+rarduFvosFWbpcWCJE1uqoo46S2a0JEybIr7Gc2NzcLJqamuyqm0HthKwMRCygChccK6ksPttGyCJkJfULm+fR52yqa7duF/ouMWRhuRAH9mapJUR8xv/j/whZdgdXVO0uDL4oG6p9T9uSKlf8ebyxKb4P2IK+CvgcT3hjU/yNTSLIUlks7L1at24dIauEUcvnwEHbSjjgDJtEyDIUisVyU8DneELIchCysBdr3rx54owzzpB7swBca9as4XJhbiHB7EI+Bw7aZjYGyliKkFXGXqnvNvkcTwhZjkHW1q1bxfz588XYsWMry4F6VgtPFCbd+N7V1SXwJ8/j0IXHVL3cA+fclWdTMr9WLdtwMZfto22ZD5fcKszL5/r37y+6u7tzswsX8nlc5ipkzhfzvd/y8rmcu01eLq++a2xsFPiT5Ii1XKhe24BXOKgD4MVXOCSR3u45Pt+d0Ta7Y8dm7cxk2VSXdSdRwOd4wkyWQ5kslcV6/PHHK+N45MiRYvr06WLTpk18GWkS77Z4js+Bg7ZZHDiWqyZkWRaY1cdWwOd4QshyCLJij1wHTmDAd6CTQproc1D02TYG/OIDvpseb7fV9Dm7+tqs3YW+i7VcaFOsIuomZBWhevpruuBYSa302TZCFiErqV/YPI8+Z1Ndu3W70HeErCpjYONCtwOiC4MvqfvRtqTKFX8eb2yK7wO2oK8CPscT3tgUP48TsghZzsVcn4Oiz7Yx4Bcf8J1z9hwaTJ/LQWRLl3Ch7whZhCxLw99etS44VlLrfbaNkEXISuoXNs+jz9lU127dLvQdIYuQZdcLLNTugmMlNdtn2whZ7kKWz+PSZ9voc8X7HCGLkJWUBwo7z+eg6LNtDPjFB/ykTuvzuPTZNvpc8T5HyCJkJY27hZ3nc1D02TYG/OIDflKn9Xlc+mwbfa54nyNkEbKSxt3CzvM5KPpsGwN+8QE/qdP6PC59to0+V7zPEbIIWUnjbmHn+RwUfbaNAb/4gJ/UaX0elz7bRp8r3ucIWYSspHG3sPN8Doo+28aAX3zAT+q0Po9Ln22jzxXvc4QsQlbSuFvYeT4HRZ9tY8AvPuAndVqfx6XPttHnivc5QhYhK2ncLew8n4Oiq7b95fwDqo6HXa54rPJdLfv4KwuFuVTkhV0dl5GGCSF8to2QRcgy8QFrZRjwrUlrtWKfg6KrthGy/J6sXR2XJoHIZ9sIWYQsEx+wVoaQZU1aqxX7HBRdtY2QRciy6vQWK3fV50wl4TxnqpSdclwu5HKhnZFlsVafg6KrthGyCFkWXd5q1a76nKkohCxTpeyUI2QRsuyMLIu1+hwUXbWNkEXIsujyVqt21edMRSFkmSplpxwhi5BlZ2RZrNXnoOiqbYQsQpZFl7datas+ZyoKIctUKTvlCFmELDsjy2KtPgdFV20jZBGyLLq81apd9TlTUQhZpkrZKUfIImTZGVkWa/U5KLpqGyGLkGXR5a1W7arPmYpCyDJVyk45QpZjkFVrMoMp6p1EPgcO2mYnGKSplZBFyEozfoo81+d4Al0JWUWOLiEIWYSsYkdggqv7HBRdtY2QRchK4MqlOMVVnzMVj5BlqpSdcoQsQpadkWWxVp+Doqu2EbIIWRZd3mrVrvqcqSiELFOl7JQjZBGy7Iwsi7X6HBRdtY2QRciy6PJWq3bV50xFIWSZKmWnHCGLkGVnZFms1eeg6KpthCxClkWXt1q1qz5nKgohy1QpO+UIWYQsOyPLYq0+B0VXbSNkEbIsurzVql31OVNRCFmmStkpR8giZNkZWRZr9TkoumobIYuQZdHlrVbtqs+ZikLIMlXKTjlCFiHLzsiyWKvPQdFV2whZhCyLLm+1ald9zlQUQpapUnbKJYKsjo4OsWHDBjF27FjZqvb2drFs2TL57yFDhohZs2aJgQMH2mlxhrW6OPj4nixOZhm6QGZVEbI4LjMbTDlXRMjKWfAML+dC38WGLADW3LlzxaRJkyqQtXjxYtHc3CyampoylM9+VYQs+xrbuIILjpXUbldtI2QRspKO+aLPc9XnTHVzcZ7LwjbUsXHhM6ZVWSsXC7I6OzvFkiVLxOGHHy62bNkiIWvr1q2itbVVjBs3TgwbNsxaQ21U7OLgYyaLk5kNX0hbJyGL4zLtGCrqfEJWUcqnv64LfRcLspQk+nLh5s2bxbx588Rrr70mNm7cKGbMmOFMRouQlX6QF1GDC46VVBdXbSNkEbKSjvmiz3PV50x1c3Gey8I2JzNZYZCF7NaCBQvEtGnTxKBBg8SiRYvE1KlTuSfLdJTELMdMFiezmEMml+KELI7LXAaahYsQsiyImlOVLvRd6kxWUEuX9me5SPiELE5mOcWvWJchZHFcxhowJSrswkSdRi4X5zlTe13ou8whC08a4glDFzbBuzj4CFmczEwDUJ7lCFkcl3mOtyyv5cJEncZeF+c5U3td6LvMIWv58uVi1KhRsTfBd3V1CfzJ8zh04TFVL/fAOXfl2RTjaw28bnzNspvPvFl+X8s2fF9W+0yEcNE23/utln1qTEaNyyzHZP/+/UV3d7fJcMqsjIvj0tR4F23z3eey6Lssfc60PVmWy2tcNjY2CvxJcqSGLOzJamtrEy0tLWLTpk2Vfzc0NCRpT67nuEj4zGS5mTHwvd+YyXJzXJoGXBcyBkFbfPe5LPquDK84MLUjrJwL4zI1ZMFw9TLSAQMGiJkzZ8bOYqUROc25hKw06hV3rguOVW8Bn5BFyCouIoRfmZDVq4uL85zpWHJhLkgEWaYClL2ci4OPgcPNycz3fiNkuTkuTWO0C5NZvd3YZNF3zGSZqpi8HCGrinZlHXy+T9YmQ5kB30SlfMsQsghZ+Y646KsxVjKTVYZ5nJBFyIqOViUrQcgqWYcIIQhZhKyyjUpCFiGLkFWwV3K5sOAOSHh5QlZC4SyeRsgiZFkcXomqJmQRsghZiVwnu5MIWdlpmWdNhKw81Ta7FiGLkGU2UvIrRcgiZBGy8vO30CsRsgrugMDlfQ6KPtuGbiRkEbLKFU1qj0m0dZcrHpNNdvGmjT4XDZAoQcgq2CsJWQV3ACGrogADfjkCYhqPcHWyNrHZRdt4YxMNImWAEJPxV62MC+OSG9+r9F5ZB5/PgYO28a46TcAt+lwXAn5SjVy0zed4kmUmq2fLq6LfDgMqQ+P/Xtwg3rbDgMr/vbFhnei3/QDx9sFDZJl//OGX8vvthuwtP2/97WpZ9p0f/Jj8/Pov20S/7XcUDfuNlp+7f75cft6h+T/k57/fu0i8befdKp9fufkbYrshe4n+h5wqv3956Xliu932EjsedZb8/NI1LfL7AZ/5ivzcNW+8/Dxw/CVOZCEJWYSspHE38/N8Doo+25ZlwM98UOVYoYsgYiqPi7Zl5XMbLn8sFoQASnAoCAGU4FAQAijBoUPI23ferfI5CCGv/vgKge+DEPL3lde92X09b/7dr/J5+4+NkxCC49dfHik29PxLfP6fW+Tnn7/zXWJDT4845Z/dcjntha8fIgGq8bzen2TDZ0DUu7/W+9Ny0BHQ0/jl3u+z/iyvv/OQSv1hnwFVg7/4fXn9v156jHjHkL3EoNO/S8gydeCiynG5sCjlw6+bVVAsYxbSZ9sIWb3j2UUQMY0AtWzbSfQT6xY+XakKmREcKjuCzAgOlQkxgRA9M4JMSBwIAZQgc1ILQoAlu17xa9muB8/7sHhV9PSBkHUalPxm4G6ZQwgyOe8xhBhAB/RQ5RWEvLFR07ynR/Tr1wtZsO2dHzigAiV3ndckIeuiN7bK77+73fZig+gR33ljq4Ssl6//kgRClTl69cffkdCjoO61e66V9qtMVPeDP5CfFSRuWXun/KwgMgiVwf4OZsaCmbNgZq3WGHXB55jJqtKDZZyooyYzfO/y3h6fQcRn26LGpRqTUSBSVp/LAkRQh7IvawjBJIfMg5r0gpkQfAZ0qElTQYiaVLE8A4hRyzFYnsGkPmjyPGk6lmdWPv878aV/vi4/IxOiQwg+7zx0n6qZEJPMSBA60kII2v+vlza+1XUgjzcTPTLv09Mjdr2yF7IAIa/29IgvvdFr3/ffsYO0DxCC46kDjo0NIbi+gpJg/wQhJLj8ZgohfNjEjRsbQhYhy3QOsV7OZxDx2basISsJhNTaIxK2PBPcI1ILQrBnpN8OO/aBENzp7zT+4gqE4E5+xK/a5OefyuWYbZdnDpn3G/l9EDqygJBaUBKWCQnLjKjloK4rx0t71fIMPkvIqgIhyIwcO/bsPpkQ7OFREIdMCPpHQR4yITqEBPsnuMcnCYRInWcdWjNmuXxDmrXPWQ/uli7ATJYlYbOqlsuFWSmZTT0+g0iWtplAiL5R1WR5Bj2op//xWd+oGgUh3WvvrCxXyAULmTnoTR2884MfrWRG4HO3vKP/NsszWGD6yJWPG0FIGJREZULSQogOJdgTgsyPDiFvH7ybGPHYTyqZkLDlmfO++1v5PZZj8oYQXFct1wXHj4n3ujCZBe3I0udMNMq7jM+ZLJ/6jpksZrLyjg1Vr5eVY2GjKg59T4j+tEySPSJxIUTfqIpMSB8I6Xlzo+qbEAIiAeBgeSYMQpAZwfHpf/y9slFV35hqkhmJAyGoD8d7v/VgBXqCmY/g53+9/ppajZF8heUYtUcEm2ZVZgT2YTlGX565ZLsGAchKCiHB5ZiwTEgv7PU+/RSEzuB4SAIhqNdFEDF1fhdtyyqelHUZm5Dlhs8RsghZwiQzAplMn5bBpKdnQoLLA9X2iFQ2qoZACOrbpcpGVR1CUA4bVeNASBAqELxqQUkmEPLWFhGZ9XnHB3s3qlaDENiFjasI+FGZkOBG1WB/BJdnojaqRkEIxk+tpRnuyeoNMmWdrE1Ai5BlolK+ZQhZhKx8R1yCq5kuF9qAEH2janASDIMQmDfgM+f3vlm7CoRgZycmNGxU/cXzT1aelglCCD6/b/DQyiO6YZmQYCZD/5wEQkwyI2qjavCB5N7Vp+obVZEJURCCv58+4sw+yzFhT8voe0SyhpCwp2W4P6TXQU19LoE7F36KiyBiKpqLtjGT5a7P+dR3dZnJwtMzOPZ98n75N/aI4MB7Q3AEIeRvlx4j/1+9NyQskxEHSkzOD+4BQf14hBeDLwxCZAP79T5d+OLVnxf3PvNIZaNqEELw+eSDjq+8RyWYGUHmCYfaqJoWQsKelkH9wT0iPoOIT0EjbGL2+a7aZxDx2Tb6HCGrDNnjuoQsQAiODz31gPwbT8fgUE/PhEEIvlePOKeFkLCnZVC/Wo6rtTzjc+CgbW6kvwlZ4WjiYraHkEWfMx0DeZbzaS6oS8hSg8XFpQufBl/QaWkbA36egTzraxGyslY0XX0+xxMo43P22Ke+I2RV8eMypBnjZgxQ3uV3v/jkWPUEkL4HfNOpnpBlqlQ+5XyOJ777nE99R8giZOUT8Qyu4pNjEbLeUoBPF/ZqUdYbNwPXdPL1FD7HE0JW72t6XLixIWQRskxibC5lfA6KPtvme8A3HfwuBHxTW4LlXLSNPtfbi9wWk3TUZ3MeIYuQlc1IyqAWn4Oiz7YRsqInM2ayMggQMaugz0WPy7JmV33qO0IWIStm6LJX3CfHCqrks22ErOjJjJBlL25Uq5k+Fz0uCVn2xyUhi5Blf5QZXsHnoOizbYSs6MmMkGUYBDIsRp+LHpeErAwHXJWqCFmELPujzPAKPgdFn20jZEVPZoQswyCQYTH6XPS4JGRlOOAIWdsqwA2B9gdYnCv4HBR9to2QFT2ZEbLiRIJsytLnosclISubsVarFmaymMmyP8oMr+BzUPTZNkJW9GRGyDIMAhkWo89Fj0tCVoYDLstMVkdHh9iwYYMYO3asrLazs1PMmTNH/nvmzJli2LBh9luewRWYycpAxAyr8Dko+mwbISt6MiNkZRgoDKuiz0WPS0KW4WBKUSx2JguANXfuXDFp0iQJWVu3bhWtra1i3LhxshltbW2ipaVFNDQ0pGhWPqcSsvLR2fQqPgdFn20jZEVPZoQs0yiQXTn6XPS4JGRlN96q1RQLspCxWrJkiTj88MPFli1bJGTh/3SwWr58uRg1apQT2SxClv0BFucKPgdFn20jZEVPZoSsOJEgm7L0uehxScjKZqzVqiUWZKmK9OVCQNaaNWvEhAkT5NeLFy8Wzc3NoqmpyX7rU16BkJVSwIxP9zko+mwbISt6MiNkZRwsDKqjz0WPS0KWwUBKWSQ1ZAG41q5dK6ZMmSKb0t7eLoYMGULIStkx1U73OXDQNjd+iytsbNbqO/52Ya9iZZ3QTEIVf1bHRKV8y/jscz7NBYSsKn5R1oDo0+ALSk/bCFn5TlPZXs1FEDFVwEXbfI4nvmePfeq71JDF5ULTMJVNOZ8GHyHrLQVUtsfFycz3gG/qua72nYl9Ltrmc6z03ed86rtMICuLje9dXV0Cf/I8Dl14TNXLPXDOXXk2xfhaA68bX7Ps5jNvlt/Xsg3fl9E+2uZmv2E81eo7NSajxmWWY7J///6iu7vb2K+yKEify0LF7OrwOZ6U0eey67na8QTXyXuea2xsFPiT5EgNWXyFQxLZk5/jE+Ezk8VMlj4GyrpEb+qtzPaYKpVPOZ9jJTNZj8lB5ILPpYYsGMqXkeYTNKIcC9+7vOzkc1D02baoccmN773xoYwQ6fO49Nk2333Op75LBFn5IYXdK/EVDnb1jVu7T45VT1k63wO+6Th24a66nsalz/HEd5/zqe8IWVUiaBnvOqMci5ksZgxMgSDrcj4/Tm6qFSHLVKl8yvk0UYcp5rPP+dR3hCxCVj4Rz+AqPjlWPWUMouCfy4WEfwP3z7yIz/HEd5/zqe8IWYSszINb0gp9cixC1lsKELIIWUljQprzfI4nhCzPN76nGfhlOpd7ssrUG0L4HBR9ts33gG/qJVwuNFUqn3L0uV6dOc/lM96qXYWZLGayrI/A90yeXfMaf106S37vc1B01bZafaf6LarvyprJMh2Xpg5CyDJVKp9yrvqcqTpZ78kadP2TVS/98un7mjYrk3I+9R0hi5CViVPUqsR0MvPJsYJ6uGobIcvcPQhZ5lrlUdJVnzPVhpDl8XuyTAdB2csxjZpPDxGy3M3SEbLMfYSQZa5VHiUJWfGWC5nJsjMqmcliJsvOyNJqJWQRstRwKNONjem4NHUQQpapUvmUI2QRssrwKiZCFiHLesQzncx8Doqu2sZMlrl7ELLMtcqjpKs+Z6oNlwu5XGg6VgorV6a7alMRXAwchCxmspjJ4s/qmMa4rMq5GCvj2E7IImTFGS+FlCVk5SM7IYuQRcgiZOUTbd66CiGLy4VcLszb6wLXI2Tl0wE+Q5bPtmF0cLnQTTUTLgsAAB5sSURBVED2fVyaRC5CFiGLkGXiKRbLELIsiqtV7XPA99k2Qpa772/zfVyaRC5CFiGLkGXiKRbLELIsikvIkgq4/qJVZrKYycI45qb+fGJlnKtwT5Yb45JPF1YZ1WUg4LCmuXh35vNdtc+2MZPFTJZ6Wz8hKw7+5FOWkEXIymekpbgKM1kpxItxqs8g4rNthCxCFiGrnA8swDcJWYSsGNNwMUUJWfno7jOI+GwbIYuQRcgiZCEO8LcLk8+VXC7kcmHy0WN4ps8g4rNthCxCFiGLkEXIMpzoqhQjZBGy0o0gg7N9BhGfbSNkEbIIWYQsQpbBJFejCCGLkJVuBBmc7TOI+GxbkZCVx4/VFtV3tWzLakIryjaDcJC6iM+2xRGHe7K4JyvOeCmkLPdk5SO7z0HRZ9sIWXYyWYSsdHHHd58zVYeQRcgyHSuFlSNk5SO9z0HRZ9sIWYSsMi4X+u5zplGZkEXIMh0rhZUjZOUjvc9B0WfbCFmELEIW92RltYQdZ7Zx8X2Q1ezjnizuyYoz9hOV9RlEfLaNkEXIImQRsghZiaa9ykmELEJWuhFkcLbPIOKzbYQsQhYhi5BFyDKY5GoUIWQRstKNIIOzfQYRn20jZBGyCFmELEKWwSRXb5CV9YbAdBKbne3zZE3b3PyRYUIWIYuQRcjKErKKmgvyeKLX6p6szZs3i9mzZ4sNGzbI60yaNEmMHTvWjC4slCJkleupi6Icy8LQ2qZKn20jZBGyCFmELEJWupkkk+XCzs5O0dbWJlpaWkRDQ0O6FmVwNiGLkJXBMDKqgpDVK1PWPseXkRoNv6qFfB6XPtsWp9fpc+bznPOZrI6ODrF27VoxZcqUOGPEWtmsB5+1hmoV+xw4aBuXC9VQN31tCiErXdShz7nrc6Y9n/U8R58zVT5euUwyWe3t7eKhhx4Szz77rBg5cqSYPn16oRmtrAdfPEmTlWZQdDMo+txvXC7kciGXC7lcyOXCZHO6OisTyFq8eLGsD5ksABcO7smK1zE+T9a0zU2AJGQRsghZhCxCVry5PFg6E8jSKy3D/ixmsszXqtMNH7OzCVmELC4XvjVZ57E/hD7nrs+ZRVXug4ROtbYf4PuNC5+Rcubhc9X6LXPIwpOGK1asEBMnTixsyZCQZT74TB06TTkGfHcDfq2+++vS3kwPjqx9jvtD0nicEPQ5d33OtOfpc+bznFeQhUzWmjVrxIQJE0zHiizX1dUl/2RxDLxufNVqNp95c+W7QxceU7XcA+fclUVTjOsYNeeWmmXXzDxFfl/LNnyv7KtlG8rlaV9Rth245o2amj46ajvj/qlWsCjbUjfcsIJa9qkxGTUuk/hcrb4z6bf+/fuL7u7umlYW1Xc+j0vaZuhYGRTLep5L63MmJrnqc42NjQJ/khyZZLKwJ6u5uVk0NTUJ/d9JGpTFOVkTfhZtiqqDd57Z33nmcffic79hzDKTxXGJcVCmZZmifC6PeBI1T+jfZz3PMXscR33zsplAlv4y0jFjxhT+KoesB5+5nMlLFhU4krfY/MyibMsjKBZlm7n66UoSsghZhKzi9/WEeXHW8xwhK12srHZ2JpBlp2nJa8168CVvifmZPk/WRdlGyDIff9VKErIIWYQsQtbLp++bPphEZMZxAbXPs9YcjnJxn3rNYy4gZL2pgOqcqMChnkrIZGQZVFIUiBg0LXWRomzLw7GKsi11pxhWQMgiZEXFSnyf51NcRflcHvHE0C1lsayTCcxkxVHfvCwzWVW0ImSZD6Kokj4HxaJsi9I8q+8JWYQsQhYzWcxkJY+ohCxCVvLRY3hmUSCSx51nUbYZSp+6GCGLkEXIImQRspKHUkIWISv56DE8sygQIWQZdlCNYoQsQhYhi5BFyEoeSwlZhKzko8fwTEJW9hO1ofSpixGysu87n+GftqV2OeMKuCerXK8WqdZxhCxClrFTJy1IyMp+ok7aF3HPI2Rl33cEkbijsG95n+NJHGUIWYSsOOMl07JZD75MG1elsqICh8+2+TyZ5dFvuAYhi5DF5UIuF3K5MHnEZSaLmazko8fwzKIAkpBl2EHckxWqgMvv7KHPuQnHcTw262QCX+EQR33zsoQsQpb5aElYkgE/+4CfsCtin8ZMVvZ95zP807bYLpb4BEIWlwsTD560J2Y9+NK2x+T8okDEpG1pyxRlm88BP22fmJ5PyCJkcbmQy4VcLjSNmNuWYyaLmazko8fwTEJW9hO1ofSpixGysu87n+GftqV2OeMKsk4mcLnQWPpYBZ2CrDIGfKidBeUTRDiZlS1jgPaU0eey8Lco2/A992SV8zfiGCt753hCFpcLY9GeSeEyBnxCVnTPMSi6CZBRIKIghAH/MekEu50zvKYz8Pf9eEMaFS1NYyV9rnw+V61vmckyWC5kCjwqNNT+3jRwuPjL6z7bRsiaFZkxQAH1o/OELCEYK/OJlYQsQla6kVblbGay3MyI+AwiPttGyCJkESCFKGMGkpBFyCJkxVTA58matrkJx4QsQhYhi5CV1ZaYqHiC713eB8nlwjcVUEEjag+FuntBOabAYxJjoDghi5ClhkStJTVTn+PG92h/pM+56XOm/cZMFjNZ0VEgQQkuF/odOLgnq1ybp6PuPLnxvTeIMdtTzmyPz/GEkEXISoBQ0acQsghZURlIfF/GPRQuBnxCFpcLCZDljCeELEJWNDElKEHIImQRsvJ9+3QZfY7LhdHB03TZyUX4p229/c/3ZJUv8x/mmXyFQ5V4Zbo/BKdnEfQZOAiQZQNIZrKYyWImi5msrOa4qHiC77nxPfoGymqJMt5VZzUACVmELEJWb5YOB3/iI10oZTzxO54wk8XlwnQRosrZhCy/AweXLsqX/i6jz2WROfb9rpqQ5XesJGQRsghZMRVgUPQ7KLoIkFEgwqcLe52cS2rlXFJz0edM5wFCFiErJmKYFS/jXTWXC6P7zjRw+BwUXbSNkMU9WQTIcgIkIYuQFT3zJihByGK2p2z7lnwGSEIWIYuQRcjKKpEQFU/wPTe+1wCjxYsXi1WrVokxY8aIKVOmJECo6FMIWYQsQhZf4cA9WelipeuTmc83Nqa2MZNVZ5msjo4OsXbtWglXgK3m5mbR1NQUHQliliBkEbIIWYQsQlZ04DSdrF1cxqZtvf3P92SV70GhMM/M5D1ZOlh1dnaKNWvWiAkTJkRHgpglCFmELEIWIYuQFR04CSJ+x0pCVp1lspYvXy5GjRolhg0bJgBZbW1toqWlRTQ0NERHgxglCFl+Bw7eVZfvzqyMPkfIig6ahCy/YyUhq44ga+vWraK1tVWMGzdOQtbmzZvFihUrxMSJEwlZ0bGwUoJB0e+g6CJARm1U5Sscet2Xm8PLuTncRZ8znQcIWYQsQlYMwIqazLhRlZOZGk55/vh11LgkZHFcFjEuTUGEkNXbO7udM7zqbGT683HMHsec0LXimezJ4nLhvsl74M0zGTiYyYoKiPiekJXNb4VGASRvbAiQZQZIZrLqKJOFzubGd0JWLcokQLoJkFEgwkwWQaTMIMJMFjNZed+Uhs2DmWSysniFQ1dXl8AfHlSAClCBtAr0799fdHd3p62G51MBKkAFRGNjo/yT5MgEslQ2y/bLSJMYyHOoABWgAlSAClABKlCEAplBVhGN5zWpABWgAlSAClABKlBWBQhZZe0ZtosKUAEqQAWoABVwWgFCltPdx8ZTASpABagAFaACZVWAkFXWnmG7qAAVoAJUgApQAacVIGQ53X1sPBWgAlSAClABKlBWBQhZZe0ZtosKUAEqQAWoABVwWgFCltPdx8ZTASpABagAFaACZVXAK8jCj1PPnj1bbNiwoaL3jBkzRFNTk2hvbxfLli2r/P+AAQPEzJkz5Y9a49C/HzNmjJgyZUrhfYYf354/f754/PHHZVuULaphYW0O02DSpEli7NixIlgf6gnqULTReLHt3Llz+zRj5MiRYvLkyWLp0qVi6tSpYuDAgQLlrrrqqkofwu5FixZVvi/aDnV9ZY/ed6ofMC7RL3qfBfuj1ndlsRHjEHZOnz5d/ii8/qPxaH9Yf5511lnSH9UPy5fFlqh2VIsju+66q2htbXXOnjB/w1hVMVH1KT6rl06feOKJ28TZIUOGiFmzZknfLMuh24YYAlvWrVsn1q5d2ye+B2OHfl4Z7QqL8dAc81Zzc7P0K70v9F9kCdMEPluGI6wfwmL8Jz/5SbFw4cJKk/U+gn/iQFwty+EdZOkTrd5pDz/8cB/xOzs7RVtbm2hpadnG8fRBWWRH6e0IG4B6sFBlAY26BmpCx6Dbe++9t5kI4HQYmHowLdJm/dcD9HboEzdsVJOdghe9P8sSNNTEBMhQoIv/Q1vnzJkjjjvuOBkMgj9LpcYlyuoTd1ltDPZFELKCkxrsCvZnkWMuzrWDQVz1CfrXRWgM+pseZ1asWCEnbdwMoL9uuukmAcAKglQ1n42ja9Zlg/FS9dvBBx8sYNfEiRPlDYEOj7ixDsbDssXHoE7BuUpBlB5vqs0NZQMS0xiPPkTiQSVC9PFXNpvQX15DFgxUP1791FNP9YEs5YTIkNx666197kDLMJmFtUENoNGjR28DS6r8ySef3Cfjoyb1NWvWiBNOOGGb86BDMOhkHfDi1FcrYMN+3LUg6CNw4GcO8NMpEyZMkMERGcwy3cGoAH7DDTeIPfbYQwI9AruycejQoQJ9GZy81JhF3wQBpSw3AHqfol+effZZ+V+wUYfDMBt8gqxacSTOuC+qbNDf9IkObdJvRMP8q6wZZMRDxDzEBhwqzp100knbwLDyqbCbUH0OUaseRfVV2HXDIEvNEyrrr8oAjsM00YGzaNtMYjzmAD0u6nPY6tWr+8zzRdvjPWSZZLIAJQgkZRpoanKuBg21wCgs6NUKMGWDk1qQpdqKOxlk68aPHy9Wrlwp+w7OpQCsDI6l2qDuhPFZBb077rhD7LzzzmLLli2VTBa+Dy5R6wGnTDYF26KC+vr162XmQ5+sfIcsnzNZmJQxQe+///7iiSeeCM1i4XvcLJTt5kYtqSGjg5uy4E0BPqstFOomB/9XphtOE58PgywACPpE2ahnsrCdJkwTk2vlUcYkxqMdOmQxk5VHz7x5jeBatb6/pdpeCv1urUzLTLXSnrUybVGQde2111b2eMH2suw/06EkuIdHtVHZfeSRR4p7771XnHbaaeLGG2+UWUjcoY0aNaqyxy7HYVfzUioAoBAABHfDCOSYuF588cXK5BS2v66MWaswY9VYHTFihLxh0fslbE8W+hNg7OIepnrZk6XAJLi0rfd/GTL+tZyv2p5Wvd2bNm2qZHeC9sD/8Hu8OIL7YcsSX6pBFpZ11baR4LJvrX2+RdtlEuODMUXtt8P8zeVCyz0YBAw99R1cLlRNKdtymQ4btjNZZRyQtTJZqn8POugguTyFzA9s2GGHHcQjjzxSuk3v6EtlDwALd19HHHGEeO6552Qmq1r/qsCJ78uYnauWyVL7ywCQjz76qIRf3zNZSgtX95hF7aeqZpdr9upzw/bbb19ZosdeXeVj1eaCMmeUq0GWio0YnyrDHMzolXGp1yTGA8T0TJYOx1wuzBmycDnlIOqJw2BaO2xDZxnAK7inQE3YsCNsH49qMyY2/Sk8faIPZg/KGCijgj72KyEDtOeee8osEMo/+OCDcmSpPU+Wh1ms6pU9gCtkeYYPHy722WcfCR/oy7CNuAp+EfyDIFbGgK/DOsbtLbfcIjU65ZRTCFmxRkv+haP8rVqMKOMNmq5ecBtE2KbqwYMHV24GkGGuZWtZb3ZqQZYCFuii5j09npQx/qOtUTE++ISoPocHH3DL36O2vaLXG99NMlk6hKg9MWXZZxB8unDevHnijDPOkEtOweCo2qz2K6n9PyZPF4Y9/VXU4IwK+mFPFepP6hXV7mrXVfYAcJGmf+GFF+Tj1YARBcz4f/U6B33MBl8LgHOWLFkizjvvvFI9Kh+ccDEWkcnCK1KYySrbiOzbnih/C5uIy75MCAvRxgULFohp06bJeBlss/qMLHjwSUP9aWu1XHr22Wdvs7erDD1bC7JUkgFPvWK5E3vsamlSBnuCbUZcDC5ZB8csM1k59lxwTxYurR5ljbrzCtsTk2PTQy9l4z1ZwX0wOoQF08lF2K8eQdavrb8HBd/r704pW/uDmukBAQERh3pUXN1VBset/vi1/l3Z3mmmbA17rYEK5mF7stCfF1xwgcy4qnfAoa6y7Q8MG//V4kjYO+hcsCcJZAX3pUGnMo5NPZYE2xd8V10wC6bvCy3rfiy0OQqygg8A1NKkiHgfds2oGB+cI2rtvS7De868ymSVZZCwHVSAClABKkAFqAAVIGRxDFABKkAFqAAVoAJUwIIChCwLorJKKkAFqAAVoAJUgAoQsjgGqAAVoAJUgApQASpgQQFClgVRWSUVoAJUgApQASpABQhZHANUgApQASpABagAFbCgACHLgqiskgpQASpABagAFaAChCyOASpABagAFaACVIAKWFCAkGVBVFZJBagAFaACVIAKUAFCFscAFaACVIAKUAEqQAUsKEDIsiAqq6QCVIAKUAEqQAWoACGLY4AKUAEqQAWoABWgAhYUIGRZEJVVUgEqQAWoABWgAlSAkMUxQAWoABWgAlSAClABCwoQsiyIyiqpABWgAlSAClABKkDI4higAlSAClABKkAFqIAFBQhZFkRllVSAClABKkAFqAAVIGRlMAba29tlLWPHjpV/b926VbS2topx48aJQYMGiRUrVoiJEyeKhoYG+d38+fPF448/LstOmjRJnrd582axaNEiMXXqVDFw4ED5XUdHh1i7dq2YMmVKBq0svoowG1WrqukS1GDx4sWiq6tLTJ8+Xerpk0awZe7cuWLGjBmiqampMpYwXvD54IMProyl1atXi2XLllU6dciQIWLWrFmVsVN8b6drQdCnUFtnZ6doa2uTOlx55ZV9LjBy5Ehx1llniWuvvbbiWygwYMAAMXPmTOlfqFONmzD/0v122LBhsn51zZaWFrFp0yaxZs0aMWHChIp/or9w6PqHjUmM2+bm5kq/plOnuLOr+TC0hQZq3Npq4fLly6WO99xzj4yvqp/060HrVatWyf8aM2aMjJ/BdqOPrrrqKjk2UIf6Hu0fMWJEaL22bMqr3rBxiTF/0003iRNPPNFq7IC+mAfRZ5dffrnUWJ/XMH7QPvgnYhvGEvpl9uzZYsOGDRWJ1HwJv3zuuefEoYcempd8ia9DyEos3VsnmkIWzsCECaiCMyuwwGcMqHqFLF2HoC4ATkysmOSUfi+88EIFKMIm4wy6tJAqFGSpQKIm+Tlz5ojjjjtuG8jC9wrscW4QIgoxIqOLIojqQINqVV8jAIfdfIRBkq4LJhMFOmGTSxzICuqtf163bt027fMdsjLq9prVqIn14x//eOUmNghZ0Hno0KEVv1CfR48e3eccjCXcpKgbGgXTJ598sow36qY4D7vyukaRN6QPPPCAeP/73y+TDgCn9773vZUbHhX/oUMQsvQ5MThPALhHjRpVeiAmZGUwwk0hKyz4qsnkmGOOqVvICnN+FfQAHD/84Q/lnRYOON3uu+8u9ttvPwmqrjiayTCDDjfccIPYY489JFTqmTpMHMFMlg5Z+LdPWgQzDzoA4TtTyFJ30Jg0kYlSwA5fxB2yglToZwpZJ5xwQugkr/QPax8hy8QDapdR+u66666h+utZR/gODn0cPfzww5VsG/qjsbFRdHd3y8wkfE+NB5/8SFe0KMjSffD1118X8+bNEz09PTKTpbKIyHLhgJ/qmaxg4kG/+dL7LP3osleDU5D1nsmz7SkRo+a/Lp3Vp7QpZKnBE5ZSz3q58C/nHxDDIntFd7nisUrlcZYa9EzDXXfdJe9Y1OSFbAQCIu5Ok6a6dztnuD2jDWveuPCZPiVVNgT/qZaN77jjDrHzzjuLLVu2REJW0iWbQdc/adhiu8VePn3fPhfQwUQP1GE3K9UgKRiIUef+++8vnnjiiW2WSEwhCzdE+haAoCr1vFwIv9xhhx0kzOJQS9gqS4v/U5la/f/w/8gqYdKFtgCg7bffvs8WDOXr+H+1HUPPZFWbdHX4Rftws4LJe/z48WLlypV9JnbEZlcm77jeWGu5EMt46LM999xTaqOWWXENtfyqlt6hub4kq5bKAUB//OMfxfPPP99nKVcHIzUHoF61ooN2vfTSS+LZZ5+NhKwgsNXyw7j62CpPyEqgbBhk6ftjUKUakPqeLH25AgMPy0CvvvqqwH6SyZMny7Vqff0Z9eiDPU5TXYKsanf5Kjg+9dRTfUzHej4CQprUflkhCxkaHABJNeEACl588cW6gyx9UtAnvuDkrPwEd8H6fscw/1F+h+VXPYulIC14Pv4f/ollDLUnC8CvMmLImOgTDkABh9qrpQ9cfa9dHF8uU9moGyXEL8RCxC1kX3Eof1XZWeXXgKVddtlFltEz+lhOQlw8+uijxWc/+1n5vT654nMYZFXbOqBuPtTWgyOPPFLce++94rTTThM33nijBAIsTaulp7Cl6jL1QdK2REHW0qVL5X7Gc889Vzz66KNSFxV71b5hQM1JJ50kM1Fq77DSV4373XbbTd4k7rXXXrKpuu+q8XPQQQdJqEI2C+MBKxOIfVGZrOA4SHqTnVTDJOcRshKolmUmS98QiEGe1cZ3lyArLAOjZ7IQ9HT42HvvvWUGC3ddylHjdmOZIQuABXuPOOIIubkTmSx1B67u3JAVxaGDgm+ZLD2g3nbbbZVJsNqyRzATFTbphmWr1NhJm8nSJ5vgcqbvy4XKdozT9evXy8lTTa7IdAShU2Wt9I3N6mYTG9LPOOOMPntt9KXAapAVlcnCDS+yNPoEj3Yj8/bII49UYm89Q5bKLikQvu+++yoPEUB3PWul9ymyk/gubF+o7ocKspBFvPnmm2Vy4aGHHhKf+MQnKnvhai0XErLiznQxy7u+XBi2zEHICn+KMpgWxh0n9k+ccsopMvgiCCC7A9AKZiRMhlWZIQtwhUzJ8OHDxT777CPv4qMgqxY8ROlR1uVCtFvd5SJQqxsQU8gK0yQLyKq2JytLyHrpmt4HPXb+Qqv8u+jPagyZZLLUU4Y6ZAX3v6E+HTyjNp6bZLLC9mQFH3AIxg208cEHH5TmqUxbWsg6YcFEWd9t026Sfxf9WfVdVCYLMUc9ZaggS8/wVRsD+gMpYf0clskCXN16661y6R4HAFu/gVRPF9Z6GCyvJyOj4mfU98xkRSkU8n3STBaq0p8uVIEGryTAoKvXTFatpwv1pw2DTxX+6Ec/qjyCHbcbywxZatlL2YugHwVZaZ4uLDNkqUlw8ODBfV6dYLrxPTixZAFZaqO0fteuliHPPvtsORTTZrJevPrzsp7BX/y+/Lvoz2kgC8uFS5YsEeedd57cZ6WW+vQJXD3CjzgY9nSfPqFW25Ol4mnY04XqRizsqUL19K7+pG4YLJjGmOPnnyqL3j79B/Lvoj+ngSwsF6rMZBgIqzkNcRpgFKZb2J4s3DDhQQT1hKfaGlFruTA4T+jgrR50MO2jPMsRshKonRSywt6TpfZ74KmLLF/hUNblwmrvPan2nizVPcH3Y8FxVeBWewPidGWZIQtLLbAXh77sYus9WWWGLARSjBksR6gHRsL2ZCHAX3DBBfLuWH9/UhjAh+3ngdamy4Vh78nC+WrPle8b38N8GParSTaYyQK8KLhBOf1dR2pf6rHHHisf7lAbsMNeoaBeA4CnC2vtvQt7T5YOGvr7sYLjA+V8frpQX+LDvuHzzz9fZvKU7sFMlq61vvFd9Sf+D3vnAL7VIAsa33333bKcPs8hhgOy8HAEjrBMVrX5AuVdeUCBkBVnZn6zbBCyElRh/ZQyQpZ1o2NcoIyQFaP5mRYtM2Rlaigrc1qBPF5A6Up2xLWOVIAc9vLYpLa4AsNOQVbSzuB5VIAKUAEq4L4CtifWpA+PuK+sXQuyhte0++bsWtu3dkJWnmrzWlSAClABKkAFqEDdKEDIqpuupqFUgApQASpABahAngoQsvJUm9eiAlSAClABKkAF6kYBQlbddDUNpQJUgApQASpABfJUgJCVp9q8FhWgAlSAClABKlA3ChCy6qaraSgVoAJUgApQASqQpwKErDzV5rWoABWgAlSAClCBulGAkFU3XU1DqQAVoAJUgApQgTwVIGTlqTavRQWoABWgAlSACtSNAoSsuulqGkoFqAAVoAJUgArkqQAhK0+1eS0qQAWoABWgAlSgbhQgZNVNV9NQKkAFqAAVoAJUIE8FCFl5qs1rUQEqQAWoABWgAnWjACGrbrqahlIBKkAFqAAVoAJ5KkDIylNtXosKUAEqQAWoABWoGwV0yPqZEGJ03VhOQ6kAFaACVIAKUAEqYFGBnp6e+/8fLOd2rtQeIa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lkAAAF9CAYAAAA3LX36AAAAAXNSR0IArs4c6QAAIABJREFUeF7tnQ24VUW5x4eyjpIIcioV7JIlKqYnso5m3FTEFFNu+c1FJJSOWF7BzJQoLCUJTSng+oEnENF41NDMk3kUCbWLppTZsTTUup6Sj6yjonaQ8nbu85/jbOcs1t5r1sestWb2fz0PD2z2rFnz/mfed37rnVlr9xM8qAAVoAJUgApQASpABTJXoB9q/NOf/tSzZcuWzCtnhVSAClABKkAFqAAVqFMFVkvIWrduXc9ee+1VpxrQbCpABagAFaACVIAKZKvA008/LQhZ2WrK2qgAFaACVIAKUAEqIAhZHARUgApQASpABagAFbCgACHLgqiskgpQASpABagAFaAChCyOASpABagAFaACVIAKWFCAkGVBVFZJBagAFaACVIAKUAFCFscAFaACVIAKUAEqQAUsKEDIsiAqq6QCVIAKUAEqQAWoACGLY4AKUAEqQAWoABWgAhYUIGRZEJVVUgEqQAWoABWgAlSAkMUxQAWoABWgAlSAClABCwoQsiyIyiqpABWgAlSAClABKkDI4higAlSAClABKkAFqIAFBQhZFkRlldkp8Oijj4px48bVrPCCCy4QX/7yl7O7aJWaXnzxRfGFL3xBnHTSSeLEE0+0fj3XLvDHP/5RzJ49W/z0pz8Vp556qvjWt74l+vfv75oZ3rbXxvi1Uae3HUDD6lIBQlZddrs7RhOy3Oirf/zjHxKqFi1aJBs8efJkcfHFF4vtt9/eDQPqoJU2gMhGnXXQFTSxjhQgZNVRZ7toKiDrwgsvFK2trWLPPfcs1AROKNXlf+WVV8SXvvQl8W//9m9ixowZoqGhodC+4sW3VYDjl6OCCuSvACErf815xRgKELJiiFVgUTWBH3jggbks3RZoqrOXJmQ523VsuMMKELIc7rx6aHocyFKTCPZnbd26VS5f/e1vfxPYs3XCCSeIP/3pT3LP0AMPPCD3eeH/hw4dKrZs2SIuuugicdBBB4n3v//94pJLLhHr1q0Tn/vc5+QerJ133llKHTZJvfbaa2Lp0qVi+fLlYtOmTeLTn/60+OIXvyj23Xdfec5dd90lrrnmGvnnfe97X6XLnnzySXH22WeL733ve+LDH/6w+Ne//iV+/vOfi4ULF8q/DzjgAHHmmWfKdm633XaV82APsnorVqwQuPaxxx4rzjvvPGlHtUPXBedffvnl4tVXXxVTp04Vp512mthhhx2M61d1HX/88VLbW265RWo7Z86cPpdva2sTAK4XXnhB2n7nnXfK9mI/GzRV7VXa77LLLuKDH/yg1H769Oli7733ltp897vflefi7/3331/2E/6+++67q9rR09MjHn74YXHdddeJBx98UPz9738Xn/zkJ2W9//7v/y769esnMK6uvPJKWe9PfvITucw5YMAAWUbXHHX9z//8j5g/f36lX1paWsQxxxxTydaZ9l2wf0zaGRzT3/nOd0LHJupev369tANj7vnnn5d6nn766WLixImyj/Xxiz679tprxS9/+UupwU477VRpHvwD10G/vfvd7xY33XSTuP7668Uf/vCHbcZlmE/89re/lX33s5/9TLzjHe8wGqP1EMtoY30qQMiqz353xuokkIUJFZMCJhoc733ve+WkASDApmx1fP7zn5eTNiZJ/I0JBYCzdu3aShnsLfrGN74hN3AHJ5Tu7m657wiQpR+Y3DBBAZ6effZZgUn5m9/8pjj00EMrxX7wgx8IgMhVV10lBg8eLG6//Xbxla98RQKBfqBdZ511lnj7298u/vrXv4rzzz9ftLe39ykDIEM9H/jAB0L7VbU7qAsKf/3rX5fQA5AzqV/Vtdtuu0mtoPFnPvMZ8eMf/3gbyNpjjz1C2/uJT3xCLFiwQEKngiwAG64P7QGOAIOrr75aagjwVAcg9uSTT5btVv2L75YsWSLBB8f9998vzjjjjG20xDgAeB188MESsjAmPv7xj0tYU8e73vUu2Z+HHHKI/K8f/ehHMjMX7JcrrrhCthGHSd+FdYxJO5XeY8aMEcuWLRPPPPNMpSrANcYDxsbGjRsltK9Zs2abS82cOVP813/9l9i8eXOfBzegAeqAJuqm4P/+7/8EbEN/YGwDsGbNmtWnTmgEQD3uuOO28QncyOAmQ/chnIx+g97wMR5UoJ4UIGTVU287aGvUxndMDmq/lpqQMOFgYsDE9Pvf/15OPpg0Jk2aJP+NTdrImPzv//6vhKGBAwdKyAK8qDKYbHCnj+/VpBuELGQMMJljogMIIVuwatUqgUlt1KhRYu7cuRLgsEcJQKEmRAUWABXsY8LEhPNhC8rsuuuuMuuDyQ8ghnYgs4O/v//974tLL71UHH744RKMfv3rX0sIBECp+oPdrNoN4MOkiicjX375ZQkXjzzyiKzTtH41USND9d///d/iPe95j9R4v/32kxO4Wi5ElgbtxcSKyVo9jYkMHNqLLBrai75Q2gOmPvaxj0l4A3j+53/+p7QLfQX9fvjDH4qvfvWrUh/UCQ1wbQDEEUccIXVGBhN/4/ja174mkCFDW9DX5557rpzsoTXG1fjx42X9aM+wYcNkxgr64P/RNtiIupH5QgZ0r732kqCCrB36DGCLforqu3322WcbzwOgm7RTH9OwB2MaGVP8G3WobBOgHf2IPv3oRz8q3va2t8nv8fnPf/6zzFa98cYbfSAL9aDP0Dd4GhRHV1eX9BH8HzTFv6Eh+mjQoEHSj9AfGHvIFL/++ut96rzjjjuk76EvFajee++98gZCAa6DYYhNpgKJFSBkJZaOJ+ahQBLIwgZ5TArYfI1JAJMoBjomJEzQODDZY5IEoGHpCuUxgWAywmSC4y9/+YucZAEOmHRfeumlyoSCbAvqxUSsn4MJHXf/yKwo+Lvhhhvk8hau19jYKDo7O+XEjEkW2S3AHZajACWY7NUBEAKEIUNz5JFHyn8DQnAuJn51APZuvPHGSv3VIEvXBWUAKMjmTZs2TYwdO9aoflwXEzOgDNmkd77znfJywT1ZaDsmaCy/qr5AOUz0mPg7Ojpke5EhxPc4X1+2Uv2uZ6gASlhCPeyww6R2yOAoYEXdmPz1pU/8HyAOcAl9kMlEm5CZCqsfUAKbUC/q+t3vfieXjDFuFDAEtTXpO5PXfVRrp9I12He33nqrbFfYAyEAe4xLLINCPwAqyuLQX0GCGwncCKCvlHaPPfaY1Ad9s/vuu8sxAU0x/vFZX7rW+1291gR6AKhwI4B+0pch84gXvAYVKJsChKyy9Qjb00eBJMuFyFZgclQHljZw165PwmGQhUkEe3LUEZyEMKGrSUrd5WOpLviOrt/85jdyKWnx4sUS0PAZ56klRExE2DujoA+AFdzTpIuAvWPYAwXAAJyEHXpGrxpkITP02c9+tvI1sjCAFSzrmdaPDBNsCWochCwFRMhYBSED9l922WV9ABdgq8AJDUS/A/4ACWopK2z/TxhkIZu1cuVKmYFEViyopYKsYP3Buu655x4JG8jAQKOww6Tvqr3DzaSdyuag3vr4BYAB7rHPD22FvgAndQB2wiAL36MsMpJqzyBAH3uqAF877rij3A8HaEJ96CNk/iZMmCAztbiJCfYJblSQyVXLx8hw4iYBS7zwLx5UoN4UIGTVW487Zm8SyAq+LNQUsrDxPQgE+rk6ZGGpqtqLSdU+LIAEIEtlpDDZAb4wgWGCVZkgXEPfFxTsIkAW9j1hbxcm0qSQhcke7VGHggpk90zrV5AV1DgIWUEN9DbrfaqyiGiDDiNh/W4CWcisARQA1DgwsR911FHyD2ACe7AUZAVfDRKELGQIsUQJAIHdYYdJ34VBllqOjmpntScCg5AFvTAesU8Ne6aQeQPYYDkZYF4NsvSsKpYZAboAI2RLcQDesNwI2IIeyHThwM0IxiVe3RH0A+iIZWi0EbCL8T98+PA+e78cC0NsLhVIrAAhK7F0PDEPBfKELGxYV5MLbFMv2MSkgckwaSYLExWWwtTmZCzBIMODJTocyIbATmRN1FJlUFuVGcJyl56NMukDNVHjSTN1TZyn3m2FTJHKZEXVX23ST5vJygqykElRy5lqfxuWOIPtCxtXYZks9E2td7SZ9F1YHwFcTNppAll4Nxn2R2GzOcbpRz7ykcqyHiAQtlaDLH1/IMaG/sRrWLvxcAKysL/4xS9knQC6Wr+CgOVhPOmJJeFTTjmlj3+ZjF2WoQKuK0DIcr0HPW9/npCF7BKyTOqnYNSeLDz2jzt3fcKL2pOFJ8H0ZSa8SgDZKrwyARuUMUGpl6tiszCui8kcrycIO9QeJ+yFwnJMcG9MrWGg2o2lTX1zvNqThf9Dlg0TbFT9ppAVtScL+50AlVhywgScFWThNQbI+KksotLliSeekP+PDJxpJqvaniwssQFe0L9YCo7qu7C+qZbpC7bTBLKqZQMB0chMYTN7NchC27BpHq9bwFOX9913X9W9fcoOQBPGIMZrtcymbrPa64Z25vHzV56HRJrnmAKELMc6rN6amydk3XbbbZUn4QBcWF7CZmn1VFTU04W4q8fThZjY1NOFCtiwJwyPtuNnZjDZ6PvD1JINJiw8xYb9P9iwj43LmMCxiRjLXcGn9VAXnnL79re/Lf75z39u874jNVb0pwux9wtPqGFjNP4NkMBkiSyeSf3BJ9SC16j1dCGeeMMSEp4+Cz5dmDVkYQ8ToBEaYbkMtuL9T+p3Lk0yWYAUPPiAJUj0CzbxP/fcc7L9eIABfYPMDrKftfpOzx4qvRRkRbUzDmRt2LBB2omHJ3CDgP7EazBq7clCe7AEDV3QPyiLTCuyfyrbhoczYCPeI4ZMIcYbfqcS4AZt9EwWron9WNALUI9D+QT2wOl7JestltHe+lSAkFWf/e6M1VFPF8IQvHYhuJyn760y3ZOFSQWP6Kt9J6j7nHPOkRt/wzb5VntPFvYBYQLS9z/pv+2HjJY+2WA5sdq7lvT3dFV7jxWuh0fm8f6psENN1HjSC7ap90sBCvEqALyGApOqSf2mmSy0w+S9W/q+sCz2ZOG6GAvYMK8O2AlIgN14HQEg+Fe/+tU2P9cUtok+7D1Zut6mfRfsF7UEHdXO4LutVD3BPVlh7cRLVfGeMWSpwoBI1aWWjQH1eGpRvc8tuG9MtwEQhcyg/sQtfA7wBbjVfQjnNTc3S+DD0iYPKlBPChCy6qm3HbQ1T8hCNgUTDMADd+zBN6KHAUbUG991ybHMhJeS6k/Mqe+Dbw1HZglPcQGy8JSXOvQ3vmOCwwZnZFuwaVl/rYN+XdVuTIIADuzfQQYi+HZznBNVfxzIQn2mb3zPKpOF1w2ot9ojo4J3kSk7sTyJl3kiA4XsTdTGd9QVfON78M3xsNG074LuZ9JOwHnYnqcgZCHDiGU/7JfC8qD6tQK8pR3vB0M2FhpX2z+FDBSeptRfc4L2AgbxSpKbb75ZPnWI7JT+xvuw8YByyAKvXr1amoyldfQBAcvBAMwmp1aAkJVaQlbgugLVsilZ24WJDJuTgz9jkvV1gvVVAyPb12X9biigsqxorf7uMzdaz1ZSgXIrQMgqd/+wdTkokAdkAXTwNvHRo0fnvi+FkJXDIHL4EmqJT70c12FT2HQqUDoFCFml6xI2KG8FbEKWeuEn3rdU64WhNm0mZNlU19261c/qPPTQQ/LBCuxdxM8k8aACVCA7BQhZ2WnJmhxVwCZkqbrxw71Yijn66KOr7p2yJR8hy5aybterxgVet4EnWPGTTTyoABXIVgFCVrZ6sjYqQAWoABWgAlSACkgFCFkcCFSAClABKkAFqAAVsKAAIcuCqKySClABKkAFqAAVoAKELI4BKkAFqAAVoAJUgApYUICQZUFUVkkFqAAVoAJUgApQAUIWxwAVoAJUgApQASpABSwoQMiyICqrpAJUgApQASpABagAIYtjgApQASpABagAFaACFhQgZFkQlVVSASpABagAFaACVICQxTFABagAFaACVIAKUAELChCyLIjKKqkAFaACVIAKUAEqQMjiGKACVIAKUAEqQAWogAUFYkHW5s2bxezZs8WGDRvEmDFjxJQpU2ST2tvbxbJly+S/hwwZImbNmiUGDhxoobmskgpQASpABagAFaACbigQC7IAU4CopqYmsXjxYtHc3LzNv90wm62kAlSAClABKkAFqIBdBWJBlt6Ujo4OmdEaPXq0aG1tFePGjRPDhg2z21rWTgWoABWgAlSAClABRxRIDFkqkwWwmjdvnnjttdfExo0bxYwZM2R2iwcVoAJUgApQASpABepZgdiQpfZljRgxQu7J6uzsFAsWLBDTpk0TgwYNEosWLRJTp07lnqx6HlW0nQpQASpABagAFRCxIUtphv1ZOMaOHdtHRn2vFvWlAlSAClABKkAFqEC9KpAYspDRWrFihZg4caJoaGio6Kdvjq9XUWk3FaACVIAKUAEqQAUSQxaWCdva2kRLS0sfyFq+fLkYNWoUN8FzbFEBKkAFqAAVoAJ1rUAsyNKXAtVyIfZmKdjatGlTKHiZKNzV1SXwhwcVoAJUIK0C/fv3F93d3Wmr4flUgApQAdHY2Cj/JDliQZb+MtKRI0eK6dOnyyyWehnpgAEDxMyZM5nFStITPIcKUAEqQAWoABXwSoFYkOWV5TSGClABKkAFqAAVoAIWFSBkWRSXVVMBKkAFqAAVoAL1qwAhq377npZTASpABagAFaACFhUgZFkUl1VTASpABagAFaAC9asAIat++56WUwEqQAWoABWgAhYVIGRZFJdVUwEqQAWoABWgAvWrACGrfvuellMBKkAFqAAVoAIWFSBkWRSXVVMBKkAFqAAVoAL1qwAhq377npZTASpABagAFaACFhUgZFkUl1VTASpABagAFaAC9asAIat++56WUwEqQAWoABWgAhYVIGRZFJdVUwEqQAWoABWgAvWrACGrfvuellMBKkAFqAAVoAIWFSBkWRSXVVMBKkAFqAAVoAJ2FNjtnOE1K9648Bk7F45RKyErhlgsSgWoABWgAlSACpRDAUJWOfqBraACVIAKUAEqQAU8U4CQ5VmH0hwqQAWoABWgAlSgHAoQssrRD2wFFaACVIAKUAEq4JkChCzPOpTmUAEqQAWoABWgAuVQgJBVjn5gK6gAFaACVIAKUAHPFCBkedahNIcKUAEqQAWoABUohwKErHL0A1tBBagAFaACVIAKeKYAIcuzDqU5VIAKUAEqQAWoQDkUIGSVox/YCipABagAFaACVMAzBQhZnnUozaECVIAKUAEqQAXKoQAhqxz9wFZQASpABagAFaACnilAyPKsQ2kOFaACVIAKUAEqUA4FCFnl6Ae2ggpQASpABagAFfBMAe8ga/PmzWL27Nliw4YNYsyYMWLKlCmyyzo7O8WcOXPkv2fOnCmGDRvmWVfSHCqQjwIuBI18lOBVqAAVoAK1FXAhXj799NOiH8xYt25dz1577VXTovb2djFkyBDR1NQkFi9eLJqbm8Xee+8tWltbxbhx4+S5bW1toqWlRTQ0NHB8UAEqEFMBF4JGTJNYnApQASpgRQEX4mUsyNJV6ujokBmtESNG9AGr5cuXi1GjRjGbZWVIsVLfFXAhaPjeB7SPClABNxRwIV4mhiyVyRo4cKBYs2aNmDBhguwV9f/IdvGgAlQgngIuBI14FrE0FaACVMCOAi7Ey9iQpfZlIYOFPVnIaK1du7ayP0tfUrQjK2ulAv4q4ELQ8Fd9WkYFqIBLCrgQL2NDluoAwBQO7NEiZLk0LNnWMivgQtAos35sGxWgAvWjgAvxMjFkIaO1YsUKccghh0jI4nJh/QxsWmpPAReChj3rWTMVoAJUwFwBF+JlYsjCaxvwJOFRRx0l7rnnnsoThdz4bj5AWJIKBBVwIWiw16gAFaACZVDAhXgZC7L0Te1quXD06NGZvMKhq6tL4A8PKlDPChy68Jia5j9wzl1Oy1PLvixt69+/v+ju7nZaKzY+HwV897l8VCzmKnn1XWNjo8CfJEcsyNJfRjpy5Egxffp0+T4svow0ifQ8hwpsq4ALd2Zp+q2WfRsXPpOmap5LBRIp4LvPJRLFkZNc6LtYkOWI7mwmFXBWAReCRhpxCVlp1OO5NhTw3edsaFaWOl3oO0JWWUYL20EFhBAuBI00HUXISqMez7WhgO8+Z0OzstTpQt8RssoyWtgOKkDI4higArkr4MJEnbsojlzQhb4jZDkymNjM+lDAhaCRpieYyUqjHs+1oYDvPmdDs7LU6ULfEbLKMlrYDirATBbHABXIXQEXJurcRXHkgi70HSHLkcHEZtaHAi4EjTQ9wUxWGvV4rg0FfPc5G5qVpU4X+o6QVZbRwnZQAWayOAaoQO4KuDBR5y6KIxd0oe8IWY4MJjazPhRwIWik6QlmstKox3NtKOC7z9nQrCx1utB3hKyyjBa2gwowk8UxQAVyV8CFiTp3URy5oAt9R8hyZDCxmfWhgAtBI01PMJOVRj2ea0MB333OhmZlqdOFviNklWW0sB1UgJksjgEqkLsCLkzUuYuS4wX/3PW8eF/j7vKK+Pfv1v9ejG06Qn6+u2OlePiZR8UlJ3xNfr7ipwtEe8d94r4Zd8rPLvQdISvHwcRLUYEoBVwIGlE21Pqemaw06vFcGwr47nM2NFN1bt7yinil+5UKJP32+SfFk+t/L04+6PgKJN3TcZ/43sTLKpB06yO3i5Uz7hQDd9hJTL7uLHHPE6vE7y//lfx8/PxTxcPPPlr1M8o/9MwjYu0lD8jyLvQdIcvmCGTdVCCmAi4EjZgm9SlOyEqjHs+1oYDvPldLM2SOAEr77b6vLAZIAuS0HDZZfr7lF7eJ9ifuE9e3XCM/z7rtWwKQ9OjF9/eBpEe/uVqCloIk9VlBlPqM81GngqTrVl8voWnpmddWoAxtOnP06fJzsH1BW1zoO0KWDa9lnVQgoQIuBI2EpsnTCFlp1OO5NhRwzecARcjiKAh5/qUN4uA9D5SfASyApC8ffY78DIhBpmhJy9XynOk3XiBuffRHIghBKy/8sQStKEjCch0g6b6vtsn68G9cc/5pl1cg7XfPPyVO+fgJ8jPaClBSEJd1/7nQd4SsrHud9VGBFAq4EDRSmEfISiMez7WiQN4+F9yDBChSy2sAFmSKLj7haxJiAEnfv/+GyvJaFCSpzJGCpmB51Ic9TdefeY2sH9fDvqfZJ3y9Am34PwVJCuTUnikrHZCi0rz7LklTCVlJVOM5VMCSAi4EjTSmM5OVRj2ea0OBOD4XzMwEl9cALIAk7EFSkHTl3QvFfRfeKZfTFPQEIei2aTeJTww/aJvv1fLaqhlt8nxkjm555PY+kAQoOv/T0yqQ9OcX18u66uGI03dF6UHIKkp5XpcKhCjgQtBI03GErDTq8dwkCtRaXgMkfeqyz0RWq6AI0IPMUhCKqkESMkdYYlOQBAgDKGF5DRCG6wOS1B4k28trkYY6VsCFeEnIcmxQsbl+K+BC0EjTA4SsNOrV57lhj/gfPPzAynIXlr9aDvtcJdPTev8N4vqWq+VnBUXVIEl9r5TtEUL0kx/e+te+Q/cRS1uukfUBiABJl5z4dXl9tM2l5TXfRpAL8ZKQ5duooz1OK+BC0EgjMCErjXpunotsjdr4DCjB02rYg6T2BLXev1RccvzXKpB00e2XykwRzkEWCMttKlNk+llBFTJHrauXivkTL6tAEqCoZfTkCiQd+M3RNYXduPAZN4Wvg1a7EC8JWXUwEGmiOwq4EDTSqEnISqNe/udi+QrvPVJPrwGY8LTa5w/7nIQUQAyWz7536twKJJ37gxmxoUhBFLJEyC7dPv0HErIARAArBUm4vsxcvQlJaB+eZkuzB8l3n8t/1OR3RRf6jpCV33jglahApAIuBI1II2oUIGSlUc/sXH0PEv6NN2ar5TUFSScfeJyEIgVJFx8/U0IN9hB94/Y58pH/o5s+VckkVfscLI/6LlrxLbkxW0ESyuDpNVwPmSyUwdNr6jUEeqbLzMJsS/nuc9mqVa7aXOg7Qla5xgxbU+cKuBA00nQRIStaPX0PEiAJb8w+qumIykZpZI7wHiQFSd+47VL5NBuyOQp6kFkCyKjlteBnBU1hkITlNfyMCSAJAISn2c48bLK8HtqD7BKupSBJh7po68pXwnefK5/i2bXIhb4jZGXX36yJCqRWwIWgkcbIeoAsvPdILa8BQABFankN0IJMkcocIatzRusXK5mjKEgKfq/OV8ttweU1ABsgKbi89qHdR1QgKU1/+nCu7z7nQx9Vs8GFviNk+TwCaZtzCrgQNNKIWkbICi6vYQ8SnihTT4/hDdlqeU1BEjJJyOYAak5YMFHuSULmCHuKsCcJEIXH8hUUqc/qe1Ue5+PdSXikH/Wh/otuu7SyBwltQ2ZJQRK0V5mkNP3Ac99SwHef87mvXeg7QpbPI5C2OaeAC0Ejjag2IKvW8hq+wyP9Jx90XGX569ybZogvf/ocuedIZYIUBKnPgCi84FFBUfCzKg/gwUZtlEV9uB6W6ABFWG4DJLX/ZqUY++FP9fkplLK+QTtN37p6ru8+52q/mLTbhb4jZJn0JMtQgZwUcCFopJEi3L7edxLhUXlACd6YPXb/IyobpfFIP36wVmV6ZOZo4mVGkBSEJpV5UpAEKJp+04USihQkYXltbNMRFUjC02tcXkvT6+U+13efK7f66VrnQt8RstL1Mc+mApkq4ELQCBqMPUhqeU3tQTpq/zESUgAxWD7DniRAzG7n7Pnm6x7fetmjqg+QpSBIZY7CPuP32fC0GpbnFCQhkwQIU8trpxx0vIQ0tbxGSMp0mHpVmYs+51UHpDDGhb4jZKXoYJ5KBbJWII+gEXwaDO8d+tDQfSpPj13504UykwNoAcSc3vpF+UZtQI36GZIgBAGiAD5RkATI6hH93nyrdq96PT09ol+/tzJZWKIDkClIKvoR/6z7mPWVS4E8fK5cFvvTGhf6LjZkLV68WKxatUoMGTJfshmUAAAgAElEQVREzJo1SwwcOFC0t7eLZcuWyZ7T/7/sXWljf0jZbWb7yq2ASdAIQgfemK2W1wBQeKQfb9RWkITlNUCRDklBKKr2OQhVgK7JrV+Qj/SjPlwPe5AARSqTBNDab+iICiTpUEefK/f4q8fWmfhcPerigs0u9F0syOro6BBr164VU6ZMkWC1fv16+W+AV3Nzs2hqanKhXyptZMB3qru8aSzABVka9Z4hQBIe+cfyWu+YDC6lvfUZPxeCH7TF0254Ik1ljtRnBUX65+PnnyqfdMOSWnAPklpeU3uQbC+v0ee8GcbeGOLCRO2N2Bkb4kLfxYKs5cuXi1GjRolhw4aJzZs3ixUrVoiTTjpJZrHGjRsn/9+lgwHfpd4qT1uxB2n3nYdUMjX4bTVAksrk4L1H2JMEsAHU4LfRqkFQEJIqe5Z6eoTo1/tTtUL+G//oJ35/+a/kI/+oW/2UCF4TEFxe0yGuPMqJNyEyvEX8jbgy9VT9tMWFibp+eiOepS70XSzI0s3v7OwUbW1t4uSTTxZXXXWVeO2118TGjRvFjBkznMloEbLiDWhXS+uP+MMGPL0GKFJ7fs696UL5Rm2ACjI7n5r7H3Kjdi1IAkQtPfPayh4l9TkIVajv9Ou+IPc4oT58xs+OYKlNQRL2IOHfaI8LQSPNOKDPpVGP59pQwHefs6FZWep0oe8SQxaWC3GMGDFCLFiwQEybNk0MGjRILFq0SEydOlXu1Sr7wYBf9h7qbV+t5TV8D0gCNKk9QoAkQBM2YivoCUIQyuNHaMO+HzN3nKwL5wchCdfDHiRAkYIkZKPeN3hoBdrSqOpC0LBlHzNZaZTluUkV8N3nkuriwnku9F0iyFJZrJaWFtHQ0NCnL1zan0XIyseNAEnYf6QyR9iDtPvgoTJzhOP01i+IDw0dIfcMAWoO/MZhciM39hzFhSScf8S3x8mXPwKScOCRf1wL4IQDy2sAJOyBCoO4fFQJv4oLQSONPvS5NOrxXBsK+O5zNjQrS50u9F1syMJerHnz5okzzjgjdA8WMlx4wtCFTfAM+OGuEvaI/+6Dh1SgBD/7cfDwAyuQdMTc/5DLYQqS9rngo3JPEpbTUBc+q8xRtc+qPFrUfNGhEohQHw7sQQI0KSjTl9fwPUBsp/47efFbbC4EjTQBlj6XRj2ea0MB333OhmZlqdOFvosFWVu3bhXz588XY8eOrQpR+ub4OB3R1dUl8CfP49CFx1S93APn3JVnUzK91qZX/iLe1fAuMaBhR1lv+1P3iV132kWMHLq//PztlfPEnu/5gDhp5Gfl51OWni6/++qnzpOfocuHh+wnFpxw2TafX936mjj2ulMq3+OzOn/OsRfJ8tNuu1B8ZPcmcfpBp8rPCx5cJD9/8gMHy88//+PDYvi7PyDbhAN1qLZmKoSDldUakzDH5XGpxla1bsnStv79+4vu7m4HRwCbnLcC9Lm8Fc/uenn1XWNjo8CfJEcsyNJf26Aupi8dbtq0SW6GD1tGTNI42+eU9a46ankNe5Cw3KYyPVhew1LcbdNukpLBLpU5MvmMzBGWz7A8hwPLa1hKU/VjeQ31q0xSsH22+6me6nfhzixNf5TV59LYxHPdVoA+527/udB3xpClsliPP/54pUdGjhwppk+fLlavXi1f4zBgwAAxc+ZMZ17lkFXADy6vAUJwqD0/2IO00/YDKnuCsAcJkKT2DO19wQGyrA5J+JmSVTPaKtCkf97rKx+R0KO+x3uQsPFaQRKW1/AzIniaDQeW11BebdT2aXnN3fAQ3nIXgkYazbPyuTRt4LlUQFeAPufueHCh74why91uqN7yWh0E4FFQgvcgDdh+xwq04A3aO+0wQFzfco2sHJCEjd2PXnx/BYrwHqW1lzxgDEmAIgVdeHoN0KQ2auPpNVxPQRugDod6maWPfVOvNrkQNNL0DSErjXo814YC9DkbquZTpwt9V5eQBUjCAXjpPbb9sVodkpA5AtAoaMIj/viMVwDgQOYImSK1vIbMEQ4FScHMVj7Dj1dxUQEXgkYaXQlZadTjuTYUoM/ZUDWfOl3ou7qELCyv4cCbu8MRS4glLVdX9iBheQ2HegVBPsOHV6lHBVwIGmn6hZCVRj2ea0MB+pwNVfOp04W+q0vIUt3PgJ+PI/Aq5gq4EDTMrdm2JH0ujXo814YC9DkbquZTpwt9R8iqMhb49ul8nIRX6auAC0EjTZ8RstKox3NtKECfs6FqPnW60HeELEJWPt6Q4VVccKyk5vpsGzQhZCUdGTzPlgL0OVvK2q/Xhb4jZBGy7HtCxldwwbGSmuyzbYSspKOC59lUgD5nU127dbvQd4QsQpZdL7BQuwuOldRsn20jZCUdFTzPpgL0OZvq2q3bhb4jZBGy7HqBhdpdcKykZvtsGyEr6ajgeTYVoM/ZVNdu3S70HSGLkGXXCyzU7oJjJTXbZ9sIWUlHBc+zqQB9zqa6dut2oe8IWYQsu15goXYXHCup2T7bRshKOip4nk0F6HM21bVbtwt9R8giZNn1Agu1u+BYSc322TZCVtJRwfNsKkCfs6mu3bpd6DtCFiHLrhdYqN0Fx0pqts+2EbKSjgqeZ1MB+pxNde3W7ULfEbIIWXa9wELtLjhWUrN9ts13yPK975KO6bKf53u/1bLP9Zduu9B3hCxCVtlj4Dbtc8Gxkorqs22ErGeSDgueZ1EB+pxFcS1X7ULfEbIIWZbdIPvqXXCspFb7bBshi5CV1C9snkefs6mu3bpd6DtCFiHLrhdYqN0Fx0pqts+2EbIIWUn9wuZ59Dmb6tqt24W+I2QRsux6gYXaXXCspGb7bBshi5CV1C9snkefs6mu3bpd6DtCFiHLrhdYqN0Fx0pqts+2EbIIWUn9wuZ59Dmb6tqt24W+I2QRsux6gYXaXXCspGb7bBshi5CV1C9snkefs6mu3bpd6DtClqeQ5cLgS+p+tC2pcsWfx8fJi+8DtqCvAj7HE97YFH9jQ8giZDkXc30Oij7bxoBffMB3ztlzaDB9LgeRLV3Chb4jZBGyLA1/e9W64FhJrffZNkIWISupX9g8jz5nU127dbvQd4QsQpZdL7BQuwuOldRsn20jZBGykvqFzfPoczbVtVu3C31HyCJk2fUCC7W74FhJzfbZNkIWISupX9g8jz5nU127dbvQd4QsQpZdL7BQuwuOldRsn20jZBGykvqFzfPoczbVtVu3C31HyCJk2fUCC7W74FhJzfbZNkIWISupX9g8jz5nU127dbvQd4QsQpZdL7BQuwuOldRsn20jZBGykvqFzfPoczbVtVu3C30XG7IWL14sVq1aJYYMGSJmzZolBg4cKDo7O8WcOXOkmjNnzhTDhg2zq2xGtfOdPRkJmXM1LjhWUkl8to2QRchK6hc2z6PP2VTXbt0u9F0syOro6BBr164VU6ZMEe3t7WL9+vVi4sSJorW1VYwbN06q2dbWJlpaWkRDQ4NddTOonZCVgYgFVOGCYyWVxWfbCFmErKR+YfM8+pxNde3W7ULfxYKs5cuXi1GjRslM1ebNm8WKFSvEIYccIu65554KWOll7MqbvnZCVnoNi6jBBcdKqovPthGyCFlJ/cLmefQ5m+rarduFvosFWbpcWCJE1uqoo46S2a0JEybIr7Gc2NzcLJqamuyqm0HthKwMRCygChccK6ksPttGyCJkJfULm+fR52yqa7duF/ouMWRhuRAH9mapJUR8xv/j/whZdgdXVO0uDL4oG6p9T9uSKlf8ebyxKb4P2IK+CvgcT3hjU/yNTSLIUlks7L1at24dIauEUcvnwEHbSjjgDJtEyDIUisVyU8DneELIchCysBdr3rx54owzzpB7swBca9as4XJhbiHB7EI+Bw7aZjYGyliKkFXGXqnvNvkcTwhZjkHW1q1bxfz588XYsWMry4F6VgtPFCbd+N7V1SXwJ8/j0IXHVL3cA+fclWdTMr9WLdtwMZfto22ZD5fcKszL5/r37y+6u7tzswsX8nlc5ipkzhfzvd/y8rmcu01eLq++a2xsFPiT5Ii1XKhe24BXOKgD4MVXOCSR3u45Pt+d0Ta7Y8dm7cxk2VSXdSdRwOd4wkyWQ5kslcV6/PHHK+N45MiRYvr06WLTpk18GWkS77Z4js+Bg7ZZHDiWqyZkWRaY1cdWwOd4QshyCLJij1wHTmDAd6CTQproc1D02TYG/OIDvpseb7fV9Dm7+tqs3YW+i7VcaFOsIuomZBWhevpruuBYSa302TZCFiErqV/YPI8+Z1Ndu3W70HeErCpjYONCtwOiC4MvqfvRtqTKFX8eb2yK7wO2oK8CPscT3tgUP48TsghZzsVcn4Oiz7Yx4Bcf8J1z9hwaTJ/LQWRLl3Ch7whZhCxLw99etS44VlLrfbaNkEXISuoXNs+jz9lU127dLvQdIYuQZdcLLNTugmMlNdtn2whZ7kKWz+PSZ9voc8X7HCGLkJWUBwo7z+eg6LNtDPjFB/ykTuvzuPTZNvpc8T5HyCJkJY27hZ3nc1D02TYG/OIDflKn9Xlc+mwbfa54nyNkEbKSxt3CzvM5KPpsGwN+8QE/qdP6PC59to0+V7zPEbIIWUnjbmHn+RwUfbaNAb/4gJ/UaX0elz7bRp8r3ucIWYSspHG3sPN8Doo+28aAX3zAT+q0Po9Ln22jzxXvc4QsQlbSuFvYeT4HRZ9tY8AvPuAndVqfx6XPttHnivc5QhYhK2ncLew8n4Oiq7b95fwDqo6HXa54rPJdLfv4KwuFuVTkhV0dl5GGCSF8to2QRcgy8QFrZRjwrUlrtWKfg6KrthGy/J6sXR2XJoHIZ9sIWYQsEx+wVoaQZU1aqxX7HBRdtY2QRciy6vQWK3fV50wl4TxnqpSdclwu5HKhnZFlsVafg6KrthGyCFkWXd5q1a76nKkohCxTpeyUI2QRsuyMLIu1+hwUXbWNkEXIsujyVqt21edMRSFkmSplpxwhi5BlZ2RZrNXnoOiqbYQsQpZFl7datas+ZyoKIctUKTvlCFmELDsjy2KtPgdFV20jZBGyLLq81apd9TlTUQhZpkrZKUfIImTZGVkWa/U5KLpqGyGLkGXR5a1W7arPmYpCyDJVyk45QpZjkFVrMoMp6p1EPgcO2mYnGKSplZBFyEozfoo81+d4Al0JWUWOLiEIWYSsYkdggqv7HBRdtY2QRchK4MqlOMVVnzMVj5BlqpSdcoQsQpadkWWxVp+Doqu2EbIIWRZd3mrVrvqcqSiELFOl7JQjZBGy7Iwsi7X6HBRdtY2QRciy6PJWq3bV50xFIWSZKmWnHCGLkGVnZFms1eeg6KpthCxClkWXt1q1qz5nKgohy1QpO+UIWYQsOyPLYq0+B0VXbSNkEbIsurzVql31OVNRCFmmStkpR8giZNkZWRZr9TkoumobIYuQZdHlrVbtqs+ZikLIMlXKTjlCFiHLzsiyWKvPQdFV2whZhCyLLm+1ald9zlQUQpapUnbKJYKsjo4OsWHDBjF27FjZqvb2drFs2TL57yFDhohZs2aJgQMH2mlxhrW6OPj4nixOZhm6QGZVEbI4LjMbTDlXRMjKWfAML+dC38WGLADW3LlzxaRJkyqQtXjxYtHc3CyampoylM9+VYQs+xrbuIILjpXUbldtI2QRspKO+aLPc9XnTHVzcZ7LwjbUsXHhM6ZVWSsXC7I6OzvFkiVLxOGHHy62bNkiIWvr1q2itbVVjBs3TgwbNsxaQ21U7OLgYyaLk5kNX0hbJyGL4zLtGCrqfEJWUcqnv64LfRcLspQk+nLh5s2bxbx588Rrr70mNm7cKGbMmOFMRouQlX6QF1GDC46VVBdXbSNkEbKSjvmiz3PV50x1c3Gey8I2JzNZYZCF7NaCBQvEtGnTxKBBg8SiRYvE1KlTuSfLdJTELMdMFiezmEMml+KELI7LXAaahYsQsiyImlOVLvRd6kxWUEuX9me5SPiELE5mOcWvWJchZHFcxhowJSrswkSdRi4X5zlTe13ou8whC08a4glDFzbBuzj4CFmczEwDUJ7lCFkcl3mOtyyv5cJEncZeF+c5U3td6LvMIWv58uVi1KhRsTfBd3V1CfzJ8zh04TFVL/fAOXfl2RTjaw28bnzNspvPvFl+X8s2fF9W+0yEcNE23/utln1qTEaNyyzHZP/+/UV3d7fJcMqsjIvj0tR4F23z3eey6Lssfc60PVmWy2tcNjY2CvxJcqSGLOzJamtrEy0tLWLTpk2Vfzc0NCRpT67nuEj4zGS5mTHwvd+YyXJzXJoGXBcyBkFbfPe5LPquDK84MLUjrJwL4zI1ZMFw9TLSAQMGiJkzZ8bOYqUROc25hKw06hV3rguOVW8Bn5BFyCouIoRfmZDVq4uL85zpWHJhLkgEWaYClL2ci4OPgcPNycz3fiNkuTkuTWO0C5NZvd3YZNF3zGSZqpi8HCGrinZlHXy+T9YmQ5kB30SlfMsQsghZ+Y646KsxVjKTVYZ5nJBFyIqOViUrQcgqWYcIIQhZhKyyjUpCFiGLkFWwV3K5sOAOSHh5QlZC4SyeRsgiZFkcXomqJmQRsghZiVwnu5MIWdlpmWdNhKw81Ta7FiGLkGU2UvIrRcgiZBGy8vO30CsRsgrugMDlfQ6KPtuGbiRkEbLKFU1qj0m0dZcrHpNNdvGmjT4XDZAoQcgq2CsJWQV3ACGrogADfjkCYhqPcHWyNrHZRdt4YxMNImWAEJPxV62MC+OSG9+r9F5ZB5/PgYO28a46TcAt+lwXAn5SjVy0zed4kmUmq2fLq6LfDgMqQ+P/Xtwg3rbDgMr/vbFhnei3/QDx9sFDZJl//OGX8vvthuwtP2/97WpZ9p0f/Jj8/Pov20S/7XcUDfuNlp+7f75cft6h+T/k57/fu0i8befdKp9fufkbYrshe4n+h5wqv3956Xliu932EjsedZb8/NI1LfL7AZ/5ivzcNW+8/Dxw/CVOZCEJWYSspHE38/N8Doo+25ZlwM98UOVYoYsgYiqPi7Zl5XMbLn8sFoQASnAoCAGU4FAQAijBoUPI23ferfI5CCGv/vgKge+DEPL3lde92X09b/7dr/J5+4+NkxCC49dfHik29PxLfP6fW+Tnn7/zXWJDT4845Z/dcjntha8fIgGq8bzen2TDZ0DUu7/W+9Ny0BHQ0/jl3u+z/iyvv/OQSv1hnwFVg7/4fXn9v156jHjHkL3EoNO/S8gydeCiynG5sCjlw6+bVVAsYxbSZ9sIWb3j2UUQMY0AtWzbSfQT6xY+XakKmREcKjuCzAgOlQkxgRA9M4JMSBwIAZQgc1ILQoAlu17xa9muB8/7sHhV9PSBkHUalPxm4G6ZQwgyOe8xhBhAB/RQ5RWEvLFR07ynR/Tr1wtZsO2dHzigAiV3ndckIeuiN7bK77+73fZig+gR33ljq4Ssl6//kgRClTl69cffkdCjoO61e66V9qtMVPeDP5CfFSRuWXun/KwgMgiVwf4OZsaCmbNgZq3WGHXB55jJqtKDZZyooyYzfO/y3h6fQcRn26LGpRqTUSBSVp/LAkRQh7IvawjBJIfMg5r0gpkQfAZ0qElTQYiaVLE8A4hRyzFYnsGkPmjyPGk6lmdWPv878aV/vi4/IxOiQwg+7zx0n6qZEJPMSBA60kII2v+vlza+1XUgjzcTPTLv09Mjdr2yF7IAIa/29IgvvdFr3/ffsYO0DxCC46kDjo0NIbi+gpJg/wQhJLj8ZgohfNjEjRsbQhYhy3QOsV7OZxDx2basISsJhNTaIxK2PBPcI1ILQrBnpN8OO/aBENzp7zT+4gqE4E5+xK/a5OefyuWYbZdnDpn3G/l9EDqygJBaUBKWCQnLjKjloK4rx0t71fIMPkvIqgIhyIwcO/bsPpkQ7OFREIdMCPpHQR4yITqEBPsnuMcnCYRInWcdWjNmuXxDmrXPWQ/uli7ATJYlYbOqlsuFWSmZTT0+g0iWtplAiL5R1WR5Bj2op//xWd+oGgUh3WvvrCxXyAULmTnoTR2884MfrWRG4HO3vKP/NsszWGD6yJWPG0FIGJREZULSQogOJdgTgsyPDiFvH7ybGPHYTyqZkLDlmfO++1v5PZZj8oYQXFct1wXHj4n3ujCZBe3I0udMNMq7jM+ZLJ/6jpksZrLyjg1Vr5eVY2GjKg59T4j+tEySPSJxIUTfqIpMSB8I6Xlzo+qbEAIiAeBgeSYMQpAZwfHpf/y9slFV35hqkhmJAyGoD8d7v/VgBXqCmY/g53+9/ppajZF8heUYtUcEm2ZVZgT2YTlGX565ZLsGAchKCiHB5ZiwTEgv7PU+/RSEzuB4SAIhqNdFEDF1fhdtyyqelHUZm5Dlhs8RsghZwiQzAplMn5bBpKdnQoLLA9X2iFQ2qoZACOrbpcpGVR1CUA4bVeNASBAqELxqQUkmEPLWFhGZ9XnHB3s3qlaDENiFjasI+FGZkOBG1WB/BJdnojaqRkEIxk+tpRnuyeoNMmWdrE1Ai5BlolK+ZQhZhKx8R1yCq5kuF9qAEH2janASDIMQmDfgM+f3vlm7CoRgZycmNGxU/cXzT1aelglCCD6/b/DQyiO6YZmQYCZD/5wEQkwyI2qjavCB5N7Vp+obVZEJURCCv58+4sw+yzFhT8voe0SyhpCwp2W4P6TXQU19LoE7F36KiyBiKpqLtjGT5a7P+dR3dZnJwtMzOPZ98n75N/aI4MB7Q3AEIeRvlx4j/1+9NyQskxEHSkzOD+4BQf14hBeDLwxCZAP79T5d+OLVnxf3PvNIZaNqEELw+eSDjq+8RyWYGUHmCYfaqJoWQsKelkH9wT0iPoOIT0EjbGL2+a7aZxDx2Tb6HCGrDNnjuoQsQAiODz31gPwbT8fgUE/PhEEIvlePOKeFkLCnZVC/Wo6rtTzjc+CgbW6kvwlZ4WjiYraHkEWfMx0DeZbzaS6oS8hSg8XFpQufBl/QaWkbA36egTzraxGyslY0XX0+xxMo43P22Ke+I2RV8eMypBnjZgxQ3uV3v/jkWPUEkL4HfNOpnpBlqlQ+5XyOJ777nE99R8giZOUT8Qyu4pNjEbLeUoBPF/ZqUdYbNwPXdPL1FD7HE0JW72t6XLixIWQRskxibC5lfA6KPtvme8A3HfwuBHxTW4LlXLSNPtfbi9wWk3TUZ3MeIYuQlc1IyqAWn4Oiz7YRsqInM2ayMggQMaugz0WPy7JmV33qO0IWIStm6LJX3CfHCqrks22ErOjJjJBlL25Uq5k+Fz0uCVn2xyUhi5Blf5QZXsHnoOizbYSs6MmMkGUYBDIsRp+LHpeErAwHXJWqCFmELPujzPAKPgdFn20jZEVPZoQswyCQYTH6XPS4JGRlOOAIWdsqwA2B9gdYnCv4HBR9to2QFT2ZEbLiRIJsytLnosclISubsVarFmaymMmyP8oMr+BzUPTZNkJW9GRGyDIMAhkWo89Fj0tCVoYDLstMVkdHh9iwYYMYO3asrLazs1PMmTNH/nvmzJli2LBh9luewRWYycpAxAyr8Dko+mwbISt6MiNkZRgoDKuiz0WPS0KW4WBKUSx2JguANXfuXDFp0iQJWVu3bhWtra1i3LhxshltbW2ipaVFNDQ0pGhWPqcSsvLR2fQqPgdFn20jZEVPZoQs0yiQXTn6XPS4JGRlN96q1RQLspCxWrJkiTj88MPFli1bJGTh/3SwWr58uRg1apQT2SxClv0BFucKPgdFn20jZEVPZoSsOJEgm7L0uehxScjKZqzVqiUWZKmK9OVCQNaaNWvEhAkT5NeLFy8Wzc3NoqmpyX7rU16BkJVSwIxP9zko+mwbISt6MiNkZRwsDKqjz0WPS0KWwUBKWSQ1ZAG41q5dK6ZMmSKb0t7eLoYMGULIStkx1U73OXDQNjd+iytsbNbqO/52Ya9iZZ3QTEIVf1bHRKV8y/jscz7NBYSsKn5R1oDo0+ALSk/bCFn5TlPZXs1FEDFVwEXbfI4nvmePfeq71JDF5ULTMJVNOZ8GHyHrLQVUtsfFycz3gG/qua72nYl9Ltrmc6z03ed86rtMICuLje9dXV0Cf/I8Dl14TNXLPXDOXXk2xfhaA68bX7Ps5jNvlt/Xsg3fl9E+2uZmv2E81eo7NSajxmWWY7J///6iu7vb2K+yKEify0LF7OrwOZ6U0eey67na8QTXyXuea2xsFPiT5EgNWXyFQxLZk5/jE+Ezk8VMlj4GyrpEb+qtzPaYKpVPOZ9jJTNZj8lB5ILPpYYsGMqXkeYTNKIcC9+7vOzkc1D02baoccmN773xoYwQ6fO49Nk2333Op75LBFn5IYXdK/EVDnb1jVu7T45VT1k63wO+6Th24a66nsalz/HEd5/zqe8IWVUiaBnvOqMci5ksZgxMgSDrcj4/Tm6qFSHLVKl8yvk0UYcp5rPP+dR3hCxCVj4Rz+AqPjlWPWUMouCfy4WEfwP3z7yIz/HEd5/zqe8IWYSszINb0gp9cixC1lsKELIIWUljQprzfI4nhCzPN76nGfhlOpd7ssrUG0L4HBR9ts33gG/qJVwuNFUqn3L0uV6dOc/lM96qXYWZLGayrI/A90yeXfMaf106S37vc1B01bZafaf6LarvyprJMh2Xpg5CyDJVKp9yrvqcqTpZ78kadP2TVS/98un7mjYrk3I+9R0hi5CViVPUqsR0MvPJsYJ6uGobIcvcPQhZ5lrlUdJVnzPVhpDl8XuyTAdB2csxjZpPDxGy3M3SEbLMfYSQZa5VHiUJWfGWC5nJsjMqmcliJsvOyNJqJWQRstRwKNONjem4NHUQQpapUvmUI2QRssrwKiZCFiHLesQzncx8Doqu2sZMlrl7ELLMtcqjpKs+Z6oNlwu5XGg6VgorV6a7alMRXAwchCxmspjJ4s/qmMa4rMq5GCvj2E7IImTFGS+FlCVk5SM7IYuQRcgiZOUTbd66CiGLy4VcLszb6wLXI2Tl0wE+Q5bPtmF0cLnQTTUTLgsAAB5sSURBVED2fVyaRC5CFiGLkGXiKRbLELIsiqtV7XPA99k2Qpa772/zfVyaRC5CFiGLkGXiKRbLELIsikvIkgq4/qJVZrKYycI45qb+fGJlnKtwT5Yb45JPF1YZ1WUg4LCmuXh35vNdtc+2MZPFTJZ6Wz8hKw7+5FOWkEXIymekpbgKM1kpxItxqs8g4rNthCxCFiGrnA8swDcJWYSsGNNwMUUJWfno7jOI+GwbIYuQRcgiZCEO8LcLk8+VXC7kcmHy0WN4ps8g4rNthCxCFiGLkEXIMpzoqhQjZBGy0o0gg7N9BhGfbSNkEbIIWYQsQpbBJFejCCGLkJVuBBmc7TOI+GxbkZCVx4/VFtV3tWzLakIryjaDcJC6iM+2xRGHe7K4JyvOeCmkLPdk5SO7z0HRZ9sIWXYyWYSsdHHHd58zVYeQRcgyHSuFlSNk5SO9z0HRZ9sIWYSsMi4X+u5zplGZkEXIMh0rhZUjZOUjvc9B0WfbCFmELEIW92RltYQdZ7Zx8X2Q1ezjnizuyYoz9hOV9RlEfLaNkEXIImQRsghZiaa9ykmELEJWuhFkcLbPIOKzbYQsQhYhi5BFyDKY5GoUIWQRstKNIIOzfQYRn20jZBGyCFmELEKWwSRXb5CV9YbAdBKbne3zZE3b3PyRYUIWIYuQRcjKErKKmgvyeKLX6p6szZs3i9mzZ4sNGzbI60yaNEmMHTvWjC4slCJkleupi6Icy8LQ2qZKn20jZBGyCFmELEJWupkkk+XCzs5O0dbWJlpaWkRDQ0O6FmVwNiGLkJXBMDKqgpDVK1PWPseXkRoNv6qFfB6XPtsWp9fpc+bznPOZrI6ODrF27VoxZcqUOGPEWtmsB5+1hmoV+xw4aBuXC9VQN31tCiErXdShz7nrc6Y9n/U8R58zVT5euUwyWe3t7eKhhx4Szz77rBg5cqSYPn16oRmtrAdfPEmTlWZQdDMo+txvXC7kciGXC7lcyOXCZHO6OisTyFq8eLGsD5ksABcO7smK1zE+T9a0zU2AJGQRsghZhCxCVry5PFg6E8jSKy3D/ixmsszXqtMNH7OzCVmELC4XvjVZ57E/hD7nrs+ZRVXug4ROtbYf4PuNC5+Rcubhc9X6LXPIwpOGK1asEBMnTixsyZCQZT74TB06TTkGfHcDfq2+++vS3kwPjqx9jvtD0nicEPQ5d33OtOfpc+bznFeQhUzWmjVrxIQJE0zHiizX1dUl/2RxDLxufNVqNp95c+W7QxceU7XcA+fclUVTjOsYNeeWmmXXzDxFfl/LNnyv7KtlG8rlaV9Rth245o2amj46ajvj/qlWsCjbUjfcsIJa9qkxGTUuk/hcrb4z6bf+/fuL7u7umlYW1Xc+j0vaZuhYGRTLep5L63MmJrnqc42NjQJ/khyZZLKwJ6u5uVk0NTUJ/d9JGpTFOVkTfhZtiqqDd57Z33nmcffic79hzDKTxXGJcVCmZZmifC6PeBI1T+jfZz3PMXscR33zsplAlv4y0jFjxhT+KoesB5+5nMlLFhU4krfY/MyibMsjKBZlm7n66UoSsghZhKzi9/WEeXHW8xwhK12srHZ2JpBlp2nJa8168CVvifmZPk/WRdlGyDIff9VKErIIWYQsQtbLp++bPphEZMZxAbXPs9YcjnJxn3rNYy4gZL2pgOqcqMChnkrIZGQZVFIUiBg0LXWRomzLw7GKsi11pxhWQMgiZEXFSnyf51NcRflcHvHE0C1lsayTCcxkxVHfvCwzWVW0ImSZD6Kokj4HxaJsi9I8q+8JWYQsQhYzWcxkJY+ohCxCVvLRY3hmUSCSx51nUbYZSp+6GCGLkEXIImQRspKHUkIWISv56DE8sygQIWQZdlCNYoQsQhYhi5BFyEoeSwlZhKzko8fwTEJW9hO1ofSpixGysu87n+GftqV2OeMKuCerXK8WqdZxhCxClrFTJy1IyMp+ok7aF3HPI2Rl33cEkbijsG95n+NJHGUIWYSsOOMl07JZD75MG1elsqICh8+2+TyZ5dFvuAYhi5DF5UIuF3K5MHnEZSaLmazko8fwzKIAkpBl2EHckxWqgMvv7KHPuQnHcTw262QCX+EQR33zsoQsQpb5aElYkgE/+4CfsCtin8ZMVvZ95zP807bYLpb4BEIWlwsTD560J2Y9+NK2x+T8okDEpG1pyxRlm88BP22fmJ5PyCJkcbmQy4VcLjSNmNuWYyaLmazko8fwTEJW9hO1ofSpixGysu87n+GftqV2OeMKsk4mcLnQWPpYBZ2CrDIGfKidBeUTRDiZlS1jgPaU0eey8Lco2/A992SV8zfiGCt753hCFpcLY9GeSeEyBnxCVnTPMSi6CZBRIKIghAH/MekEu50zvKYz8Pf9eEMaFS1NYyV9rnw+V61vmckyWC5kCjwqNNT+3jRwuPjL6z7bRsiaFZkxQAH1o/OELCEYK/OJlYQsQla6kVblbGay3MyI+AwiPttGyCJkESCFKGMGkpBFyCJkxVTA58matrkJx4QsQhYhi5CV1ZaYqHiC713eB8nlwjcVUEEjag+FuntBOabAYxJjoDghi5ClhkStJTVTn+PG92h/pM+56XOm/cZMFjNZ0VEgQQkuF/odOLgnq1ybp6PuPLnxvTeIMdtTzmyPz/GEkEXISoBQ0acQsghZURlIfF/GPRQuBnxCFpcLCZDljCeELEJWNDElKEHIImQRsvJ9+3QZfY7LhdHB03TZyUX4p229/c/3ZJUv8x/mmXyFQ5V4Zbo/BKdnEfQZOAiQZQNIZrKYyWImi5msrOa4qHiC77nxPfoGymqJMt5VZzUACVmELEJWb5YOB3/iI10oZTzxO54wk8XlwnQRosrZhCy/AweXLsqX/i6jz2WROfb9rpqQ5XesJGQRsghZMRVgUPQ7KLoIkFEgwqcLe52cS2rlXFJz0edM5wFCFiErJmKYFS/jXTWXC6P7zjRw+BwUXbSNkMU9WQTIcgIkIYuQFT3zJihByGK2p2z7lnwGSEIWIYuQRcjKKpEQFU/wPTe+1wCjxYsXi1WrVokxY8aIKVOmJECo6FMIWYQsQhZf4cA9WelipeuTmc83Nqa2MZNVZ5msjo4OsXbtWglXgK3m5mbR1NQUHQliliBkEbIIWYQsQlZ04DSdrF1cxqZtvf3P92SV70GhMM/M5D1ZOlh1dnaKNWvWiAkTJkRHgpglCFmELEIWIYuQFR04CSJ+x0pCVp1lspYvXy5GjRolhg0bJgBZbW1toqWlRTQ0NERHgxglCFl+Bw7eVZfvzqyMPkfIig6ahCy/YyUhq44ga+vWraK1tVWMGzdOQtbmzZvFihUrxMSJEwlZ0bGwUoJB0e+g6CJARm1U5Sscet2Xm8PLuTncRZ8znQcIWYQsQlYMwIqazLhRlZOZGk55/vh11LgkZHFcFjEuTUGEkNXbO7udM7zqbGT683HMHsec0LXimezJ4nLhvsl74M0zGTiYyYoKiPiekJXNb4VGASRvbAiQZQZIZrLqKJOFzubGd0JWLcokQLoJkFEgwkwWQaTMIMJMFjNZed+Uhs2DmWSysniFQ1dXl8AfHlSAClCBtAr0799fdHd3p62G51MBKkAFRGNjo/yT5MgEslQ2y/bLSJMYyHOoABWgAlSAClABKlCEAplBVhGN5zWpABWgAlSAClABKlBWBQhZZe0ZtosKUAEqQAWoABVwWgFCltPdx8ZTASpABagAFaACZVWAkFXWnmG7qAAVoAJUgApQAacVIGQ53X1sPBWgAlSAClABKlBWBQhZZe0ZtosKUAEqQAWoABVwWgFCltPdx8ZTASpABagAFaACZVXAK8jCj1PPnj1bbNiwoaL3jBkzRFNTk2hvbxfLli2r/P+AAQPEzJkz5Y9a49C/HzNmjJgyZUrhfYYf354/f754/PHHZVuULaphYW0O02DSpEli7NixIlgf6gnqULTReLHt3Llz+zRj5MiRYvLkyWLp0qVi6tSpYuDAgQLlrrrqqkofwu5FixZVvi/aDnV9ZY/ed6ofMC7RL3qfBfuj1ndlsRHjEHZOnz5d/ii8/qPxaH9Yf5511lnSH9UPy5fFlqh2VIsju+66q2htbXXOnjB/w1hVMVH1KT6rl06feOKJ28TZIUOGiFmzZknfLMuh24YYAlvWrVsn1q5d2ye+B2OHfl4Z7QqL8dAc81Zzc7P0K70v9F9kCdMEPluGI6wfwmL8Jz/5SbFw4cJKk/U+gn/iQFwty+EdZOkTrd5pDz/8cB/xOzs7RVtbm2hpadnG8fRBWWRH6e0IG4B6sFBlAY26BmpCx6Dbe++9t5kI4HQYmHowLdJm/dcD9HboEzdsVJOdghe9P8sSNNTEBMhQoIv/Q1vnzJkjjjvuOBkMgj9LpcYlyuoTd1ltDPZFELKCkxrsCvZnkWMuzrWDQVz1CfrXRWgM+pseZ1asWCEnbdwMoL9uuukmAcAKglQ1n42ja9Zlg/FS9dvBBx8sYNfEiRPlDYEOj7ixDsbDssXHoE7BuUpBlB5vqs0NZQMS0xiPPkTiQSVC9PFXNpvQX15DFgxUP1791FNP9YEs5YTIkNx666197kDLMJmFtUENoNGjR28DS6r8ySef3Cfjoyb1NWvWiBNOOGGb86BDMOhkHfDi1FcrYMN+3LUg6CNw4GcO8NMpEyZMkMERGcwy3cGoAH7DDTeIPfbYQwI9AruycejQoQJ9GZy81JhF3wQBpSw3AHqfol+effZZ+V+wUYfDMBt8gqxacSTOuC+qbNDf9IkObdJvRMP8q6wZZMRDxDzEBhwqzp100knbwLDyqbCbUH0OUaseRfVV2HXDIEvNEyrrr8oAjsM00YGzaNtMYjzmAD0u6nPY6tWr+8zzRdvjPWSZZLIAJQgkZRpoanKuBg21wCgs6NUKMGWDk1qQpdqKOxlk68aPHy9Wrlwp+w7OpQCsDI6l2qDuhPFZBb077rhD7LzzzmLLli2VTBa+Dy5R6wGnTDYF26KC+vr162XmQ5+sfIcsnzNZmJQxQe+///7iiSeeCM1i4XvcLJTt5kYtqSGjg5uy4E0BPqstFOomB/9XphtOE58PgywACPpE2ahnsrCdJkwTk2vlUcYkxqMdOmQxk5VHz7x5jeBatb6/pdpeCv1urUzLTLXSnrUybVGQde2111b2eMH2suw/06EkuIdHtVHZfeSRR4p7771XnHbaaeLGG2+UWUjcoY0aNaqyxy7HYVfzUioAoBAABHfDCOSYuF588cXK5BS2v66MWaswY9VYHTFihLxh0fslbE8W+hNg7OIepnrZk6XAJLi0rfd/GTL+tZyv2p5Wvd2bNm2qZHeC9sD/8Hu8OIL7YcsSX6pBFpZ11baR4LJvrX2+RdtlEuODMUXtt8P8zeVCyz0YBAw99R1cLlRNKdtymQ4btjNZZRyQtTJZqn8POugguTyFzA9s2GGHHcQjjzxSuk3v6EtlDwALd19HHHGEeO6552Qmq1r/qsCJ78uYnauWyVL7ywCQjz76qIRf3zNZSgtX95hF7aeqZpdr9upzw/bbb19ZosdeXeVj1eaCMmeUq0GWio0YnyrDHMzolXGp1yTGA8T0TJYOx1wuzBmycDnlIOqJw2BaO2xDZxnAK7inQE3YsCNsH49qMyY2/Sk8faIPZg/KGCijgj72KyEDtOeee8osEMo/+OCDcmSpPU+Wh1ms6pU9gCtkeYYPHy722WcfCR/oy7CNuAp+EfyDIFbGgK/DOsbtLbfcIjU65ZRTCFmxRkv+haP8rVqMKOMNmq5ecBtE2KbqwYMHV24GkGGuZWtZb3ZqQZYCFuii5j09npQx/qOtUTE++ISoPocHH3DL36O2vaLXG99NMlk6hKg9MWXZZxB8unDevHnijDPOkEtOweCo2qz2K6n9PyZPF4Y9/VXU4IwK+mFPFepP6hXV7mrXVfYAcJGmf+GFF+Tj1YARBcz4f/U6B33MBl8LgHOWLFkizjvvvFI9Kh+ccDEWkcnCK1KYySrbiOzbnih/C5uIy75MCAvRxgULFohp06bJeBlss/qMLHjwSUP9aWu1XHr22Wdvs7erDD1bC7JUkgFPvWK5E3vsamlSBnuCbUZcDC5ZB8csM1k59lxwTxYurR5ljbrzCtsTk2PTQy9l4z1ZwX0wOoQF08lF2K8eQdavrb8HBd/r704pW/uDmukBAQERh3pUXN1VBset/vi1/l3Z3mmmbA17rYEK5mF7stCfF1xwgcy4qnfAoa6y7Q8MG//V4kjYO+hcsCcJZAX3pUGnMo5NPZYE2xd8V10wC6bvCy3rfiy0OQqygg8A1NKkiHgfds2oGB+cI2rtvS7De868ymSVZZCwHVSAClABKkAFqAAVIGRxDFABKkAFqAAVoAJUwIIChCwLorJKKkAFqAAVoAJUgAoQsjgGqAAVoAJUgApQASpgQQFClgVRWSUVoAJUgApQASpABQhZHANUgApQASpABagAFbCgACHLgqiskgpQASpABagAFaAChCyOASpABagAFaACVIAKWFCAkGVBVFZJBagAFaACVIAKUAFCFscAFaACVIAKUAEqQAUsKEDIsiAqq6QCVIAKUAEqQAWoACGLY4AKUAEqQAWoABWgAhYUIGRZEJVVUgEqQAWoABWgAlSAkMUxQAWoABWgAlSAClABCwoQsiyIyiqpABWgAlSAClABKkDI4higAlSAClABKkAFqIAFBQhZFkRllVSAClABKkAFqAAVIGRlMAba29tlLWPHjpV/b926VbS2topx48aJQYMGiRUrVoiJEyeKhoYG+d38+fPF448/LstOmjRJnrd582axaNEiMXXqVDFw4ED5XUdHh1i7dq2YMmVKBq0svoowG1WrqukS1GDx4sWiq6tLTJ8+Xerpk0awZe7cuWLGjBmiqampMpYwXvD54IMProyl1atXi2XLllU6dciQIWLWrFmVsVN8b6drQdCnUFtnZ6doa2uTOlx55ZV9LjBy5Ehx1llniWuvvbbiWygwYMAAMXPmTOlfqFONmzD/0v122LBhsn51zZaWFrFp0yaxZs0aMWHChIp/or9w6PqHjUmM2+bm5kq/plOnuLOr+TC0hQZq3Npq4fLly6WO99xzj4yvqp/060HrVatWyf8aM2aMjJ/BdqOPrrrqKjk2UIf6Hu0fMWJEaL22bMqr3rBxiTF/0003iRNPPNFq7IC+mAfRZ5dffrnUWJ/XMH7QPvgnYhvGEvpl9uzZYsOGDRWJ1HwJv3zuuefEoYcempd8ia9DyEos3VsnmkIWzsCECaiCMyuwwGcMqHqFLF2HoC4ATkysmOSUfi+88EIFKMIm4wy6tJAqFGSpQKIm+Tlz5ojjjjtuG8jC9wrscW4QIgoxIqOLIojqQINqVV8jAIfdfIRBkq4LJhMFOmGTSxzICuqtf163bt027fMdsjLq9prVqIn14x//eOUmNghZ0Hno0KEVv1CfR48e3eccjCXcpKgbGgXTJ598sow36qY4D7vyukaRN6QPPPCAeP/73y+TDgCn9773vZUbHhX/oUMQsvQ5MThPALhHjRpVeiAmZGUwwk0hKyz4qsnkmGOOqVvICnN+FfQAHD/84Q/lnRYOON3uu+8u9ttvPwmqrjiayTCDDjfccIPYY489JFTqmTpMHMFMlg5Z+LdPWgQzDzoA4TtTyFJ30Jg0kYlSwA5fxB2yglToZwpZJ5xwQugkr/QPax8hy8QDapdR+u66666h+utZR/gODn0cPfzww5VsG/qjsbFRdHd3y8wkfE+NB5/8SFe0KMjSffD1118X8+bNEz09PTKTpbKIyHLhgJ/qmaxg4kG/+dL7LP3osleDU5D1nsmz7SkRo+a/Lp3Vp7QpZKnBE5ZSz3q58C/nHxDDIntFd7nisUrlcZYa9EzDXXfdJe9Y1OSFbAQCIu5Ok6a6dztnuD2jDWveuPCZPiVVNgT/qZaN77jjDrHzzjuLLVu2REJW0iWbQdc/adhiu8VePn3fPhfQwUQP1GE3K9UgKRiIUef+++8vnnjiiW2WSEwhCzdE+haAoCr1vFwIv9xhhx0kzOJQS9gqS4v/U5la/f/w/8gqYdKFtgCg7bffvs8WDOXr+H+1HUPPZFWbdHX4Rftws4LJe/z48WLlypV9JnbEZlcm77jeWGu5EMt46LM999xTaqOWWXENtfyqlt6hub4kq5bKAUB//OMfxfPPP99nKVcHIzUHoF61ooN2vfTSS+LZZ5+NhKwgsNXyw7j62CpPyEqgbBhk6ftjUKUakPqeLH25AgMPy0CvvvqqwH6SyZMny7Vqff0Z9eiDPU5TXYKsanf5Kjg+9dRTfUzHej4CQprUflkhCxkaHABJNeEACl588cW6gyx9UtAnvuDkrPwEd8H6fscw/1F+h+VXPYulIC14Pv4f/ollDLUnC8CvMmLImOgTDkABh9qrpQ9cfa9dHF8uU9moGyXEL8RCxC1kX3Eof1XZWeXXgKVddtlFltEz+lhOQlw8+uijxWc/+1n5vT654nMYZFXbOqBuPtTWgyOPPFLce++94rTTThM33nijBAIsTaulp7Cl6jL1QdK2REHW0qVL5X7Gc889Vzz66KNSFxV71b5hQM1JJ50kM1Fq77DSV4373XbbTd4k7rXXXrKpuu+q8XPQQQdJqEI2C+MBKxOIfVGZrOA4SHqTnVTDJOcRshKolmUmS98QiEGe1cZ3lyArLAOjZ7IQ9HT42HvvvWUGC3ddylHjdmOZIQuABXuPOOIIubkTmSx1B67u3JAVxaGDgm+ZLD2g3nbbbZVJsNqyRzATFTbphmWr1NhJm8nSJ5vgcqbvy4XKdozT9evXy8lTTa7IdAShU2Wt9I3N6mYTG9LPOOOMPntt9KXAapAVlcnCDS+yNPoEj3Yj8/bII49UYm89Q5bKLikQvu+++yoPEUB3PWul9ymyk/gubF+o7ocKspBFvPnmm2Vy4aGHHhKf+MQnKnvhai0XErLiznQxy7u+XBi2zEHICn+KMpgWxh0n9k+ccsopMvgiCCC7A9AKZiRMhlWZIQtwhUzJ8OHDxT777CPv4qMgqxY8ROlR1uVCtFvd5SJQqxsQU8gK0yQLyKq2JytLyHrpmt4HPXb+Qqv8u+jPagyZZLLUU4Y6ZAX3v6E+HTyjNp6bZLLC9mQFH3AIxg208cEHH5TmqUxbWsg6YcFEWd9t026Sfxf9WfVdVCYLMUc9ZaggS8/wVRsD+gMpYf0clskCXN16661y6R4HAFu/gVRPF9Z6GCyvJyOj4mfU98xkRSkU8n3STBaq0p8uVIEGryTAoKvXTFatpwv1pw2DTxX+6Ec/qjyCHbcbywxZatlL2YugHwVZaZ4uLDNkqUlw8ODBfV6dYLrxPTixZAFZaqO0fteuliHPPvtsORTTZrJevPrzsp7BX/y+/Lvoz2kgC8uFS5YsEeedd57cZ6WW+vQJXD3CjzgY9nSfPqFW25Ol4mnY04XqRizsqUL19K7+pG4YLJjGmOPnnyqL3j79B/Lvoj+ngSwsF6rMZBgIqzkNcRpgFKZb2J4s3DDhQQT1hKfaGlFruTA4T+jgrR50MO2jPMsRshKonRSywt6TpfZ74KmLLF/hUNblwmrvPan2nizVPcH3Y8FxVeBWewPidGWZIQtLLbAXh77sYus9WWWGLARSjBksR6gHRsL2ZCHAX3DBBfLuWH9/UhjAh+3ngdamy4Vh78nC+WrPle8b38N8GParSTaYyQK8KLhBOf1dR2pf6rHHHisf7lAbsMNeoaBeA4CnC2vtvQt7T5YOGvr7sYLjA+V8frpQX+LDvuHzzz9fZvKU7sFMlq61vvFd9Sf+D3vnAL7VIAsa33333bKcPs8hhgOy8HAEjrBMVrX5AuVdeUCBkBVnZn6zbBCyElRh/ZQyQpZ1o2NcoIyQFaP5mRYtM2Rlaigrc1qBPF5A6Up2xLWOVIAc9vLYpLa4AsNOQVbSzuB5VIAKUAEq4L4CtifWpA+PuK+sXQuyhte0++bsWtu3dkJWnmrzWlSAClABKkAFqEDdKEDIqpuupqFUgApQASpABahAngoQsvJUm9eiAlSAClABKkAF6kYBQlbddDUNpQJUgApQASpABfJUgJCVp9q8FhWgAlSAClABKlA3ChCy6qaraSgVoAJUgApQASqQpwKErDzV5rWoABWgAlSAClCBulGAkFU3XU1DqQAVoAJUgApQgTwVIGTlqTavRQWoABWgAlSACtSNAoSsuulqGkoFqAAVoAJUgArkqQAhK0+1eS0qQAWoABWgAlSgbhQgZNVNV9NQKkAFqAAVoAJUIE8FCFl5qs1rUQEqQAWoABWgAnWjACGrbrqahlIBKkAFqAAVoAJ5KkDIylNtXosKUAEqQAWoABWoGwV0yPqZEGJ03VhOQ6kAFaACVIAKUAEqYFGBnp6e+/8fLOd2rtQeIa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AutoShape 5" descr="data:image/png;base64,iVBORw0KGgoAAAANSUhEUgAAAlkAAAF9CAYAAAA3LX36AAAAAXNSR0IArs4c6QAAIABJREFUeF7tnQ24VUW5x4eyjpIIcioV7JIlKqYnso5m3FTEFFNu+c1FJJSOWF7BzJQoLCUJTSng+oEnENF41NDMk3kUCbWLppTZsTTUup6Sj6yjonaQ8nbu85/jbOcs1t5r1sestWb2fz0PD2z2rFnz/mfed37rnVlr9xM8qAAVoAJUgApQASpABTJXoB9q/NOf/tSzZcuWzCtnhVSAClABKkAFqAAVqFMFVkvIWrduXc9ee+1VpxrQbCpABagAFaACVIAKZKvA008/LQhZ2WrK2qgAFaACVIAKUAEqIAhZHARUgApQASpABagAFbCgACHLgqiskgpQASpABagAFaAChCyOASpABagAFaACVIAKWFCAkGVBVFZJBagAFaACVIAKUAFCFscAFaACVIAKUAEqQAUsKEDIsiAqq6QCVIAKUAEqQAWoACGLY4AKUAEqQAWoABWgAhYUIGRZEJVVUgEqQAWoABWgAlSAkMUxQAWoABWgAlSAClABCwoQsiyIyiqpABWgAlSAClABKkDI4higAlSAClABKkAFqIAFBQhZFkRlldkp8Oijj4px48bVrPCCCy4QX/7yl7O7aJWaXnzxRfGFL3xBnHTSSeLEE0+0fj3XLvDHP/5RzJ49W/z0pz8Vp556qvjWt74l+vfv75oZ3rbXxvi1Uae3HUDD6lIBQlZddrs7RhOy3Oirf/zjHxKqFi1aJBs8efJkcfHFF4vtt9/eDQPqoJU2gMhGnXXQFTSxjhQgZNVRZ7toKiDrwgsvFK2trWLPPfcs1AROKNXlf+WVV8SXvvQl8W//9m9ixowZoqGhodC+4sW3VYDjl6OCCuSvACErf815xRgKELJiiFVgUTWBH3jggbks3RZoqrOXJmQ523VsuMMKELIc7rx6aHocyFKTCPZnbd26VS5f/e1vfxPYs3XCCSeIP/3pT3LP0AMPPCD3eeH/hw4dKrZs2SIuuugicdBBB4n3v//94pJLLhHr1q0Tn/vc5+QerJ133llKHTZJvfbaa2Lp0qVi+fLlYtOmTeLTn/60+OIXvyj23Xdfec5dd90lrrnmGvnnfe97X6XLnnzySXH22WeL733ve+LDH/6w+Ne//iV+/vOfi4ULF8q/DzjgAHHmmWfKdm633XaV82APsnorVqwQuPaxxx4rzjvvPGlHtUPXBedffvnl4tVXXxVTp04Vp512mthhhx2M61d1HX/88VLbW265RWo7Z86cPpdva2sTAK4XXnhB2n7nnXfK9mI/GzRV7VXa77LLLuKDH/yg1H769Oli7733ltp897vflefi7/3331/2E/6+++67q9rR09MjHn74YXHdddeJBx98UPz9738Xn/zkJ2W9//7v/y769esnMK6uvPJKWe9PfvITucw5YMAAWUbXHHX9z//8j5g/f36lX1paWsQxxxxTydaZ9l2wf0zaGRzT3/nOd0LHJupev369tANj7vnnn5d6nn766WLixImyj/Xxiz679tprxS9/+UupwU477VRpHvwD10G/vfvd7xY33XSTuP7668Uf/vCHbcZlmE/89re/lX33s5/9TLzjHe8wGqP1EMtoY30qQMiqz353xuokkIUJFZMCJhoc733ve+WkASDApmx1fP7zn5eTNiZJ/I0JBYCzdu3aShnsLfrGN74hN3AHJ5Tu7m657wiQpR+Y3DBBAZ6effZZgUn5m9/8pjj00EMrxX7wgx8IgMhVV10lBg8eLG6//Xbxla98RQKBfqBdZ511lnj7298u/vrXv4rzzz9ftLe39ykDIEM9H/jAB0L7VbU7qAsKf/3rX5fQA5AzqV/Vtdtuu0mtoPFnPvMZ8eMf/3gbyNpjjz1C2/uJT3xCLFiwQEKngiwAG64P7QGOAIOrr75aagjwVAcg9uSTT5btVv2L75YsWSLBB8f9998vzjjjjG20xDgAeB188MESsjAmPv7xj0tYU8e73vUu2Z+HHHKI/K8f/ehHMjMX7JcrrrhCthGHSd+FdYxJO5XeY8aMEcuWLRPPPPNMpSrANcYDxsbGjRsltK9Zs2abS82cOVP813/9l9i8eXOfBzegAeqAJuqm4P/+7/8EbEN/YGwDsGbNmtWnTmgEQD3uuOO28QncyOAmQ/chnIx+g97wMR5UoJ4UIGTVU287aGvUxndMDmq/lpqQMOFgYsDE9Pvf/15OPpg0Jk2aJP+NTdrImPzv//6vhKGBAwdKyAK8qDKYbHCnj+/VpBuELGQMMJljogMIIVuwatUqgUlt1KhRYu7cuRLgsEcJQKEmRAUWABXsY8LEhPNhC8rsuuuuMuuDyQ8ghnYgs4O/v//974tLL71UHH744RKMfv3rX0sIBECp+oPdrNoN4MOkiicjX375ZQkXjzzyiKzTtH41USND9d///d/iPe95j9R4v/32kxO4Wi5ElgbtxcSKyVo9jYkMHNqLLBrai75Q2gOmPvaxj0l4A3j+53/+p7QLfQX9fvjDH4qvfvWrUh/UCQ1wbQDEEUccIXVGBhN/4/ja174mkCFDW9DX5557rpzsoTXG1fjx42X9aM+wYcNkxgr64P/RNtiIupH5QgZ0r732kqCCrB36DGCLforqu3322WcbzwOgm7RTH9OwB2MaGVP8G3WobBOgHf2IPv3oRz8q3va2t8nv8fnPf/6zzFa98cYbfSAL9aDP0Dd4GhRHV1eX9BH8HzTFv6Eh+mjQoEHSj9AfGHvIFL/++ut96rzjjjuk76EvFajee++98gZCAa6DYYhNpgKJFSBkJZaOJ+ahQBLIwgZ5TArYfI1JAJMoBjomJEzQODDZY5IEoGHpCuUxgWAywmSC4y9/+YucZAEOmHRfeumlyoSCbAvqxUSsn4MJHXf/yKwo+Lvhhhvk8hau19jYKDo7O+XEjEkW2S3AHZajACWY7NUBEAKEIUNz5JFHyn8DQnAuJn51APZuvPHGSv3VIEvXBWUAKMjmTZs2TYwdO9aoflwXEzOgDNmkd77znfJywT1ZaDsmaCy/qr5AOUz0mPg7Ojpke5EhxPc4X1+2Uv2uZ6gASlhCPeyww6R2yOAoYEXdmPz1pU/8HyAOcAl9kMlEm5CZCqsfUAKbUC/q+t3vfieXjDFuFDAEtTXpO5PXfVRrp9I12He33nqrbFfYAyEAe4xLLINCPwAqyuLQX0GCGwncCKCvlHaPPfaY1Ad9s/vuu8sxAU0x/vFZX7rW+1291gR6AKhwI4B+0pch84gXvAYVKJsChKyy9Qjb00eBJMuFyFZgclQHljZw165PwmGQhUkEe3LUEZyEMKGrSUrd5WOpLviOrt/85jdyKWnx4sUS0PAZ56klRExE2DujoA+AFdzTpIuAvWPYAwXAAJyEHXpGrxpkITP02c9+tvI1sjCAFSzrmdaPDBNsCWochCwFRMhYBSED9l922WV9ABdgq8AJDUS/A/4ACWopK2z/TxhkIZu1cuVKmYFEViyopYKsYP3Buu655x4JG8jAQKOww6Tvqr3DzaSdyuag3vr4BYAB7rHPD22FvgAndQB2wiAL36MsMpJqzyBAH3uqAF877rij3A8HaEJ96CNk/iZMmCAztbiJCfYJblSQyVXLx8hw4iYBS7zwLx5UoN4UIGTVW487Zm8SyAq+LNQUsrDxPQgE+rk6ZGGpqtqLSdU+LIAEIEtlpDDZAb4wgWGCVZkgXEPfFxTsIkAW9j1hbxcm0qSQhcke7VGHggpk90zrV5AV1DgIWUEN9DbrfaqyiGiDDiNh/W4CWcisARQA1DgwsR911FHyD2ACe7AUZAVfDRKELGQIsUQJAIHdYYdJ34VBllqOjmpntScCg5AFvTAesU8Ne6aQeQPYYDkZYF4NsvSsKpYZAboAI2RLcQDesNwI2IIeyHThwM0IxiVe3RH0A+iIZWi0EbCL8T98+PA+e78cC0NsLhVIrAAhK7F0PDEPBfKELGxYV5MLbFMv2MSkgckwaSYLExWWwtTmZCzBIMODJTocyIbATmRN1FJlUFuVGcJyl56NMukDNVHjSTN1TZyn3m2FTJHKZEXVX23ST5vJygqykElRy5lqfxuWOIPtCxtXYZks9E2td7SZ9F1YHwFcTNppAll4Nxn2R2GzOcbpRz7ykcqyHiAQtlaDLH1/IMaG/sRrWLvxcAKysL/4xS9knQC6Wr+CgOVhPOmJJeFTTjmlj3+ZjF2WoQKuK0DIcr0HPW9/npCF7BKyTOqnYNSeLDz2jzt3fcKL2pOFJ8H0ZSa8SgDZKrwyARuUMUGpl6tiszCui8kcrycIO9QeJ+yFwnJMcG9MrWGg2o2lTX1zvNqThf9Dlg0TbFT9ppAVtScL+50AlVhywgScFWThNQbI+KksotLliSeekP+PDJxpJqvaniwssQFe0L9YCo7qu7C+qZbpC7bTBLKqZQMB0chMYTN7NchC27BpHq9bwFOX9913X9W9fcoOQBPGIMZrtcymbrPa64Z25vHzV56HRJrnmAKELMc6rN6amydk3XbbbZUn4QBcWF7CZmn1VFTU04W4q8fThZjY1NOFCtiwJwyPtuNnZjDZ6PvD1JINJiw8xYb9P9iwj43LmMCxiRjLXcGn9VAXnnL79re/Lf75z39u874jNVb0pwux9wtPqGFjNP4NkMBkiSyeSf3BJ9SC16j1dCGeeMMSEp4+Cz5dmDVkYQ8ToBEaYbkMtuL9T+p3Lk0yWYAUPPiAJUj0CzbxP/fcc7L9eIABfYPMDrKftfpOzx4qvRRkRbUzDmRt2LBB2omHJ3CDgP7EazBq7clCe7AEDV3QPyiLTCuyfyrbhoczYCPeI4ZMIcYbfqcS4AZt9EwWron9WNALUI9D+QT2wOl7JestltHe+lSAkFWf/e6M1VFPF8IQvHYhuJyn760y3ZOFSQWP6Kt9J6j7nHPOkRt/wzb5VntPFvYBYQLS9z/pv+2HjJY+2WA5sdq7lvT3dFV7jxWuh0fm8f6psENN1HjSC7ap90sBCvEqALyGApOqSf2mmSy0w+S9W/q+sCz2ZOG6GAvYMK8O2AlIgN14HQEg+Fe/+tU2P9cUtok+7D1Zut6mfRfsF7UEHdXO4LutVD3BPVlh7cRLVfGeMWSpwoBI1aWWjQH1eGpRvc8tuG9MtwEQhcyg/sQtfA7wBbjVfQjnNTc3S+DD0iYPKlBPChCy6qm3HbQ1T8hCNgUTDMADd+zBN6KHAUbUG991ybHMhJeS6k/Mqe+Dbw1HZglPcQGy8JSXOvQ3vmOCwwZnZFuwaVl/rYN+XdVuTIIADuzfQQYi+HZznBNVfxzIQn2mb3zPKpOF1w2ot9ojo4J3kSk7sTyJl3kiA4XsTdTGd9QVfON78M3xsNG074LuZ9JOwHnYnqcgZCHDiGU/7JfC8qD6tQK8pR3vB0M2FhpX2z+FDBSeptRfc4L2AgbxSpKbb75ZPnWI7JT+xvuw8YByyAKvXr1amoyldfQBAcvBAMwmp1aAkJVaQlbgugLVsilZ24WJDJuTgz9jkvV1gvVVAyPb12X9biigsqxorf7uMzdaz1ZSgXIrQMgqd/+wdTkokAdkAXTwNvHRo0fnvi+FkJXDIHL4EmqJT70c12FT2HQqUDoFCFml6xI2KG8FbEKWeuEn3rdU64WhNm0mZNlU19261c/qPPTQQ/LBCuxdxM8k8aACVCA7BQhZ2WnJmhxVwCZkqbrxw71Yijn66KOr7p2yJR8hy5aybterxgVet4EnWPGTTTyoABXIVgFCVrZ6sjYqQAWoABWgAlSACkgFCFkcCFSAClABKkAFqAAVsKAAIcuCqKySClABKkAFqAAVoAKELI4BKkAFqAAVoAJUgApYUICQZUFUVkkFqAAVoAJUgApQAUIWxwAVoAJUgApQASpABSwoQMiyICqrpAJUgApQASpABagAIYtjgApQASpABagAFaACFhQgZFkQlVVSASpABagAFaACVICQxTFABagAFaACVIAKUAELChCyLIjKKqkAFaACVIAKUAEqQMjiGKACVIAKUAEqQAWogAUFYkHW5s2bxezZs8WGDRvEmDFjxJQpU2ST2tvbxbJly+S/hwwZImbNmiUGDhxoobmskgpQASpABagAFaACbigQC7IAU4CopqYmsXjxYtHc3LzNv90wm62kAlSAClABKkAFqIBdBWJBlt6Ujo4OmdEaPXq0aG1tFePGjRPDhg2z21rWTgWoABWgAlSAClABRxRIDFkqkwWwmjdvnnjttdfExo0bxYwZM2R2iwcVoAJUgApQASpABepZgdiQpfZljRgxQu7J6uzsFAsWLBDTpk0TgwYNEosWLRJTp07lnqx6HlW0nQpQASpABagAFRCxIUtphv1ZOMaOHdtHRn2vFvWlAlSAClABKkAFqEC9KpAYspDRWrFihZg4caJoaGio6Kdvjq9XUWk3FaACVIAKUAEqQAUSQxaWCdva2kRLS0sfyFq+fLkYNWoUN8FzbFEBKkAFqAAVoAJ1rUAsyNKXAtVyIfZmKdjatGlTKHiZKNzV1SXwhwcVoAJUIK0C/fv3F93d3Wmr4flUgApQAdHY2Cj/JDliQZb+MtKRI0eK6dOnyyyWehnpgAEDxMyZM5nFStITPIcKUAEqQAWoABXwSoFYkOWV5TSGClABKkAFqAAVoAIWFSBkWRSXVVMBKkAFqAAVoAL1qwAhq377npZTASpABagAFaACFhUgZFkUl1VTASpABagAFaAC9asAIat++56WUwEqQAWoABWgAhYVIGRZFJdVUwEqQAWoABWgAvWrACGrfvuellMBKkAFqAAVoAIWFSBkWRSXVVMBKkAFqAAVoAL1qwAhq377npZTASpABagAFaACFhUgZFkUl1VTASpABagAFaAC9asAIat++56WUwEqQAWoABWgAhYVIGRZFJdVUwEqQAWoABWgAvWrACGrfvuellMBKkAFqAAVoAIWFSBkWRSXVVMBKkAFqAAVoAJ2FNjtnOE1K9648Bk7F45RKyErhlgsSgWoABWgAlSACpRDAUJWOfqBraACVIAKUAEqQAU8U4CQ5VmH0hwqQAWoABWgAlSgHAoQssrRD2wFFaACVIAKUAEq4JkChCzPOpTmUAEqQAWoABWgAuVQgJBVjn5gK6gAFaACVIAKUAHPFCBkedahNIcKUAEqQAWoABUohwKErHL0A1tBBagAFaACVIAKeKYAIcuzDqU5VIAKUAEqQAWoQDkUIGSVox/YCipABagAFaACVMAzBQhZnnUozaECVIAKUAEqQAXKoQAhqxz9wFZQASpABagAFaACnilAyPKsQ2kOFaACVIAKUAEqUA4FCFnl6Ae2ggpQASpABagAFfBMAe8ga/PmzWL27Nliw4YNYsyYMWLKlCmyyzo7O8WcOXPkv2fOnCmGDRvmWVfSHCqQjwIuBI18lOBVqAAVoAK1FXAhXj799NOiH8xYt25dz1577VXTovb2djFkyBDR1NQkFi9eLJqbm8Xee+8tWltbxbhx4+S5bW1toqWlRTQ0NHB8UAEqEFMBF4JGTJNYnApQASpgRQEX4mUsyNJV6ujokBmtESNG9AGr5cuXi1GjRjGbZWVIsVLfFXAhaPjeB7SPClABNxRwIV4mhiyVyRo4cKBYs2aNmDBhguwV9f/IdvGgAlQgngIuBI14FrE0FaACVMCOAi7Ey9iQpfZlIYOFPVnIaK1du7ayP0tfUrQjK2ulAv4q4ELQ8Fd9WkYFqIBLCrgQL2NDluoAwBQO7NEiZLk0LNnWMivgQtAos35sGxWgAvWjgAvxMjFkIaO1YsUKccghh0jI4nJh/QxsWmpPAReChj3rWTMVoAJUwFwBF+JlYsjCaxvwJOFRRx0l7rnnnsoThdz4bj5AWJIKBBVwIWiw16gAFaACZVDAhXgZC7L0Te1quXD06NGZvMKhq6tL4A8PKlDPChy68Jia5j9wzl1Oy1PLvixt69+/v+ju7nZaKzY+HwV897l8VCzmKnn1XWNjo8CfJEcsyNJfRjpy5Egxffp0+T4svow0ifQ8hwpsq4ALd2Zp+q2WfRsXPpOmap5LBRIp4LvPJRLFkZNc6LtYkOWI7mwmFXBWAReCRhpxCVlp1OO5NhTw3edsaFaWOl3oO0JWWUYL20EFhBAuBI00HUXISqMez7WhgO8+Z0OzstTpQt8RssoyWtgOKkDI4higArkr4MJEnbsojlzQhb4jZDkymNjM+lDAhaCRpieYyUqjHs+1oYDvPmdDs7LU6ULfEbLKMlrYDirATBbHABXIXQEXJurcRXHkgi70HSHLkcHEZtaHAi4EjTQ9wUxWGvV4rg0FfPc5G5qVpU4X+o6QVZbRwnZQAWayOAaoQO4KuDBR5y6KIxd0oe8IWY4MJjazPhRwIWik6QlmstKox3NtKOC7z9nQrCx1utB3hKyyjBa2gwowk8UxQAVyV8CFiTp3URy5oAt9R8hyZDCxmfWhgAtBI01PMJOVRj2ea0MB333OhmZlqdOFviNklWW0sB1UgJksjgEqkLsCLkzUuYuS4wX/3PW8eF/j7vKK+Pfv1v9ejG06Qn6+u2OlePiZR8UlJ3xNfr7ipwtEe8d94r4Zd8rPLvQdISvHwcRLUYEoBVwIGlE21Pqemaw06vFcGwr47nM2NFN1bt7yinil+5UKJP32+SfFk+t/L04+6PgKJN3TcZ/43sTLKpB06yO3i5Uz7hQDd9hJTL7uLHHPE6vE7y//lfx8/PxTxcPPPlr1M8o/9MwjYu0lD8jyLvQdIcvmCGTdVCCmAi4EjZgm9SlOyEqjHs+1oYDvPldLM2SOAEr77b6vLAZIAuS0HDZZfr7lF7eJ9ifuE9e3XCM/z7rtWwKQ9OjF9/eBpEe/uVqCloIk9VlBlPqM81GngqTrVl8voWnpmddWoAxtOnP06fJzsH1BW1zoO0KWDa9lnVQgoQIuBI2EpsnTCFlp1OO5NhRwzecARcjiKAh5/qUN4uA9D5SfASyApC8ffY78DIhBpmhJy9XynOk3XiBuffRHIghBKy/8sQStKEjCch0g6b6vtsn68G9cc/5pl1cg7XfPPyVO+fgJ8jPaClBSEJd1/7nQd4SsrHud9VGBFAq4EDRSmEfISiMez7WiQN4+F9yDBChSy2sAFmSKLj7haxJiAEnfv/+GyvJaFCSpzJGCpmB51Ic9TdefeY2sH9fDvqfZJ3y9Am34PwVJCuTUnikrHZCi0rz7LklTCVlJVOM5VMCSAi4EjTSmM5OVRj2ea0OBOD4XzMwEl9cALIAk7EFSkHTl3QvFfRfeKZfTFPQEIei2aTeJTww/aJvv1fLaqhlt8nxkjm555PY+kAQoOv/T0yqQ9OcX18u66uGI03dF6UHIKkp5XpcKhCjgQtBI03GErDTq8dwkCtRaXgMkfeqyz0RWq6AI0IPMUhCKqkESMkdYYlOQBAgDKGF5DRCG6wOS1B4k28trkYY6VsCFeEnIcmxQsbl+K+BC0EjTA4SsNOrV57lhj/gfPPzAynIXlr9aDvtcJdPTev8N4vqWq+VnBUXVIEl9r5TtEUL0kx/e+te+Q/cRS1uukfUBiABJl5z4dXl9tM2l5TXfRpAL8ZKQ5duooz1OK+BC0EgjMCErjXpunotsjdr4DCjB02rYg6T2BLXev1RccvzXKpB00e2XykwRzkEWCMttKlNk+llBFTJHrauXivkTL6tAEqCoZfTkCiQd+M3RNYXduPAZN4Wvg1a7EC8JWXUwEGmiOwq4EDTSqEnISqNe/udi+QrvPVJPrwGY8LTa5w/7nIQUQAyWz7536twKJJ37gxmxoUhBFLJEyC7dPv0HErIARAArBUm4vsxcvQlJaB+eZkuzB8l3n8t/1OR3RRf6jpCV33jglahApAIuBI1II2oUIGSlUc/sXH0PEv6NN2ar5TUFSScfeJyEIgVJFx8/U0IN9hB94/Y58pH/o5s+VckkVfscLI/6LlrxLbkxW0ESyuDpNVwPmSyUwdNr6jUEeqbLzMJsS/nuc9mqVa7aXOg7Qla5xgxbU+cKuBA00nQRIStaPX0PEiAJb8w+qumIykZpZI7wHiQFSd+47VL5NBuyOQp6kFkCyKjlteBnBU1hkITlNfyMCSAJAISn2c48bLK8HtqD7BKupSBJh7po68pXwnefK5/i2bXIhb4jZGXX36yJCqRWwIWgkcbIeoAsvPdILa8BQABFankN0IJMkcocIatzRusXK5mjKEgKfq/OV8ttweU1ABsgKbi89qHdR1QgKU1/+nCu7z7nQx9Vs8GFviNk+TwCaZtzCrgQNNKIWkbICi6vYQ8SnihTT4/hDdlqeU1BEjJJyOYAak5YMFHuSULmCHuKsCcJEIXH8hUUqc/qe1Ue5+PdSXikH/Wh/otuu7SyBwltQ2ZJQRK0V5mkNP3Ac99SwHef87mvXeg7QpbPI5C2OaeAC0Ejjag2IKvW8hq+wyP9Jx90XGX569ybZogvf/ocuedIZYIUBKnPgCi84FFBUfCzKg/gwUZtlEV9uB6W6ABFWG4DJLX/ZqUY++FP9fkplLK+QTtN37p6ru8+52q/mLTbhb4jZJn0JMtQgZwUcCFopJEi3L7edxLhUXlACd6YPXb/IyobpfFIP36wVmV6ZOZo4mVGkBSEJpV5UpAEKJp+04USihQkYXltbNMRFUjC02tcXkvT6+U+13efK7f66VrnQt8RstL1Mc+mApkq4ELQCBqMPUhqeU3tQTpq/zESUgAxWD7DniRAzG7n7Pnm6x7fetmjqg+QpSBIZY7CPuP32fC0GpbnFCQhkwQIU8trpxx0vIQ0tbxGSMp0mHpVmYs+51UHpDDGhb4jZKXoYJ5KBbJWII+gEXwaDO8d+tDQfSpPj13504UykwNoAcSc3vpF+UZtQI36GZIgBAGiAD5RkATI6hH93nyrdq96PT09ol+/tzJZWKIDkClIKvoR/6z7mPWVS4E8fK5cFvvTGhf6LjZkLV68WKxatUoMGTJfshmUAAAgAElEQVREzJo1SwwcOFC0t7eLZcuWyZ7T/7/sXWljf0jZbWb7yq2ASdAIQgfemK2W1wBQeKQfb9RWkITlNUCRDklBKKr2OQhVgK7JrV+Qj/SjPlwPe5AARSqTBNDab+iICiTpUEefK/f4q8fWmfhcPerigs0u9F0syOro6BBr164VU6ZMkWC1fv16+W+AV3Nzs2hqanKhXyptZMB3qru8aSzABVka9Z4hQBIe+cfyWu+YDC6lvfUZPxeCH7TF0254Ik1ljtRnBUX65+PnnyqfdMOSWnAPklpeU3uQbC+v0ee8GcbeGOLCRO2N2Bkb4kLfxYKs5cuXi1GjRolhw4aJzZs3ixUrVoiTTjpJZrHGjRsn/9+lgwHfpd4qT1uxB2n3nYdUMjX4bTVAksrk4L1H2JMEsAHU4LfRqkFQEJIqe5Z6eoTo1/tTtUL+G//oJ35/+a/kI/+oW/2UCF4TEFxe0yGuPMqJNyEyvEX8jbgy9VT9tMWFibp+eiOepS70XSzI0s3v7OwUbW1t4uSTTxZXXXWVeO2118TGjRvFjBkznMloEbLiDWhXS+uP+MMGPL0GKFJ7fs696UL5Rm2ACjI7n5r7H3Kjdi1IAkQtPfPayh4l9TkIVajv9Ou+IPc4oT58xs+OYKlNQRL2IOHfaI8LQSPNOKDPpVGP59pQwHefs6FZWep0oe8SQxaWC3GMGDFCLFiwQEybNk0MGjRILFq0SEydOlXu1Sr7wYBf9h7qbV+t5TV8D0gCNKk9QoAkQBM2YivoCUIQyuNHaMO+HzN3nKwL5wchCdfDHiRAkYIkZKPeN3hoBdrSqOpC0LBlHzNZaZTluUkV8N3nkuriwnku9F0iyFJZrJaWFtHQ0NCnL1zan0XIyseNAEnYf6QyR9iDtPvgoTJzhOP01i+IDw0dIfcMAWoO/MZhciM39hzFhSScf8S3x8mXPwKScOCRf1wL4IQDy2sAJOyBCoO4fFQJv4oLQSONPvS5NOrxXBsK+O5zNjQrS50u9F1syMJerHnz5okzzjgjdA8WMlx4wtCFTfAM+OGuEvaI/+6Dh1SgBD/7cfDwAyuQdMTc/5DLYQqS9rngo3JPEpbTUBc+q8xRtc+qPFrUfNGhEohQHw7sQQI0KSjTl9fwPUBsp/47efFbbC4EjTQBlj6XRj2ea0MB333OhmZlqdOFvosFWVu3bhXz588XY8eOrQpR+ub4OB3R1dUl8CfP49CFx1S93APn3JVnUzK91qZX/iLe1fAuMaBhR1lv+1P3iV132kWMHLq//PztlfPEnu/5gDhp5Gfl51OWni6/++qnzpOfocuHh+wnFpxw2TafX936mjj2ulMq3+OzOn/OsRfJ8tNuu1B8ZPcmcfpBp8rPCx5cJD9/8gMHy88//+PDYvi7PyDbhAN1qLZmKoSDldUakzDH5XGpxla1bsnStv79+4vu7m4HRwCbnLcC9Lm8Fc/uenn1XWNjo8CfJEcsyNJf26Aupi8dbtq0SW6GD1tGTNI42+eU9a46ankNe5Cw3KYyPVhew1LcbdNukpLBLpU5MvmMzBGWz7A8hwPLa1hKU/VjeQ31q0xSsH22+6me6nfhzixNf5TV59LYxHPdVoA+527/udB3xpClsliPP/54pUdGjhwppk+fLlavXi1f4zBgwAAxc+ZMZ17lkFXADy6vAUJwqD0/2IO00/YDKnuCsAcJkKT2DO19wQGyrA5J+JmSVTPaKtCkf97rKx+R0KO+x3uQsPFaQRKW1/AzIniaDQeW11BebdT2aXnN3fAQ3nIXgkYazbPyuTRt4LlUQFeAPufueHCh74why91uqN7yWh0E4FFQgvcgDdh+xwq04A3aO+0wQFzfco2sHJCEjd2PXnx/BYrwHqW1lzxgDEmAIgVdeHoN0KQ2auPpNVxPQRugDod6maWPfVOvNrkQNNL0DSErjXo814YC9DkbquZTpwt9V5eQBUjCAXjpPbb9sVodkpA5AtAoaMIj/viMVwDgQOYImSK1vIbMEQ4FScHMVj7Dj1dxUQEXgkYaXQlZadTjuTYUoM/ZUDWfOl3ou7qELCyv4cCbu8MRS4glLVdX9iBheQ2HegVBPsOHV6lHBVwIGmn6hZCVRj2ea0MB+pwNVfOp04W+q0vIUt3PgJ+PI/Aq5gq4EDTMrdm2JH0ujXo814YC9DkbquZTpwt9R8iqMhb49ul8nIRX6auAC0EjTZ8RstKox3NtKECfs6FqPnW60HeELEJWPt6Q4VVccKyk5vpsGzQhZCUdGTzPlgL0OVvK2q/Xhb4jZBGy7HtCxldwwbGSmuyzbYSspKOC59lUgD5nU127dbvQd4QsQpZdL7BQuwuOldRsn20jZCUdFTzPpgL0OZvq2q3bhb4jZBGy7HqBhdpdcKykZvtsGyEr6ajgeTYVoM/ZVNdu3S70HSGLkGXXCyzU7oJjJTXbZ9sIWUlHBc+zqQB9zqa6dut2oe8IWYQsu15goXYXHCup2T7bRshKOip4nk0F6HM21bVbtwt9R8giZNn1Agu1u+BYSc322TZCVtJRwfNsKkCfs6mu3bpd6DtCFiHLrhdYqN0Fx0pqts+2EbKSjgqeZ1MB+pxNde3W7ULfEbIIWXa9wELtLjhWUrN9ts13yPK975KO6bKf53u/1bLP9Zduu9B3hCxCVtlj4Dbtc8Gxkorqs22ErGeSDgueZ1EB+pxFcS1X7ULfEbIIWZbdIPvqXXCspFb7bBshi5CV1C9snkefs6mu3bpd6DtCFiHLrhdYqN0Fx0pqts+2EbIIWUn9wuZ59Dmb6tqt24W+I2QRsux6gYXaXXCspGb7bBshi5CV1C9snkefs6mu3bpd6DtCFiHLrhdYqN0Fx0pqts+2EbIIWUn9wuZ59Dmb6tqt24W+I2QRsux6gYXaXXCspGb7bBshi5CV1C9snkefs6mu3bpd6DtClqeQ5cLgS+p+tC2pcsWfx8fJi+8DtqCvAj7HE97YFH9jQ8giZDkXc30Oij7bxoBffMB3ztlzaDB9LgeRLV3Chb4jZBGyLA1/e9W64FhJrffZNkIWISupX9g8jz5nU127dbvQd4QsQpZdL7BQuwuOldRsn20jZBGykvqFzfPoczbVtVu3C31HyCJk2fUCC7W74FhJzfbZNkIWISupX9g8jz5nU127dbvQd4QsQpZdL7BQuwuOldRsn20jZBGykvqFzfPoczbVtVu3C31HyCJk2fUCC7W74FhJzfbZNkIWISupX9g8jz5nU127dbvQd4QsQpZdL7BQuwuOldRsn20jZBGykvqFzfPoczbVtVu3C30XG7IWL14sVq1aJYYMGSJmzZolBg4cKDo7O8WcOXOkmjNnzhTDhg2zq2xGtfOdPRkJmXM1LjhWUkl8to2QRchK6hc2z6PP2VTXbt0u9F0syOro6BBr164VU6ZMEe3t7WL9+vVi4sSJorW1VYwbN06q2dbWJlpaWkRDQ4NddTOonZCVgYgFVOGCYyWVxWfbCFmErKR+YfM8+pxNde3W7ULfxYKs5cuXi1GjRslM1ebNm8WKFSvEIYccIu65554KWOll7MqbvnZCVnoNi6jBBcdKqovPthGyCFlJ/cLmefQ5m+rarduFvosFWbpcWCJE1uqoo46S2a0JEybIr7Gc2NzcLJqamuyqm0HthKwMRCygChccK6ksPttGyCJkJfULm+fR52yqa7duF/ouMWRhuRAH9mapJUR8xv/j/whZdgdXVO0uDL4oG6p9T9uSKlf8ebyxKb4P2IK+CvgcT3hjU/yNTSLIUlks7L1at24dIauEUcvnwEHbSjjgDJtEyDIUisVyU8DneELIchCysBdr3rx54owzzpB7swBca9as4XJhbiHB7EI+Bw7aZjYGyliKkFXGXqnvNvkcTwhZjkHW1q1bxfz588XYsWMry4F6VgtPFCbd+N7V1SXwJ8/j0IXHVL3cA+fclWdTMr9WLdtwMZfto22ZD5fcKszL5/r37y+6u7tzswsX8nlc5ipkzhfzvd/y8rmcu01eLq++a2xsFPiT5Ii1XKhe24BXOKgD4MVXOCSR3u45Pt+d0Ta7Y8dm7cxk2VSXdSdRwOd4wkyWQ5kslcV6/PHHK+N45MiRYvr06WLTpk18GWkS77Z4js+Bg7ZZHDiWqyZkWRaY1cdWwOd4QshyCLJij1wHTmDAd6CTQproc1D02TYG/OIDvpseb7fV9Dm7+tqs3YW+i7VcaFOsIuomZBWhevpruuBYSa302TZCFiErqV/YPI8+Z1Ndu3W70HeErCpjYONCtwOiC4MvqfvRtqTKFX8eb2yK7wO2oK8CPscT3tgUP48TsghZzsVcn4Oiz7Yx4Bcf8J1z9hwaTJ/LQWRLl3Ch7whZhCxLw99etS44VlLrfbaNkEXISuoXNs+jz9lU127dLvQdIYuQZdcLLNTugmMlNdtn2whZ7kKWz+PSZ9voc8X7HCGLkJWUBwo7z+eg6LNtDPjFB/ykTuvzuPTZNvpc8T5HyCJkJY27hZ3nc1D02TYG/OIDflKn9Xlc+mwbfa54nyNkEbKSxt3CzvM5KPpsGwN+8QE/qdP6PC59to0+V7zPEbIIWUnjbmHn+RwUfbaNAb/4gJ/UaX0elz7bRp8r3ucIWYSspHG3sPN8Doo+28aAX3zAT+q0Po9Ln22jzxXvc4QsQlbSuFvYeT4HRZ9tY8AvPuAndVqfx6XPttHnivc5QhYhK2ncLew8n4Oiq7b95fwDqo6HXa54rPJdLfv4KwuFuVTkhV0dl5GGCSF8to2QRcgy8QFrZRjwrUlrtWKfg6KrthGy/J6sXR2XJoHIZ9sIWYQsEx+wVoaQZU1aqxX7HBRdtY2QRciy6vQWK3fV50wl4TxnqpSdclwu5HKhnZFlsVafg6KrthGyCFkWXd5q1a76nKkohCxTpeyUI2QRsuyMLIu1+hwUXbWNkEXIsujyVqt21edMRSFkmSplpxwhi5BlZ2RZrNXnoOiqbYQsQpZFl7datas+ZyoKIctUKTvlCFmELDsjy2KtPgdFV20jZBGyLLq81apd9TlTUQhZpkrZKUfIImTZGVkWa/U5KLpqGyGLkGXR5a1W7arPmYpCyDJVyk45QpZjkFVrMoMp6p1EPgcO2mYnGKSplZBFyEozfoo81+d4Al0JWUWOLiEIWYSsYkdggqv7HBRdtY2QRchK4MqlOMVVnzMVj5BlqpSdcoQsQpadkWWxVp+Doqu2EbIIWRZd3mrVrvqcqSiELFOl7JQjZBGy7Iwsi7X6HBRdtY2QRciy6PJWq3bV50xFIWSZKmWnHCGLkGVnZFms1eeg6KpthCxClkWXt1q1qz5nKgohy1QpO+UIWYQsOyPLYq0+B0VXbSNkEbIsurzVql31OVNRCFmmStkpR8giZNkZWRZr9TkoumobIYuQZdHlrVbtqs+ZikLIMlXKTjlCFiHLzsiyWKvPQdFV2whZhCyLLm+1ald9zlQUQpapUnbKJYKsjo4OsWHDBjF27FjZqvb2drFs2TL57yFDhohZs2aJgQMH2mlxhrW6OPj4nixOZhm6QGZVEbI4LjMbTDlXRMjKWfAML+dC38WGLADW3LlzxaRJkyqQtXjxYtHc3CyampoylM9+VYQs+xrbuIILjpXUbldtI2QRspKO+aLPc9XnTHVzcZ7LwjbUsXHhM6ZVWSsXC7I6OzvFkiVLxOGHHy62bNkiIWvr1q2itbVVjBs3TgwbNsxaQ21U7OLgYyaLk5kNX0hbJyGL4zLtGCrqfEJWUcqnv64LfRcLspQk+nLh5s2bxbx588Rrr70mNm7cKGbMmOFMRouQlX6QF1GDC46VVBdXbSNkEbKSjvmiz3PV50x1c3Gey8I2JzNZYZCF7NaCBQvEtGnTxKBBg8SiRYvE1KlTuSfLdJTELMdMFiezmEMml+KELI7LXAaahYsQsiyImlOVLvRd6kxWUEuX9me5SPiELE5mOcWvWJchZHFcxhowJSrswkSdRi4X5zlTe13ou8whC08a4glDFzbBuzj4CFmczEwDUJ7lCFkcl3mOtyyv5cJEncZeF+c5U3td6LvMIWv58uVi1KhRsTfBd3V1CfzJ8zh04TFVL/fAOXfl2RTjaw28bnzNspvPvFl+X8s2fF9W+0yEcNE23/utln1qTEaNyyzHZP/+/UV3d7fJcMqsjIvj0tR4F23z3eey6Lssfc60PVmWy2tcNjY2CvxJcqSGLOzJamtrEy0tLWLTpk2Vfzc0NCRpT67nuEj4zGS5mTHwvd+YyXJzXJoGXBcyBkFbfPe5LPquDK84MLUjrJwL4zI1ZMFw9TLSAQMGiJkzZ8bOYqUROc25hKw06hV3rguOVW8Bn5BFyCouIoRfmZDVq4uL85zpWHJhLkgEWaYClL2ci4OPgcPNycz3fiNkuTkuTWO0C5NZvd3YZNF3zGSZqpi8HCGrinZlHXy+T9YmQ5kB30SlfMsQsghZ+Y646KsxVjKTVYZ5nJBFyIqOViUrQcgqWYcIIQhZhKyyjUpCFiGLkFWwV3K5sOAOSHh5QlZC4SyeRsgiZFkcXomqJmQRsghZiVwnu5MIWdlpmWdNhKw81Ta7FiGLkGU2UvIrRcgiZBGy8vO30CsRsgrugMDlfQ6KPtuGbiRkEbLKFU1qj0m0dZcrHpNNdvGmjT4XDZAoQcgq2CsJWQV3ACGrogADfjkCYhqPcHWyNrHZRdt4YxMNImWAEJPxV62MC+OSG9+r9F5ZB5/PgYO28a46TcAt+lwXAn5SjVy0zed4kmUmq2fLq6LfDgMqQ+P/Xtwg3rbDgMr/vbFhnei3/QDx9sFDZJl//OGX8vvthuwtP2/97WpZ9p0f/Jj8/Pov20S/7XcUDfuNlp+7f75cft6h+T/k57/fu0i8befdKp9fufkbYrshe4n+h5wqv3956Xliu932EjsedZb8/NI1LfL7AZ/5ivzcNW+8/Dxw/CVOZCEJWYSspHE38/N8Doo+25ZlwM98UOVYoYsgYiqPi7Zl5XMbLn8sFoQASnAoCAGU4FAQAijBoUPI23ferfI5CCGv/vgKge+DEPL3lde92X09b/7dr/J5+4+NkxCC49dfHik29PxLfP6fW+Tnn7/zXWJDT4845Z/dcjntha8fIgGq8bzen2TDZ0DUu7/W+9Ny0BHQ0/jl3u+z/iyvv/OQSv1hnwFVg7/4fXn9v156jHjHkL3EoNO/S8gydeCiynG5sCjlw6+bVVAsYxbSZ9sIWb3j2UUQMY0AtWzbSfQT6xY+XakKmREcKjuCzAgOlQkxgRA9M4JMSBwIAZQgc1ILQoAlu17xa9muB8/7sHhV9PSBkHUalPxm4G6ZQwgyOe8xhBhAB/RQ5RWEvLFR07ynR/Tr1wtZsO2dHzigAiV3ndckIeuiN7bK77+73fZig+gR33ljq4Ssl6//kgRClTl69cffkdCjoO61e66V9qtMVPeDP5CfFSRuWXun/KwgMgiVwf4OZsaCmbNgZq3WGHXB55jJqtKDZZyooyYzfO/y3h6fQcRn26LGpRqTUSBSVp/LAkRQh7IvawjBJIfMg5r0gpkQfAZ0qElTQYiaVLE8A4hRyzFYnsGkPmjyPGk6lmdWPv878aV/vi4/IxOiQwg+7zx0n6qZEJPMSBA60kII2v+vlza+1XUgjzcTPTLv09Mjdr2yF7IAIa/29IgvvdFr3/ffsYO0DxCC46kDjo0NIbi+gpJg/wQhJLj8ZgohfNjEjRsbQhYhy3QOsV7OZxDx2basISsJhNTaIxK2PBPcI1ILQrBnpN8OO/aBENzp7zT+4gqE4E5+xK/a5OefyuWYbZdnDpn3G/l9EDqygJBaUBKWCQnLjKjloK4rx0t71fIMPkvIqgIhyIwcO/bsPpkQ7OFREIdMCPpHQR4yITqEBPsnuMcnCYRInWcdWjNmuXxDmrXPWQ/uli7ATJYlYbOqlsuFWSmZTT0+g0iWtplAiL5R1WR5Bj2op//xWd+oGgUh3WvvrCxXyAULmTnoTR2884MfrWRG4HO3vKP/NsszWGD6yJWPG0FIGJREZULSQogOJdgTgsyPDiFvH7ybGPHYTyqZkLDlmfO++1v5PZZj8oYQXFct1wXHj4n3ujCZBe3I0udMNMq7jM+ZLJ/6jpksZrLyjg1Vr5eVY2GjKg59T4j+tEySPSJxIUTfqIpMSB8I6Xlzo+qbEAIiAeBgeSYMQpAZwfHpf/y9slFV35hqkhmJAyGoD8d7v/VgBXqCmY/g53+9/ppajZF8heUYtUcEm2ZVZgT2YTlGX565ZLsGAchKCiHB5ZiwTEgv7PU+/RSEzuB4SAIhqNdFEDF1fhdtyyqelHUZm5Dlhs8RsghZwiQzAplMn5bBpKdnQoLLA9X2iFQ2qoZACOrbpcpGVR1CUA4bVeNASBAqELxqQUkmEPLWFhGZ9XnHB3s3qlaDENiFjasI+FGZkOBG1WB/BJdnojaqRkEIxk+tpRnuyeoNMmWdrE1Ai5BlolK+ZQhZhKx8R1yCq5kuF9qAEH2janASDIMQmDfgM+f3vlm7CoRgZycmNGxU/cXzT1aelglCCD6/b/DQyiO6YZmQYCZD/5wEQkwyI2qjavCB5N7Vp+obVZEJURCCv58+4sw+yzFhT8voe0SyhpCwp2W4P6TXQU19LoE7F36KiyBiKpqLtjGT5a7P+dR3dZnJwtMzOPZ98n75N/aI4MB7Q3AEIeRvlx4j/1+9NyQskxEHSkzOD+4BQf14hBeDLwxCZAP79T5d+OLVnxf3PvNIZaNqEELw+eSDjq+8RyWYGUHmCYfaqJoWQsKelkH9wT0iPoOIT0EjbGL2+a7aZxDx2Tb6HCGrDNnjuoQsQAiODz31gPwbT8fgUE/PhEEIvlePOKeFkLCnZVC/Wo6rtTzjc+CgbW6kvwlZ4WjiYraHkEWfMx0DeZbzaS6oS8hSg8XFpQufBl/QaWkbA36egTzraxGyslY0XX0+xxMo43P22Ke+I2RV8eMypBnjZgxQ3uV3v/jkWPUEkL4HfNOpnpBlqlQ+5XyOJ777nE99R8giZOUT8Qyu4pNjEbLeUoBPF/ZqUdYbNwPXdPL1FD7HE0JW72t6XLixIWQRskxibC5lfA6KPtvme8A3HfwuBHxTW4LlXLSNPtfbi9wWk3TUZ3MeIYuQlc1IyqAWn4Oiz7YRsqInM2ayMggQMaugz0WPy7JmV33qO0IWIStm6LJX3CfHCqrks22ErOjJjJBlL25Uq5k+Fz0uCVn2xyUhi5Blf5QZXsHnoOizbYSs6MmMkGUYBDIsRp+LHpeErAwHXJWqCFmELPujzPAKPgdFn20jZEVPZoQswyCQYTH6XPS4JGRlOOAIWdsqwA2B9gdYnCv4HBR9to2QFT2ZEbLiRIJsytLnosclISubsVarFmaymMmyP8oMr+BzUPTZNkJW9GRGyDIMAhkWo89Fj0tCVoYDLstMVkdHh9iwYYMYO3asrLazs1PMmTNH/nvmzJli2LBh9luewRWYycpAxAyr8Dko+mwbISt6MiNkZRgoDKuiz0WPS0KW4WBKUSx2JguANXfuXDFp0iQJWVu3bhWtra1i3LhxshltbW2ipaVFNDQ0pGhWPqcSsvLR2fQqPgdFn20jZEVPZoQs0yiQXTn6XPS4JGRlN96q1RQLspCxWrJkiTj88MPFli1bJGTh/3SwWr58uRg1apQT2SxClv0BFucKPgdFn20jZEVPZoSsOJEgm7L0uehxScjKZqzVqiUWZKmK9OVCQNaaNWvEhAkT5NeLFy8Wzc3NoqmpyX7rU16BkJVSwIxP9zko+mwbISt6MiNkZRwsDKqjz0WPS0KWwUBKWSQ1ZAG41q5dK6ZMmSKb0t7eLoYMGULIStkx1U73OXDQNjd+iytsbNbqO/52Ya9iZZ3QTEIVf1bHRKV8y/jscz7NBYSsKn5R1oDo0+ALSk/bCFn5TlPZXs1FEDFVwEXbfI4nvmePfeq71JDF5ULTMJVNOZ8GHyHrLQVUtsfFycz3gG/qua72nYl9Ltrmc6z03ed86rtMICuLje9dXV0Cf/I8Dl14TNXLPXDOXXk2xfhaA68bX7Ps5jNvlt/Xsg3fl9E+2uZmv2E81eo7NSajxmWWY7J///6iu7vb2K+yKEify0LF7OrwOZ6U0eey67na8QTXyXuea2xsFPiT5EgNWXyFQxLZk5/jE+Ezk8VMlj4GyrpEb+qtzPaYKpVPOZ9jJTNZj8lB5ILPpYYsGMqXkeYTNKIcC9+7vOzkc1D02baoccmN773xoYwQ6fO49Nk2333Op75LBFn5IYXdK/EVDnb1jVu7T45VT1k63wO+6Th24a66nsalz/HEd5/zqe8IWVUiaBnvOqMci5ksZgxMgSDrcj4/Tm6qFSHLVKl8yvk0UYcp5rPP+dR3hCxCVj4Rz+AqPjlWPWUMouCfy4WEfwP3z7yIz/HEd5/zqe8IWYSszINb0gp9cixC1lsKELIIWUljQprzfI4nhCzPN76nGfhlOpd7ssrUG0L4HBR9ts33gG/qJVwuNFUqn3L0uV6dOc/lM96qXYWZLGayrI/A90yeXfMaf106S37vc1B01bZafaf6LarvyprJMh2Xpg5CyDJVKp9yrvqcqTpZ78kadP2TVS/98un7mjYrk3I+9R0hi5CViVPUqsR0MvPJsYJ6uGobIcvcPQhZ5lrlUdJVnzPVhpDl8XuyTAdB2csxjZpPDxGy3M3SEbLMfYSQZa5VHiUJWfGWC5nJsjMqmcliJsvOyNJqJWQRstRwKNONjem4NHUQQpapUvmUI2QRssrwKiZCFiHLesQzncx8Doqu2sZMlrl7ELLMtcqjpKs+Z6oNlwu5XGg6VgorV6a7alMRXAwchCxmspjJ4s/qmMa4rMq5GCvj2E7IImTFGS+FlCVk5SM7IYuQRcgiZOUTbd66CiGLy4VcLszb6wLXI2Tl0wE+Q5bPtmF0cLnQTTUTLgsAAB5sSURBVED2fVyaRC5CFiGLkGXiKRbLELIsiqtV7XPA99k2Qpa772/zfVyaRC5CFiGLkGXiKRbLELIsikvIkgq4/qJVZrKYycI45qb+fGJlnKtwT5Yb45JPF1YZ1WUg4LCmuXh35vNdtc+2MZPFTJZ6Wz8hKw7+5FOWkEXIymekpbgKM1kpxItxqs8g4rNthCxCFiGrnA8swDcJWYSsGNNwMUUJWfno7jOI+GwbIYuQRcgiZCEO8LcLk8+VXC7kcmHy0WN4ps8g4rNthCxCFiGLkEXIMpzoqhQjZBGy0o0gg7N9BhGfbSNkEbIIWYQsQpbBJFejCCGLkJVuBBmc7TOI+GxbkZCVx4/VFtV3tWzLakIryjaDcJC6iM+2xRGHe7K4JyvOeCmkLPdk5SO7z0HRZ9sIWXYyWYSsdHHHd58zVYeQRcgyHSuFlSNk5SO9z0HRZ9sIWYSsMi4X+u5zplGZkEXIMh0rhZUjZOUjvc9B0WfbCFmELEIW92RltYQdZ7Zx8X2Q1ezjnizuyYoz9hOV9RlEfLaNkEXIImQRsghZiaa9ykmELEJWuhFkcLbPIOKzbYQsQhYhi5BFyDKY5GoUIWQRstKNIIOzfQYRn20jZBGyCFmELEKWwSRXb5CV9YbAdBKbne3zZE3b3PyRYUIWIYuQRcjKErKKmgvyeKLX6p6szZs3i9mzZ4sNGzbI60yaNEmMHTvWjC4slCJkleupi6Icy8LQ2qZKn20jZBGyCFmELEJWupkkk+XCzs5O0dbWJlpaWkRDQ0O6FmVwNiGLkJXBMDKqgpDVK1PWPseXkRoNv6qFfB6XPtsWp9fpc+bznPOZrI6ODrF27VoxZcqUOGPEWtmsB5+1hmoV+xw4aBuXC9VQN31tCiErXdShz7nrc6Y9n/U8R58zVT5euUwyWe3t7eKhhx4Szz77rBg5cqSYPn16oRmtrAdfPEmTlWZQdDMo+txvXC7kciGXC7lcyOXCZHO6OisTyFq8eLGsD5ksABcO7smK1zE+T9a0zU2AJGQRsghZhCxCVry5PFg6E8jSKy3D/ixmsszXqtMNH7OzCVmELC4XvjVZ57E/hD7nrs+ZRVXug4ROtbYf4PuNC5+Rcubhc9X6LXPIwpOGK1asEBMnTixsyZCQZT74TB06TTkGfHcDfq2+++vS3kwPjqx9jvtD0nicEPQ5d33OtOfpc+bznFeQhUzWmjVrxIQJE0zHiizX1dUl/2RxDLxufNVqNp95c+W7QxceU7XcA+fclUVTjOsYNeeWmmXXzDxFfl/LNnyv7KtlG8rlaV9Rth245o2amj46ajvj/qlWsCjbUjfcsIJa9qkxGTUuk/hcrb4z6bf+/fuL7u7umlYW1Xc+j0vaZuhYGRTLep5L63MmJrnqc42NjQJ/khyZZLKwJ6u5uVk0NTUJ/d9JGpTFOVkTfhZtiqqDd57Z33nmcffic79hzDKTxXGJcVCmZZmifC6PeBI1T+jfZz3PMXscR33zsplAlv4y0jFjxhT+KoesB5+5nMlLFhU4krfY/MyibMsjKBZlm7n66UoSsghZhKzi9/WEeXHW8xwhK12srHZ2JpBlp2nJa8168CVvifmZPk/WRdlGyDIff9VKErIIWYQsQtbLp++bPphEZMZxAbXPs9YcjnJxn3rNYy4gZL2pgOqcqMChnkrIZGQZVFIUiBg0LXWRomzLw7GKsi11pxhWQMgiZEXFSnyf51NcRflcHvHE0C1lsayTCcxkxVHfvCwzWVW0ImSZD6Kokj4HxaJsi9I8q+8JWYQsQhYzWcxkJY+ohCxCVvLRY3hmUSCSx51nUbYZSp+6GCGLkEXIImQRspKHUkIWISv56DE8sygQIWQZdlCNYoQsQhYhi5BFyEoeSwlZhKzko8fwTEJW9hO1ofSpixGysu87n+GftqV2OeMKuCerXK8WqdZxhCxClrFTJy1IyMp+ok7aF3HPI2Rl33cEkbijsG95n+NJHGUIWYSsOOMl07JZD75MG1elsqICh8+2+TyZ5dFvuAYhi5DF5UIuF3K5MHnEZSaLmazko8fwzKIAkpBl2EHckxWqgMvv7KHPuQnHcTw262QCX+EQR33zsoQsQpb5aElYkgE/+4CfsCtin8ZMVvZ95zP807bYLpb4BEIWlwsTD560J2Y9+NK2x+T8okDEpG1pyxRlm88BP22fmJ5PyCJkcbmQy4VcLjSNmNuWYyaLmazko8fwTEJW9hO1ofSpixGysu87n+GftqV2OeMKsk4mcLnQWPpYBZ2CrDIGfKidBeUTRDiZlS1jgPaU0eey8Lco2/A992SV8zfiGCt753hCFpcLY9GeSeEyBnxCVnTPMSi6CZBRIKIghAH/MekEu50zvKYz8Pf9eEMaFS1NYyV9rnw+V61vmckyWC5kCjwqNNT+3jRwuPjL6z7bRsiaFZkxQAH1o/OELCEYK/OJlYQsQla6kVblbGay3MyI+AwiPttGyCJkESCFKGMGkpBFyCJkxVTA58matrkJx4QsQhYhi5CV1ZaYqHiC713eB8nlwjcVUEEjag+FuntBOabAYxJjoDghi5ClhkStJTVTn+PG92h/pM+56XOm/cZMFjNZ0VEgQQkuF/odOLgnq1ybp6PuPLnxvTeIMdtTzmyPz/GEkEXISoBQ0acQsghZURlIfF/GPRQuBnxCFpcLCZDljCeELEJWNDElKEHIImQRsvJ9+3QZfY7LhdHB03TZyUX4p229/c/3ZJUv8x/mmXyFQ5V4Zbo/BKdnEfQZOAiQZQNIZrKYyWImi5msrOa4qHiC77nxPfoGymqJMt5VZzUACVmELEJWb5YOB3/iI10oZTzxO54wk8XlwnQRosrZhCy/AweXLsqX/i6jz2WROfb9rpqQ5XesJGQRsghZMRVgUPQ7KLoIkFEgwqcLe52cS2rlXFJz0edM5wFCFiErJmKYFS/jXTWXC6P7zjRw+BwUXbSNkMU9WQTIcgIkIYuQFT3zJihByGK2p2z7lnwGSEIWIYuQRcjKKpEQFU/wPTe+1wCjxYsXi1WrVokxY8aIKVOmJECo6FMIWYQsQhZf4cA9WelipeuTmc83Nqa2MZNVZ5msjo4OsXbtWglXgK3m5mbR1NQUHQliliBkEbIIWYQsQlZ04DSdrF1cxqZtvf3P92SV70GhMM/M5D1ZOlh1dnaKNWvWiAkTJkRHgpglCFmELEIWIYuQFR04CSJ+x0pCVp1lspYvXy5GjRolhg0bJgBZbW1toqWlRTQ0NERHgxglCFl+Bw7eVZfvzqyMPkfIig6ahCy/YyUhq44ga+vWraK1tVWMGzdOQtbmzZvFihUrxMSJEwlZ0bGwUoJB0e+g6CJARm1U5Sscet2Xm8PLuTncRZ8znQcIWYQsQlYMwIqazLhRlZOZGk55/vh11LgkZHFcFjEuTUGEkNXbO7udM7zqbGT683HMHsec0LXimezJ4nLhvsl74M0zGTiYyYoKiPiekJXNb4VGASRvbAiQZQZIZrLqKJOFzubGd0JWLcokQLoJkFEgwkwWQaTMIMJMFjNZed+Uhs2DmWSysniFQ1dXl8AfHlSAClCBtAr0799fdHd3p62G51MBKkAFRGNjo/yT5MgEslQ2y/bLSJMYyHOoABWgAlSAClABKlCEAplBVhGN5zWpABWgAlSAClABKlBWBQhZZe0ZtosKUAEqQAWoABVwWgFCltPdx8ZTASpABagAFaACZVWAkFXWnmG7qAAVoAJUgApQAacVIGQ53X1sPBWgAlSAClABKlBWBQhZZe0ZtosKUAEqQAWoABVwWgFCltPdx8ZTASpABagAFaACZVXAK8jCj1PPnj1bbNiwoaL3jBkzRFNTk2hvbxfLli2r/P+AAQPEzJkz5Y9a49C/HzNmjJgyZUrhfYYf354/f754/PHHZVuULaphYW0O02DSpEli7NixIlgf6gnqULTReLHt3Llz+zRj5MiRYvLkyWLp0qVi6tSpYuDAgQLlrrrqqkofwu5FixZVvi/aDnV9ZY/ed6ofMC7RL3qfBfuj1ndlsRHjEHZOnz5d/ii8/qPxaH9Yf5511lnSH9UPy5fFlqh2VIsju+66q2htbXXOnjB/w1hVMVH1KT6rl06feOKJ28TZIUOGiFmzZknfLMuh24YYAlvWrVsn1q5d2ye+B2OHfl4Z7QqL8dAc81Zzc7P0K70v9F9kCdMEPluGI6wfwmL8Jz/5SbFw4cJKk/U+gn/iQFwty+EdZOkTrd5pDz/8cB/xOzs7RVtbm2hpadnG8fRBWWRH6e0IG4B6sFBlAY26BmpCx6Dbe++9t5kI4HQYmHowLdJm/dcD9HboEzdsVJOdghe9P8sSNNTEBMhQoIv/Q1vnzJkjjjvuOBkMgj9LpcYlyuoTd1ltDPZFELKCkxrsCvZnkWMuzrWDQVz1CfrXRWgM+pseZ1asWCEnbdwMoL9uuukmAcAKglQ1n42ja9Zlg/FS9dvBBx8sYNfEiRPlDYEOj7ixDsbDssXHoE7BuUpBlB5vqs0NZQMS0xiPPkTiQSVC9PFXNpvQX15DFgxUP1791FNP9YEs5YTIkNx666197kDLMJmFtUENoNGjR28DS6r8ySef3Cfjoyb1NWvWiBNOOGGb86BDMOhkHfDi1FcrYMN+3LUg6CNw4GcO8NMpEyZMkMERGcwy3cGoAH7DDTeIPfbYQwI9AruycejQoQJ9GZy81JhF3wQBpSw3AHqfol+effZZ+V+wUYfDMBt8gqxacSTOuC+qbNDf9IkObdJvRMP8q6wZZMRDxDzEBhwqzp100knbwLDyqbCbUH0OUaseRfVV2HXDIEvNEyrrr8oAjsM00YGzaNtMYjzmAD0u6nPY6tWr+8zzRdvjPWSZZLIAJQgkZRpoanKuBg21wCgs6NUKMGWDk1qQpdqKOxlk68aPHy9Wrlwp+w7OpQCsDI6l2qDuhPFZBb077rhD7LzzzmLLli2VTBa+Dy5R6wGnTDYF26KC+vr162XmQ5+sfIcsnzNZmJQxQe+///7iiSeeCM1i4XvcLJTt5kYtqSGjg5uy4E0BPqstFOomB/9XphtOE58PgywACPpE2ahnsrCdJkwTk2vlUcYkxqMdOmQxk5VHz7x5jeBatb6/pdpeCv1urUzLTLXSnrUybVGQde2111b2eMH2suw/06EkuIdHtVHZfeSRR4p7771XnHbaaeLGG2+UWUjcoY0aNaqyxy7HYVfzUioAoBAABHfDCOSYuF588cXK5BS2v66MWaswY9VYHTFihLxh0fslbE8W+hNg7OIepnrZk6XAJLi0rfd/GTL+tZyv2p5Wvd2bNm2qZHeC9sD/8Hu8OIL7YcsSX6pBFpZ11baR4LJvrX2+RdtlEuODMUXtt8P8zeVCyz0YBAw99R1cLlRNKdtymQ4btjNZZRyQtTJZqn8POugguTyFzA9s2GGHHcQjjzxSuk3v6EtlDwALd19HHHGEeO6552Qmq1r/qsCJ78uYnauWyVL7ywCQjz76qIRf3zNZSgtX95hF7aeqZpdr9upzw/bbb19ZosdeXeVj1eaCMmeUq0GWio0YnyrDHMzolXGp1yTGA8T0TJYOx1wuzBmycDnlIOqJw2BaO2xDZxnAK7inQE3YsCNsH49qMyY2/Sk8faIPZg/KGCijgj72KyEDtOeee8osEMo/+OCDcmSpPU+Wh1ms6pU9gCtkeYYPHy722WcfCR/oy7CNuAp+EfyDIFbGgK/DOsbtLbfcIjU65ZRTCFmxRkv+haP8rVqMKOMNmq5ecBtE2KbqwYMHV24GkGGuZWtZb3ZqQZYCFuii5j09npQx/qOtUTE++ISoPocHH3DL36O2vaLXG99NMlk6hKg9MWXZZxB8unDevHnijDPOkEtOweCo2qz2K6n9PyZPF4Y9/VXU4IwK+mFPFepP6hXV7mrXVfYAcJGmf+GFF+Tj1YARBcz4f/U6B33MBl8LgHOWLFkizjvvvFI9Kh+ccDEWkcnCK1KYySrbiOzbnih/C5uIy75MCAvRxgULFohp06bJeBlss/qMLHjwSUP9aWu1XHr22Wdvs7erDD1bC7JUkgFPvWK5E3vsamlSBnuCbUZcDC5ZB8csM1k59lxwTxYurR5ljbrzCtsTk2PTQy9l4z1ZwX0wOoQF08lF2K8eQdavrb8HBd/r704pW/uDmukBAQERh3pUXN1VBset/vi1/l3Z3mmmbA17rYEK5mF7stCfF1xwgcy4qnfAoa6y7Q8MG//V4kjYO+hcsCcJZAX3pUGnMo5NPZYE2xd8V10wC6bvCy3rfiy0OQqygg8A1NKkiHgfds2oGB+cI2rtvS7De868ymSVZZCwHVSAClABKkAFqAAVIGRxDFABKkAFqAAVoAJUwIIChCwLorJKKkAFqAAVoAJUgAoQsjgGqAAVoAJUgApQASpgQQFClgVRWSUVoAJUgApQASpABQhZHANUgApQASpABagAFbCgACHLgqiskgpQASpABagAFaAChCyOASpABagAFaACVIAKWFCAkGVBVFZJBagAFaACVIAKUAFCFscAFaACVIAKUAEqQAUsKEDIsiAqq6QCVIAKUAEqQAWoACGLY4AKUAEqQAWoABWgAhYUIGRZEJVVUgEqQAWoABWgAlSAkMUxQAWoABWgAlSAClABCwoQsiyIyiqpABWgAlSAClABKkDI4higAlSAClABKkAFqIAFBQhZFkRllVSAClABKkAFqAAVIGRlMAba29tlLWPHjpV/b926VbS2topx48aJQYMGiRUrVoiJEyeKhoYG+d38+fPF448/LstOmjRJnrd582axaNEiMXXqVDFw4ED5XUdHh1i7dq2YMmVKBq0svoowG1WrqukS1GDx4sWiq6tLTJ8+Xerpk0awZe7cuWLGjBmiqampMpYwXvD54IMProyl1atXi2XLllU6dciQIWLWrFmVsVN8b6drQdCnUFtnZ6doa2uTOlx55ZV9LjBy5Ehx1llniWuvvbbiWygwYMAAMXPmTOlfqFONmzD/0v122LBhsn51zZaWFrFp0yaxZs0aMWHChIp/or9w6PqHjUmM2+bm5kq/plOnuLOr+TC0hQZq3Npq4fLly6WO99xzj4yvqp/060HrVatWyf8aM2aMjJ/BdqOPrrrqKjk2UIf6Hu0fMWJEaL22bMqr3rBxiTF/0003iRNPPNFq7IC+mAfRZ5dffrnUWJ/XMH7QPvgnYhvGEvpl9uzZYsOGDRWJ1HwJv3zuuefEoYcempd8ia9DyEos3VsnmkIWzsCECaiCMyuwwGcMqHqFLF2HoC4ATkysmOSUfi+88EIFKMIm4wy6tJAqFGSpQKIm+Tlz5ojjjjtuG8jC9wrscW4QIgoxIqOLIojqQINqVV8jAIfdfIRBkq4LJhMFOmGTSxzICuqtf163bt027fMdsjLq9prVqIn14x//eOUmNghZ0Hno0KEVv1CfR48e3eccjCXcpKgbGgXTJ598sow36qY4D7vyukaRN6QPPPCAeP/73y+TDgCn9773vZUbHhX/oUMQsvQ5MThPALhHjRpVeiAmZGUwwk0hKyz4qsnkmGOOqVvICnN+FfQAHD/84Q/lnRYOON3uu+8u9ttvPwmqrjiayTCDDjfccIPYY489JFTqmTpMHMFMlg5Z+LdPWgQzDzoA4TtTyFJ30Jg0kYlSwA5fxB2yglToZwpZJ5xwQugkr/QPax8hy8QDapdR+u66666h+utZR/gODn0cPfzww5VsG/qjsbFRdHd3y8wkfE+NB5/8SFe0KMjSffD1118X8+bNEz09PTKTpbKIyHLhgJ/qmaxg4kG/+dL7LP3osleDU5D1nsmz7SkRo+a/Lp3Vp7QpZKnBE5ZSz3q58C/nHxDDIntFd7nisUrlcZYa9EzDXXfdJe9Y1OSFbAQCIu5Ok6a6dztnuD2jDWveuPCZPiVVNgT/qZaN77jjDrHzzjuLLVu2REJW0iWbQdc/adhiu8VePn3fPhfQwUQP1GE3K9UgKRiIUef+++8vnnjiiW2WSEwhCzdE+haAoCr1vFwIv9xhhx0kzOJQS9gqS4v/U5la/f/w/8gqYdKFtgCg7bffvs8WDOXr+H+1HUPPZFWbdHX4Rftws4LJe/z48WLlypV9JnbEZlcm77jeWGu5EMt46LM999xTaqOWWXENtfyqlt6hub4kq5bKAUB//OMfxfPPP99nKVcHIzUHoF61ooN2vfTSS+LZZ5+NhKwgsNXyw7j62CpPyEqgbBhk6ftjUKUakPqeLH25AgMPy0CvvvqqwH6SyZMny7Vqff0Z9eiDPU5TXYKsanf5Kjg+9dRTfUzHej4CQprUflkhCxkaHABJNeEACl588cW6gyx9UtAnvuDkrPwEd8H6fscw/1F+h+VXPYulIC14Pv4f/ollDLUnC8CvMmLImOgTDkABh9qrpQ9cfa9dHF8uU9moGyXEL8RCxC1kX3Eof1XZWeXXgKVddtlFltEz+lhOQlw8+uijxWc/+1n5vT654nMYZFXbOqBuPtTWgyOPPFLce++94rTTThM33nijBAIsTaulp7Cl6jL1QdK2REHW0qVL5X7Gc889Vzz66KNSFxV71b5hQM1JJ50kM1Fq77DSV4373XbbTd4k7rXXXrKpuu+q8XPQQQdJqEI2C+MBKxOIfVGZrOA4SHqTnVTDJOcRshKolmUmS98QiEGe1cZ3lyArLAOjZ7IQ9HT42HvvvWUGC3ddylHjdmOZIQuABXuPOOIIubkTmSx1B67u3JAVxaGDgm+ZLD2g3nbbbZVJsNqyRzATFTbphmWr1NhJm8nSJ5vgcqbvy4XKdozT9evXy8lTTa7IdAShU2Wt9I3N6mYTG9LPOOOMPntt9KXAapAVlcnCDS+yNPoEj3Yj8/bII49UYm89Q5bKLikQvu+++yoPEUB3PWul9ymyk/gubF+o7ocKspBFvPnmm2Vy4aGHHhKf+MQnKnvhai0XErLiznQxy7u+XBi2zEHICn+KMpgWxh0n9k+ccsopMvgiCCC7A9AKZiRMhlWZIQtwhUzJ8OHDxT777CPv4qMgqxY8ROlR1uVCtFvd5SJQqxsQU8gK0yQLyKq2JytLyHrpmt4HPXb+Qqv8u+jPagyZZLLUU4Y6ZAX3v6E+HTyjNp6bZLLC9mQFH3AIxg208cEHH5TmqUxbWsg6YcFEWd9t026Sfxf9WfVdVCYLMUc9ZaggS8/wVRsD+gMpYf0clskCXN16661y6R4HAFu/gVRPF9Z6GCyvJyOj4mfU98xkRSkU8n3STBaq0p8uVIEGryTAoKvXTFatpwv1pw2DTxX+6Ec/qjyCHbcbywxZatlL2YugHwVZaZ4uLDNkqUlw8ODBfV6dYLrxPTixZAFZaqO0fteuliHPPvtsORTTZrJevPrzsp7BX/y+/Lvoz2kgC8uFS5YsEeedd57cZ6WW+vQJXD3CjzgY9nSfPqFW25Ol4mnY04XqRizsqUL19K7+pG4YLJjGmOPnnyqL3j79B/Lvoj+ngSwsF6rMZBgIqzkNcRpgFKZb2J4s3DDhQQT1hKfaGlFruTA4T+jgrR50MO2jPMsRshKonRSywt6TpfZ74KmLLF/hUNblwmrvPan2nizVPcH3Y8FxVeBWewPidGWZIQtLLbAXh77sYus9WWWGLARSjBksR6gHRsL2ZCHAX3DBBfLuWH9/UhjAh+3ngdamy4Vh78nC+WrPle8b38N8GParSTaYyQK8KLhBOf1dR2pf6rHHHisf7lAbsMNeoaBeA4CnC2vtvQt7T5YOGvr7sYLjA+V8frpQX+LDvuHzzz9fZvKU7sFMlq61vvFd9Sf+D3vnAL7VIAsa33333bKcPs8hhgOy8HAEjrBMVrX5AuVdeUCBkBVnZn6zbBCyElRh/ZQyQpZ1o2NcoIyQFaP5mRYtM2Rlaigrc1qBPF5A6Up2xLWOVIAc9vLYpLa4AsNOQVbSzuB5VIAKUAEq4L4CtifWpA+PuK+sXQuyhte0++bsWtu3dkJWnmrzWlSAClABKkAFqEDdKEDIqpuupqFUgApQASpABahAngoQsvJUm9eiAlSAClABKkAF6kYBQlbddDUNpQJUgApQASpABfJUgJCVp9q8FhWgAlSAClABKlA3ChCy6qaraSgVoAJUgApQASqQpwKErDzV5rWoABWgAlSAClCBulGAkFU3XU1DqQAVoAJUgApQgTwVIGTlqTavRQWoABWgAlSACtSNAoSsuulqGkoFqAAVoAJUgArkqQAhK0+1eS0qQAWoABWgAlSgbhQgZNVNV9NQKkAFqAAVoAJUIE8FCFl5qs1rUQEqQAWoABWgAnWjACGrbrqahlIBKkAFqAAVoAJ5KkDIylNtXosKUAEqQAWoABWoGwV0yPqZEGJ03VhOQ6kAFaACVIAKUAEqYFGBnp6e+/8fLOd2rtQeIa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lkAAAF9CAYAAAA3LX36AAAAAXNSR0IArs4c6QAAIABJREFUeF7tnQ24VUW5x4eyjpIIcioV7JIlKqYnso5m3FTEFFNu+c1FJJSOWF7BzJQoLCUJTSng+oEnENF41NDMk3kUCbWLppTZsTTUup6Sj6yjonaQ8nbu85/jbOcs1t5r1sestWb2fz0PD2z2rFnz/mfed37rnVlr9xM8qAAVoAJUgApQASpABTJXoB9q/NOf/tSzZcuWzCtnhVSAClABKkAFqAAVqFMFVkvIWrduXc9ee+1VpxrQbCpABagAFaACVIAKZKvA008/LQhZ2WrK2qgAFaACVIAKUAEqIAhZHARUgApQASpABagAFbCgACHLgqiskgpQASpABagAFaAChCyOASpABagAFaACVIAKWFCAkGVBVFZJBagAFaACVIAKUAFCFscAFaACVIAKUAEqQAUsKEDIsiAqq6QCVIAKUAEqQAWoACGLY4AKUAEqQAWoABWgAhYUIGRZEJVVUgEqQAWoABWgAlSAkMUxQAWoABWgAlSAClABCwoQsiyIyiqpABWgAlSAClABKkDI4higAlSAClABKkAFqIAFBQhZFkRlldkp8Oijj4px48bVrPCCCy4QX/7yl7O7aJWaXnzxRfGFL3xBnHTSSeLEE0+0fj3XLvDHP/5RzJ49W/z0pz8Vp556qvjWt74l+vfv75oZ3rbXxvi1Uae3HUDD6lIBQlZddrs7RhOy3Oirf/zjHxKqFi1aJBs8efJkcfHFF4vtt9/eDQPqoJU2gMhGnXXQFTSxjhQgZNVRZ7toKiDrwgsvFK2trWLPPfcs1AROKNXlf+WVV8SXvvQl8W//9m9ixowZoqGhodC+4sW3VYDjl6OCCuSvACErf815xRgKELJiiFVgUTWBH3jggbks3RZoqrOXJmQ523VsuMMKELIc7rx6aHocyFKTCPZnbd26VS5f/e1vfxPYs3XCCSeIP/3pT3LP0AMPPCD3eeH/hw4dKrZs2SIuuugicdBBB4n3v//94pJLLhHr1q0Tn/vc5+QerJ133llKHTZJvfbaa2Lp0qVi+fLlYtOmTeLTn/60+OIXvyj23Xdfec5dd90lrrnmGvnnfe97X6XLnnzySXH22WeL733ve+LDH/6w+Ne//iV+/vOfi4ULF8q/DzjgAHHmmWfKdm633XaV82APsnorVqwQuPaxxx4rzjvvPGlHtUPXBedffvnl4tVXXxVTp04Vp512mthhhx2M61d1HX/88VLbW265RWo7Z86cPpdva2sTAK4XXnhB2n7nnXfK9mI/GzRV7VXa77LLLuKDH/yg1H769Oli7733ltp897vflefi7/3331/2E/6+++67q9rR09MjHn74YXHdddeJBx98UPz9738Xn/zkJ2W9//7v/y769esnMK6uvPJKWe9PfvITucw5YMAAWUbXHHX9z//8j5g/f36lX1paWsQxxxxTydaZ9l2wf0zaGRzT3/nOd0LHJupev369tANj7vnnn5d6nn766WLixImyj/Xxiz679tprxS9/+UupwU477VRpHvwD10G/vfvd7xY33XSTuP7668Uf/vCHbcZlmE/89re/lX33s5/9TLzjHe8wGqP1EMtoY30qQMiqz353xuokkIUJFZMCJhoc733ve+WkASDApmx1fP7zn5eTNiZJ/I0JBYCzdu3aShnsLfrGN74hN3AHJ5Tu7m657wiQpR+Y3DBBAZ6effZZgUn5m9/8pjj00EMrxX7wgx8IgMhVV10lBg8eLG6//Xbxla98RQKBfqBdZ511lnj7298u/vrXv4rzzz9ftLe39ykDIEM9H/jAB0L7VbU7qAsKf/3rX5fQA5AzqV/Vtdtuu0mtoPFnPvMZ8eMf/3gbyNpjjz1C2/uJT3xCLFiwQEKngiwAG64P7QGOAIOrr75aagjwVAcg9uSTT5btVv2L75YsWSLBB8f9998vzjjjjG20xDgAeB188MESsjAmPv7xj0tYU8e73vUu2Z+HHHKI/K8f/ehHMjMX7JcrrrhCthGHSd+FdYxJO5XeY8aMEcuWLRPPPPNMpSrANcYDxsbGjRsltK9Zs2abS82cOVP813/9l9i8eXOfBzegAeqAJuqm4P/+7/8EbEN/YGwDsGbNmtWnTmgEQD3uuOO28QncyOAmQ/chnIx+g97wMR5UoJ4UIGTVU287aGvUxndMDmq/lpqQMOFgYsDE9Pvf/15OPpg0Jk2aJP+NTdrImPzv//6vhKGBAwdKyAK8qDKYbHCnj+/VpBuELGQMMJljogMIIVuwatUqgUlt1KhRYu7cuRLgsEcJQKEmRAUWABXsY8LEhPNhC8rsuuuuMuuDyQ8ghnYgs4O/v//974tLL71UHH744RKMfv3rX0sIBECp+oPdrNoN4MOkiicjX375ZQkXjzzyiKzTtH41USND9d///d/iPe95j9R4v/32kxO4Wi5ElgbtxcSKyVo9jYkMHNqLLBrai75Q2gOmPvaxj0l4A3j+53/+p7QLfQX9fvjDH4qvfvWrUh/UCQ1wbQDEEUccIXVGBhN/4/ja174mkCFDW9DX5557rpzsoTXG1fjx42X9aM+wYcNkxgr64P/RNtiIupH5QgZ0r732kqCCrB36DGCLforqu3322WcbzwOgm7RTH9OwB2MaGVP8G3WobBOgHf2IPv3oRz8q3va2t8nv8fnPf/6zzFa98cYbfSAL9aDP0Dd4GhRHV1eX9BH8HzTFv6Eh+mjQoEHSj9AfGHvIFL/++ut96rzjjjuk76EvFajee++98gZCAa6DYYhNpgKJFSBkJZaOJ+ahQBLIwgZ5TArYfI1JAJMoBjomJEzQODDZY5IEoGHpCuUxgWAywmSC4y9/+YucZAEOmHRfeumlyoSCbAvqxUSsn4MJHXf/yKwo+Lvhhhvk8hau19jYKDo7O+XEjEkW2S3AHZajACWY7NUBEAKEIUNz5JFHyn8DQnAuJn51APZuvPHGSv3VIEvXBWUAKMjmTZs2TYwdO9aoflwXEzOgDNmkd77znfJywT1ZaDsmaCy/qr5AOUz0mPg7Ojpke5EhxPc4X1+2Uv2uZ6gASlhCPeyww6R2yOAoYEXdmPz1pU/8HyAOcAl9kMlEm5CZCqsfUAKbUC/q+t3vfieXjDFuFDAEtTXpO5PXfVRrp9I12He33nqrbFfYAyEAe4xLLINCPwAqyuLQX0GCGwncCKCvlHaPPfaY1Ad9s/vuu8sxAU0x/vFZX7rW+1291gR6AKhwI4B+0pch84gXvAYVKJsChKyy9Qjb00eBJMuFyFZgclQHljZw165PwmGQhUkEe3LUEZyEMKGrSUrd5WOpLviOrt/85jdyKWnx4sUS0PAZ56klRExE2DujoA+AFdzTpIuAvWPYAwXAAJyEHXpGrxpkITP02c9+tvI1sjCAFSzrmdaPDBNsCWochCwFRMhYBSED9l922WV9ABdgq8AJDUS/A/4ACWopK2z/TxhkIZu1cuVKmYFEViyopYKsYP3Buu655x4JG8jAQKOww6Tvqr3DzaSdyuag3vr4BYAB7rHPD22FvgAndQB2wiAL36MsMpJqzyBAH3uqAF877rij3A8HaEJ96CNk/iZMmCAztbiJCfYJblSQyVXLx8hw4iYBS7zwLx5UoN4UIGTVW487Zm8SyAq+LNQUsrDxPQgE+rk6ZGGpqtqLSdU+LIAEIEtlpDDZAb4wgWGCVZkgXEPfFxTsIkAW9j1hbxcm0qSQhcke7VGHggpk90zrV5AV1DgIWUEN9DbrfaqyiGiDDiNh/W4CWcisARQA1DgwsR911FHyD2ACe7AUZAVfDRKELGQIsUQJAIHdYYdJ34VBllqOjmpntScCg5AFvTAesU8Ne6aQeQPYYDkZYF4NsvSsKpYZAboAI2RLcQDesNwI2IIeyHThwM0IxiVe3RH0A+iIZWi0EbCL8T98+PA+e78cC0NsLhVIrAAhK7F0PDEPBfKELGxYV5MLbFMv2MSkgckwaSYLExWWwtTmZCzBIMODJTocyIbATmRN1FJlUFuVGcJyl56NMukDNVHjSTN1TZyn3m2FTJHKZEXVX23ST5vJygqykElRy5lqfxuWOIPtCxtXYZks9E2td7SZ9F1YHwFcTNppAll4Nxn2R2GzOcbpRz7ykcqyHiAQtlaDLH1/IMaG/sRrWLvxcAKysL/4xS9knQC6Wr+CgOVhPOmJJeFTTjmlj3+ZjF2WoQKuK0DIcr0HPW9/npCF7BKyTOqnYNSeLDz2jzt3fcKL2pOFJ8H0ZSa8SgDZKrwyARuUMUGpl6tiszCui8kcrycIO9QeJ+yFwnJMcG9MrWGg2o2lTX1zvNqThf9Dlg0TbFT9ppAVtScL+50AlVhywgScFWThNQbI+KksotLliSeekP+PDJxpJqvaniwssQFe0L9YCo7qu7C+qZbpC7bTBLKqZQMB0chMYTN7NchC27BpHq9bwFOX9913X9W9fcoOQBPGIMZrtcymbrPa64Z25vHzV56HRJrnmAKELMc6rN6amydk3XbbbZUn4QBcWF7CZmn1VFTU04W4q8fThZjY1NOFCtiwJwyPtuNnZjDZ6PvD1JINJiw8xYb9P9iwj43LmMCxiRjLXcGn9VAXnnL79re/Lf75z39u874jNVb0pwux9wtPqGFjNP4NkMBkiSyeSf3BJ9SC16j1dCGeeMMSEp4+Cz5dmDVkYQ8ToBEaYbkMtuL9T+p3Lk0yWYAUPPiAJUj0CzbxP/fcc7L9eIABfYPMDrKftfpOzx4qvRRkRbUzDmRt2LBB2omHJ3CDgP7EazBq7clCe7AEDV3QPyiLTCuyfyrbhoczYCPeI4ZMIcYbfqcS4AZt9EwWron9WNALUI9D+QT2wOl7JestltHe+lSAkFWf/e6M1VFPF8IQvHYhuJyn760y3ZOFSQWP6Kt9J6j7nHPOkRt/wzb5VntPFvYBYQLS9z/pv+2HjJY+2WA5sdq7lvT3dFV7jxWuh0fm8f6psENN1HjSC7ap90sBCvEqALyGApOqSf2mmSy0w+S9W/q+sCz2ZOG6GAvYMK8O2AlIgN14HQEg+Fe/+tU2P9cUtok+7D1Zut6mfRfsF7UEHdXO4LutVD3BPVlh7cRLVfGeMWSpwoBI1aWWjQH1eGpRvc8tuG9MtwEQhcyg/sQtfA7wBbjVfQjnNTc3S+DD0iYPKlBPChCy6qm3HbQ1T8hCNgUTDMADd+zBN6KHAUbUG991ybHMhJeS6k/Mqe+Dbw1HZglPcQGy8JSXOvQ3vmOCwwZnZFuwaVl/rYN+XdVuTIIADuzfQQYi+HZznBNVfxzIQn2mb3zPKpOF1w2ot9ojo4J3kSk7sTyJl3kiA4XsTdTGd9QVfON78M3xsNG074LuZ9JOwHnYnqcgZCHDiGU/7JfC8qD6tQK8pR3vB0M2FhpX2z+FDBSeptRfc4L2AgbxSpKbb75ZPnWI7JT+xvuw8YByyAKvXr1amoyldfQBAcvBAMwmp1aAkJVaQlbgugLVsilZ24WJDJuTgz9jkvV1gvVVAyPb12X9biigsqxorf7uMzdaz1ZSgXIrQMgqd/+wdTkokAdkAXTwNvHRo0fnvi+FkJXDIHL4EmqJT70c12FT2HQqUDoFCFml6xI2KG8FbEKWeuEn3rdU64WhNm0mZNlU19261c/qPPTQQ/LBCuxdxM8k8aACVCA7BQhZ2WnJmhxVwCZkqbrxw71Yijn66KOr7p2yJR8hy5aybterxgVet4EnWPGTTTyoABXIVgFCVrZ6sjYqQAWoABWgAlSACkgFCFkcCFSAClABKkAFqAAVsKAAIcuCqKySClABKkAFqAAVoAKELI4BKkAFqAAVoAJUgApYUICQZUFUVkkFqAAVoAJUgApQAUIWxwAVoAJUgApQASpABSwoQMiyICqrpAJUgApQASpABagAIYtjgApQASpABagAFaACFhQgZFkQlVVSASpABagAFaACVICQxTFABagAFaACVIAKUAELChCyLIjKKqkAFaACVIAKUAEqQMjiGKACVIAKUAEqQAWogAUFYkHW5s2bxezZs8WGDRvEmDFjxJQpU2ST2tvbxbJly+S/hwwZImbNmiUGDhxoobmskgpQASpABagAFaACbigQC7IAU4CopqYmsXjxYtHc3LzNv90wm62kAlSAClABKkAFqIBdBWJBlt6Ujo4OmdEaPXq0aG1tFePGjRPDhg2z21rWTgWoABWgAlSAClABRxRIDFkqkwWwmjdvnnjttdfExo0bxYwZM2R2iwcVoAJUgApQASpABepZgdiQpfZljRgxQu7J6uzsFAsWLBDTpk0TgwYNEosWLRJTp07lnqx6HlW0nQpQASpABagAFRCxIUtphv1ZOMaOHdtHRn2vFvWlAlSAClABKkAFqEC9KpAYspDRWrFihZg4caJoaGio6Kdvjq9XUWk3FaACVIAKUAEqQAUSQxaWCdva2kRLS0sfyFq+fLkYNWoUN8FzbFEBKkAFqAAVoAJ1rUAsyNKXAtVyIfZmKdjatGlTKHiZKNzV1SXwhwcVoAJUIK0C/fv3F93d3Wmr4flUgApQAdHY2Cj/JDliQZb+MtKRI0eK6dOnyyyWehnpgAEDxMyZM5nFStITPIcKUAEqQAWoABXwSoFYkOWV5TSGClABKkAFqAAVoAIWFSBkWRSXVVMBKkAFqAAVoAL1qwAhq377npZTASpABagAFaACFhUgZFkUl1VTASpABagAFaAC9asAIat++56WUwEqQAWoABWgAhYVIGRZFJdVUwEqQAWoABWgAvWrACGrfvuellMBKkAFqAAVoAIWFSBkWRSXVVMBKkAFqAAVoAL1qwAhq377npZTASpABagAFaACFhUgZFkUl1VTASpABagAFaAC9asAIat++56WUwEqQAWoABWgAhYVIGRZFJdVUwEqQAWoABWgAvWrACGrfvuellMBKkAFqAAVoAIWFSBkWRSXVVMBKkAFqAAVoAJ2FNjtnOE1K9648Bk7F45RKyErhlgsSgWoABWgAlSACpRDAUJWOfqBraACVIAKUAEqQAU8U4CQ5VmH0hwqQAWoABWgAlSgHAoQssrRD2wFFaACVIAKUAEq4JkChCzPOpTmUAEqQAWoABWgAuVQgJBVjn5gK6gAFaACVIAKUAHPFCBkedahNIcKUAEqQAWoABUohwKErHL0A1tBBagAFaACVIAKeKYAIcuzDqU5VIAKUAEqQAWoQDkUIGSVox/YCipABagAFaACVMAzBQhZnnUozaECVIAKUAEqQAXKoQAhqxz9wFZQASpABagAFaACnilAyPKsQ2kOFaACVIAKUAEqUA4FCFnl6Ae2ggpQASpABagAFfBMAe8ga/PmzWL27Nliw4YNYsyYMWLKlCmyyzo7O8WcOXPkv2fOnCmGDRvmWVfSHCqQjwIuBI18lOBVqAAVoAK1FXAhXj799NOiH8xYt25dz1577VXTovb2djFkyBDR1NQkFi9eLJqbm8Xee+8tWltbxbhx4+S5bW1toqWlRTQ0NHB8UAEqEFMBF4JGTJNYnApQASpgRQEX4mUsyNJV6ujokBmtESNG9AGr5cuXi1GjRjGbZWVIsVLfFXAhaPjeB7SPClABNxRwIV4mhiyVyRo4cKBYs2aNmDBhguwV9f/IdvGgAlQgngIuBI14FrE0FaACVMCOAi7Ey9iQpfZlIYOFPVnIaK1du7ayP0tfUrQjK2ulAv4q4ELQ8Fd9WkYFqIBLCrgQL2NDluoAwBQO7NEiZLk0LNnWMivgQtAos35sGxWgAvWjgAvxMjFkIaO1YsUKccghh0jI4nJh/QxsWmpPAReChj3rWTMVoAJUwFwBF+JlYsjCaxvwJOFRRx0l7rnnnsoThdz4bj5AWJIKBBVwIWiw16gAFaACZVDAhXgZC7L0Te1quXD06NGZvMKhq6tL4A8PKlDPChy68Jia5j9wzl1Oy1PLvixt69+/v+ju7nZaKzY+HwV897l8VCzmKnn1XWNjo8CfJEcsyNJfRjpy5Egxffp0+T4svow0ifQ8hwpsq4ALd2Zp+q2WfRsXPpOmap5LBRIp4LvPJRLFkZNc6LtYkOWI7mwmFXBWAReCRhpxCVlp1OO5NhTw3edsaFaWOl3oO0JWWUYL20EFhBAuBI00HUXISqMez7WhgO8+Z0OzstTpQt8RssoyWtgOKkDI4higArkr4MJEnbsojlzQhb4jZDkymNjM+lDAhaCRpieYyUqjHs+1oYDvPmdDs7LU6ULfEbLKMlrYDirATBbHABXIXQEXJurcRXHkgi70HSHLkcHEZtaHAi4EjTQ9wUxWGvV4rg0FfPc5G5qVpU4X+o6QVZbRwnZQAWayOAaoQO4KuDBR5y6KIxd0oe8IWY4MJjazPhRwIWik6QlmstKox3NtKOC7z9nQrCx1utB3hKyyjBa2gwowk8UxQAVyV8CFiTp3URy5oAt9R8hyZDCxmfWhgAtBI01PMJOVRj2ea0MB333OhmZlqdOFviNklWW0sB1UgJksjgEqkLsCLkzUuYuS4wX/3PW8eF/j7vKK+Pfv1v9ejG06Qn6+u2OlePiZR8UlJ3xNfr7ipwtEe8d94r4Zd8rPLvQdISvHwcRLUYEoBVwIGlE21Pqemaw06vFcGwr47nM2NFN1bt7yinil+5UKJP32+SfFk+t/L04+6PgKJN3TcZ/43sTLKpB06yO3i5Uz7hQDd9hJTL7uLHHPE6vE7y//lfx8/PxTxcPPPlr1M8o/9MwjYu0lD8jyLvQdIcvmCGTdVCCmAi4EjZgm9SlOyEqjHs+1oYDvPldLM2SOAEr77b6vLAZIAuS0HDZZfr7lF7eJ9ifuE9e3XCM/z7rtWwKQ9OjF9/eBpEe/uVqCloIk9VlBlPqM81GngqTrVl8voWnpmddWoAxtOnP06fJzsH1BW1zoO0KWDa9lnVQgoQIuBI2EpsnTCFlp1OO5NhRwzecARcjiKAh5/qUN4uA9D5SfASyApC8ffY78DIhBpmhJy9XynOk3XiBuffRHIghBKy/8sQStKEjCch0g6b6vtsn68G9cc/5pl1cg7XfPPyVO+fgJ8jPaClBSEJd1/7nQd4SsrHud9VGBFAq4EDRSmEfISiMez7WiQN4+F9yDBChSy2sAFmSKLj7haxJiAEnfv/+GyvJaFCSpzJGCpmB51Ic9TdefeY2sH9fDvqfZJ3y9Am34PwVJCuTUnikrHZCi0rz7LklTCVlJVOM5VMCSAi4EjTSmM5OVRj2ea0OBOD4XzMwEl9cALIAk7EFSkHTl3QvFfRfeKZfTFPQEIei2aTeJTww/aJvv1fLaqhlt8nxkjm555PY+kAQoOv/T0yqQ9OcX18u66uGI03dF6UHIKkp5XpcKhCjgQtBI03GErDTq8dwkCtRaXgMkfeqyz0RWq6AI0IPMUhCKqkESMkdYYlOQBAgDKGF5DRCG6wOS1B4k28trkYY6VsCFeEnIcmxQsbl+K+BC0EjTA4SsNOrV57lhj/gfPPzAynIXlr9aDvtcJdPTev8N4vqWq+VnBUXVIEl9r5TtEUL0kx/e+te+Q/cRS1uukfUBiABJl5z4dXl9tM2l5TXfRpAL8ZKQ5duooz1OK+BC0EgjMCErjXpunotsjdr4DCjB02rYg6T2BLXev1RccvzXKpB00e2XykwRzkEWCMttKlNk+llBFTJHrauXivkTL6tAEqCoZfTkCiQd+M3RNYXduPAZN4Wvg1a7EC8JWXUwEGmiOwq4EDTSqEnISqNe/udi+QrvPVJPrwGY8LTa5w/7nIQUQAyWz7536twKJJ37gxmxoUhBFLJEyC7dPv0HErIARAArBUm4vsxcvQlJaB+eZkuzB8l3n8t/1OR3RRf6jpCV33jglahApAIuBI1II2oUIGSlUc/sXH0PEv6NN2ar5TUFSScfeJyEIgVJFx8/U0IN9hB94/Y58pH/o5s+VckkVfscLI/6LlrxLbkxW0ESyuDpNVwPmSyUwdNr6jUEeqbLzMJsS/nuc9mqVa7aXOg7Qla5xgxbU+cKuBA00nQRIStaPX0PEiAJb8w+qumIykZpZI7wHiQFSd+47VL5NBuyOQp6kFkCyKjlteBnBU1hkITlNfyMCSAJAISn2c48bLK8HtqD7BKupSBJh7po68pXwnefK5/i2bXIhb4jZGXX36yJCqRWwIWgkcbIeoAsvPdILa8BQABFankN0IJMkcocIatzRusXK5mjKEgKfq/OV8ttweU1ABsgKbi89qHdR1QgKU1/+nCu7z7nQx9Vs8GFviNk+TwCaZtzCrgQNNKIWkbICi6vYQ8SnihTT4/hDdlqeU1BEjJJyOYAak5YMFHuSULmCHuKsCcJEIXH8hUUqc/qe1Ue5+PdSXikH/Wh/otuu7SyBwltQ2ZJQRK0V5mkNP3Ac99SwHef87mvXeg7QpbPI5C2OaeAC0Ejjag2IKvW8hq+wyP9Jx90XGX569ybZogvf/ocuedIZYIUBKnPgCi84FFBUfCzKg/gwUZtlEV9uB6W6ABFWG4DJLX/ZqUY++FP9fkplLK+QTtN37p6ru8+52q/mLTbhb4jZJn0JMtQgZwUcCFopJEi3L7edxLhUXlACd6YPXb/IyobpfFIP36wVmV6ZOZo4mVGkBSEJpV5UpAEKJp+04USihQkYXltbNMRFUjC02tcXkvT6+U+13efK7f66VrnQt8RstL1Mc+mApkq4ELQCBqMPUhqeU3tQTpq/zESUgAxWD7DniRAzG7n7Pnm6x7fetmjqg+QpSBIZY7CPuP32fC0GpbnFCQhkwQIU8trpxx0vIQ0tbxGSMp0mHpVmYs+51UHpDDGhb4jZKXoYJ5KBbJWII+gEXwaDO8d+tDQfSpPj13504UykwNoAcSc3vpF+UZtQI36GZIgBAGiAD5RkATI6hH93nyrdq96PT09ol+/tzJZWKIDkClIKvoR/6z7mPWVS4E8fK5cFvvTGhf6LjZkLV68WKxatUoMGTJfshmUAAAgAElEQVREzJo1SwwcOFC0t7eLZcuWyZ7T/7/sXWljf0jZbWb7yq2ASdAIQgfemK2W1wBQeKQfb9RWkITlNUCRDklBKKr2OQhVgK7JrV+Qj/SjPlwPe5AARSqTBNDab+iICiTpUEefK/f4q8fWmfhcPerigs0u9F0syOro6BBr164VU6ZMkWC1fv16+W+AV3Nzs2hqanKhXyptZMB3qru8aSzABVka9Z4hQBIe+cfyWu+YDC6lvfUZPxeCH7TF0254Ik1ljtRnBUX65+PnnyqfdMOSWnAPklpeU3uQbC+v0ee8GcbeGOLCRO2N2Bkb4kLfxYKs5cuXi1GjRolhw4aJzZs3ixUrVoiTTjpJZrHGjRsn/9+lgwHfpd4qT1uxB2n3nYdUMjX4bTVAksrk4L1H2JMEsAHU4LfRqkFQEJIqe5Z6eoTo1/tTtUL+G//oJ35/+a/kI/+oW/2UCF4TEFxe0yGuPMqJNyEyvEX8jbgy9VT9tMWFibp+eiOepS70XSzI0s3v7OwUbW1t4uSTTxZXXXWVeO2118TGjRvFjBkznMloEbLiDWhXS+uP+MMGPL0GKFJ7fs696UL5Rm2ACjI7n5r7H3Kjdi1IAkQtPfPayh4l9TkIVajv9Ou+IPc4oT58xs+OYKlNQRL2IOHfaI8LQSPNOKDPpVGP59pQwHefs6FZWep0oe8SQxaWC3GMGDFCLFiwQEybNk0MGjRILFq0SEydOlXu1Sr7wYBf9h7qbV+t5TV8D0gCNKk9QoAkQBM2YivoCUIQyuNHaMO+HzN3nKwL5wchCdfDHiRAkYIkZKPeN3hoBdrSqOpC0LBlHzNZaZTluUkV8N3nkuriwnku9F0iyFJZrJaWFtHQ0NCnL1zan0XIyseNAEnYf6QyR9iDtPvgoTJzhOP01i+IDw0dIfcMAWoO/MZhciM39hzFhSScf8S3x8mXPwKScOCRf1wL4IQDy2sAJOyBCoO4fFQJv4oLQSONPvS5NOrxXBsK+O5zNjQrS50u9F1syMJerHnz5okzzjgjdA8WMlx4wtCFTfAM+OGuEvaI/+6Dh1SgBD/7cfDwAyuQdMTc/5DLYQqS9rngo3JPEpbTUBc+q8xRtc+qPFrUfNGhEohQHw7sQQI0KSjTl9fwPUBsp/47efFbbC4EjTQBlj6XRj2ea0MB333OhmZlqdOFvosFWVu3bhXz588XY8eOrQpR+ub4OB3R1dUl8CfP49CFx1S93APn3JVnUzK91qZX/iLe1fAuMaBhR1lv+1P3iV132kWMHLq//PztlfPEnu/5gDhp5Gfl51OWni6/++qnzpOfocuHh+wnFpxw2TafX936mjj2ulMq3+OzOn/OsRfJ8tNuu1B8ZPcmcfpBp8rPCx5cJD9/8gMHy88//+PDYvi7PyDbhAN1qLZmKoSDldUakzDH5XGpxla1bsnStv79+4vu7m4HRwCbnLcC9Lm8Fc/uenn1XWNjo8CfJEcsyNJf26Aupi8dbtq0SW6GD1tGTNI42+eU9a46ankNe5Cw3KYyPVhew1LcbdNukpLBLpU5MvmMzBGWz7A8hwPLa1hKU/VjeQ31q0xSsH22+6me6nfhzixNf5TV59LYxHPdVoA+527/udB3xpClsliPP/54pUdGjhwppk+fLlavXi1f4zBgwAAxc+ZMZ17lkFXADy6vAUJwqD0/2IO00/YDKnuCsAcJkKT2DO19wQGyrA5J+JmSVTPaKtCkf97rKx+R0KO+x3uQsPFaQRKW1/AzIniaDQeW11BebdT2aXnN3fAQ3nIXgkYazbPyuTRt4LlUQFeAPufueHCh74why91uqN7yWh0E4FFQgvcgDdh+xwq04A3aO+0wQFzfco2sHJCEjd2PXnx/BYrwHqW1lzxgDEmAIgVdeHoN0KQ2auPpNVxPQRugDod6maWPfVOvNrkQNNL0DSErjXo814YC9DkbquZTpwt9V5eQBUjCAXjpPbb9sVodkpA5AtAoaMIj/viMVwDgQOYImSK1vIbMEQ4FScHMVj7Dj1dxUQEXgkYaXQlZadTjuTYUoM/ZUDWfOl3ou7qELCyv4cCbu8MRS4glLVdX9iBheQ2HegVBPsOHV6lHBVwIGmn6hZCVRj2ea0MB+pwNVfOp04W+q0vIUt3PgJ+PI/Aq5gq4EDTMrdm2JH0ujXo814YC9DkbquZTpwt9R8iqMhb49ul8nIRX6auAC0EjTZ8RstKox3NtKECfs6FqPnW60HeELEJWPt6Q4VVccKyk5vpsGzQhZCUdGTzPlgL0OVvK2q/Xhb4jZBGy7HtCxldwwbGSmuyzbYSspKOC59lUgD5nU127dbvQd4QsQpZdL7BQuwuOldRsn20jZCUdFTzPpgL0OZvq2q3bhb4jZBGy7HqBhdpdcKykZvtsGyEr6ajgeTYVoM/ZVNdu3S70HSGLkGXXCyzU7oJjJTXbZ9sIWUlHBc+zqQB9zqa6dut2oe8IWYQsu15goXYXHCup2T7bRshKOip4nk0F6HM21bVbtwt9R8giZNn1Agu1u+BYSc322TZCVtJRwfNsKkCfs6mu3bpd6DtCFiHLrhdYqN0Fx0pqts+2EbKSjgqeZ1MB+pxNde3W7ULfEbIIWXa9wELtLjhWUrN9ts13yPK975KO6bKf53u/1bLP9Zduu9B3hCxCVtlj4Dbtc8Gxkorqs22ErGeSDgueZ1EB+pxFcS1X7ULfEbIIWZbdIPvqXXCspFb7bBshi5CV1C9snkefs6mu3bpd6DtCFiHLrhdYqN0Fx0pqts+2EbIIWUn9wuZ59Dmb6tqt24W+I2QRsux6gYXaXXCspGb7bBshi5CV1C9snkefs6mu3bpd6DtCFiHLrhdYqN0Fx0pqts+2EbIIWUn9wuZ59Dmb6tqt24W+I2QRsux6gYXaXXCspGb7bBshi5CV1C9snkefs6mu3bpd6DtClqeQ5cLgS+p+tC2pcsWfx8fJi+8DtqCvAj7HE97YFH9jQ8giZDkXc30Oij7bxoBffMB3ztlzaDB9LgeRLV3Chb4jZBGyLA1/e9W64FhJrffZNkIWISupX9g8jz5nU127dbvQd4QsQpZdL7BQuwuOldRsn20jZBGykvqFzfPoczbVtVu3C31HyCJk2fUCC7W74FhJzfbZNkIWISupX9g8jz5nU127dbvQd4QsQpZdL7BQuwuOldRsn20jZBGykvqFzfPoczbVtVu3C31HyCJk2fUCC7W74FhJzfbZNkIWISupX9g8jz5nU127dbvQd4QsQpZdL7BQuwuOldRsn20jZBGykvqFzfPoczbVtVu3C30XG7IWL14sVq1aJYYMGSJmzZolBg4cKDo7O8WcOXOkmjNnzhTDhg2zq2xGtfOdPRkJmXM1LjhWUkl8to2QRchK6hc2z6PP2VTXbt0u9F0syOro6BBr164VU6ZMEe3t7WL9+vVi4sSJorW1VYwbN06q2dbWJlpaWkRDQ4NddTOonZCVgYgFVOGCYyWVxWfbCFmErKR+YfM8+pxNde3W7ULfxYKs5cuXi1GjRslM1ebNm8WKFSvEIYccIu65554KWOll7MqbvnZCVnoNi6jBBcdKqovPthGyCFlJ/cLmefQ5m+rarduFvosFWbpcWCJE1uqoo46S2a0JEybIr7Gc2NzcLJqamuyqm0HthKwMRCygChccK6ksPttGyCJkJfULm+fR52yqa7duF/ouMWRhuRAH9mapJUR8xv/j/whZdgdXVO0uDL4oG6p9T9uSKlf8ebyxKb4P2IK+CvgcT3hjU/yNTSLIUlks7L1at24dIauEUcvnwEHbSjjgDJtEyDIUisVyU8DneELIchCysBdr3rx54owzzpB7swBca9as4XJhbiHB7EI+Bw7aZjYGyliKkFXGXqnvNvkcTwhZjkHW1q1bxfz588XYsWMry4F6VgtPFCbd+N7V1SXwJ8/j0IXHVL3cA+fclWdTMr9WLdtwMZfto22ZD5fcKszL5/r37y+6u7tzswsX8nlc5ipkzhfzvd/y8rmcu01eLq++a2xsFPiT5Ii1XKhe24BXOKgD4MVXOCSR3u45Pt+d0Ta7Y8dm7cxk2VSXdSdRwOd4wkyWQ5kslcV6/PHHK+N45MiRYvr06WLTpk18GWkS77Z4js+Bg7ZZHDiWqyZkWRaY1cdWwOd4QshyCLJij1wHTmDAd6CTQproc1D02TYG/OIDvpseb7fV9Dm7+tqs3YW+i7VcaFOsIuomZBWhevpruuBYSa302TZCFiErqV/YPI8+Z1Ndu3W70HeErCpjYONCtwOiC4MvqfvRtqTKFX8eb2yK7wO2oK8CPscT3tgUP48TsghZzsVcn4Oiz7Yx4Bcf8J1z9hwaTJ/LQWRLl3Ch7whZhCxLw99etS44VlLrfbaNkEXISuoXNs+jz9lU127dLvQdIYuQZdcLLNTugmMlNdtn2whZ7kKWz+PSZ9voc8X7HCGLkJWUBwo7z+eg6LNtDPjFB/ykTuvzuPTZNvpc8T5HyCJkJY27hZ3nc1D02TYG/OIDflKn9Xlc+mwbfa54nyNkEbKSxt3CzvM5KPpsGwN+8QE/qdP6PC59to0+V7zPEbIIWUnjbmHn+RwUfbaNAb/4gJ/UaX0elz7bRp8r3ucIWYSspHG3sPN8Doo+28aAX3zAT+q0Po9Ln22jzxXvc4QsQlbSuFvYeT4HRZ9tY8AvPuAndVqfx6XPttHnivc5QhYhK2ncLew8n4Oiq7b95fwDqo6HXa54rPJdLfv4KwuFuVTkhV0dl5GGCSF8to2QRcgy8QFrZRjwrUlrtWKfg6KrthGy/J6sXR2XJoHIZ9sIWYQsEx+wVoaQZU1aqxX7HBRdtY2QRciy6vQWK3fV50wl4TxnqpSdclwu5HKhnZFlsVafg6KrthGyCFkWXd5q1a76nKkohCxTpeyUI2QRsuyMLIu1+hwUXbWNkEXIsujyVqt21edMRSFkmSplpxwhi5BlZ2RZrNXnoOiqbYQsQpZFl7datas+ZyoKIctUKTvlCFmELDsjy2KtPgdFV20jZBGyLLq81apd9TlTUQhZpkrZKUfIImTZGVkWa/U5KLpqGyGLkGXR5a1W7arPmYpCyDJVyk45QpZjkFVrMoMp6p1EPgcO2mYnGKSplZBFyEozfoo81+d4Al0JWUWOLiEIWYSsYkdggqv7HBRdtY2QRchK4MqlOMVVnzMVj5BlqpSdcoQsQpadkWWxVp+Doqu2EbIIWRZd3mrVrvqcqSiELFOl7JQjZBGy7Iwsi7X6HBRdtY2QRciy6PJWq3bV50xFIWSZKmWnHCGLkGVnZFms1eeg6KpthCxClkWXt1q1qz5nKgohy1QpO+UIWYQsOyPLYq0+B0VXbSNkEbIsurzVql31OVNRCFmmStkpR8giZNkZWRZr9TkoumobIYuQZdHlrVbtqs+ZikLIMlXKTjlCFiHLzsiyWKvPQdFV2whZhCyLLm+1ald9zlQUQpapUnbKJYKsjo4OsWHDBjF27FjZqvb2drFs2TL57yFDhohZs2aJgQMH2mlxhrW6OPj4nixOZhm6QGZVEbI4LjMbTDlXRMjKWfAML+dC38WGLADW3LlzxaRJkyqQtXjxYtHc3CyampoylM9+VYQs+xrbuIILjpXUbldtI2QRspKO+aLPc9XnTHVzcZ7LwjbUsXHhM6ZVWSsXC7I6OzvFkiVLxOGHHy62bNkiIWvr1q2itbVVjBs3TgwbNsxaQ21U7OLgYyaLk5kNX0hbJyGL4zLtGCrqfEJWUcqnv64LfRcLspQk+nLh5s2bxbx588Rrr70mNm7cKGbMmOFMRouQlX6QF1GDC46VVBdXbSNkEbKSjvmiz3PV50x1c3Gey8I2JzNZYZCF7NaCBQvEtGnTxKBBg8SiRYvE1KlTuSfLdJTELMdMFiezmEMml+KELI7LXAaahYsQsiyImlOVLvRd6kxWUEuX9me5SPiELE5mOcWvWJchZHFcxhowJSrswkSdRi4X5zlTe13ou8whC08a4glDFzbBuzj4CFmczEwDUJ7lCFkcl3mOtyyv5cJEncZeF+c5U3td6LvMIWv58uVi1KhRsTfBd3V1CfzJ8zh04TFVL/fAOXfl2RTjaw28bnzNspvPvFl+X8s2fF9W+0yEcNE23/utln1qTEaNyyzHZP/+/UV3d7fJcMqsjIvj0tR4F23z3eey6Lssfc60PVmWy2tcNjY2CvxJcqSGLOzJamtrEy0tLWLTpk2Vfzc0NCRpT67nuEj4zGS5mTHwvd+YyXJzXJoGXBcyBkFbfPe5LPquDK84MLUjrJwL4zI1ZMFw9TLSAQMGiJkzZ8bOYqUROc25hKw06hV3rguOVW8Bn5BFyCouIoRfmZDVq4uL85zpWHJhLkgEWaYClL2ci4OPgcPNycz3fiNkuTkuTWO0C5NZvd3YZNF3zGSZqpi8HCGrinZlHXy+T9YmQ5kB30SlfMsQsghZ+Y646KsxVjKTVYZ5nJBFyIqOViUrQcgqWYcIIQhZhKyyjUpCFiGLkFWwV3K5sOAOSHh5QlZC4SyeRsgiZFkcXomqJmQRsghZiVwnu5MIWdlpmWdNhKw81Ta7FiGLkGU2UvIrRcgiZBGy8vO30CsRsgrugMDlfQ6KPtuGbiRkEbLKFU1qj0m0dZcrHpNNdvGmjT4XDZAoQcgq2CsJWQV3ACGrogADfjkCYhqPcHWyNrHZRdt4YxMNImWAEJPxV62MC+OSG9+r9F5ZB5/PgYO28a46TcAt+lwXAn5SjVy0zed4kmUmq2fLq6LfDgMqQ+P/Xtwg3rbDgMr/vbFhnei3/QDx9sFDZJl//OGX8vvthuwtP2/97WpZ9p0f/Jj8/Pov20S/7XcUDfuNlp+7f75cft6h+T/k57/fu0i8befdKp9fufkbYrshe4n+h5wqv3956Xliu932EjsedZb8/NI1LfL7AZ/5ivzcNW+8/Dxw/CVOZCEJWYSspHE38/N8Doo+25ZlwM98UOVYoYsgYiqPi7Zl5XMbLn8sFoQASnAoCAGU4FAQAijBoUPI23ferfI5CCGv/vgKge+DEPL3lde92X09b/7dr/J5+4+NkxCC49dfHik29PxLfP6fW+Tnn7/zXWJDT4845Z/dcjntha8fIgGq8bzen2TDZ0DUu7/W+9Ny0BHQ0/jl3u+z/iyvv/OQSv1hnwFVg7/4fXn9v156jHjHkL3EoNO/S8gydeCiynG5sCjlw6+bVVAsYxbSZ9sIWb3j2UUQMY0AtWzbSfQT6xY+XakKmREcKjuCzAgOlQkxgRA9M4JMSBwIAZQgc1ILQoAlu17xa9muB8/7sHhV9PSBkHUalPxm4G6ZQwgyOe8xhBhAB/RQ5RWEvLFR07ynR/Tr1wtZsO2dHzigAiV3ndckIeuiN7bK77+73fZig+gR33ljq4Ssl6//kgRClTl69cffkdCjoO61e66V9qtMVPeDP5CfFSRuWXun/KwgMgiVwf4OZsaCmbNgZq3WGHXB55jJqtKDZZyooyYzfO/y3h6fQcRn26LGpRqTUSBSVp/LAkRQh7IvawjBJIfMg5r0gpkQfAZ0qElTQYiaVLE8A4hRyzFYnsGkPmjyPGk6lmdWPv878aV/vi4/IxOiQwg+7zx0n6qZEJPMSBA60kII2v+vlza+1XUgjzcTPTLv09Mjdr2yF7IAIa/29IgvvdFr3/ffsYO0DxCC46kDjo0NIbi+gpJg/wQhJLj8ZgohfNjEjRsbQhYhy3QOsV7OZxDx2basISsJhNTaIxK2PBPcI1ILQrBnpN8OO/aBENzp7zT+4gqE4E5+xK/a5OefyuWYbZdnDpn3G/l9EDqygJBaUBKWCQnLjKjloK4rx0t71fIMPkvIqgIhyIwcO/bsPpkQ7OFREIdMCPpHQR4yITqEBPsnuMcnCYRInWcdWjNmuXxDmrXPWQ/uli7ATJYlYbOqlsuFWSmZTT0+g0iWtplAiL5R1WR5Bj2op//xWd+oGgUh3WvvrCxXyAULmTnoTR2884MfrWRG4HO3vKP/NsszWGD6yJWPG0FIGJREZULSQogOJdgTgsyPDiFvH7ybGPHYTyqZkLDlmfO++1v5PZZj8oYQXFct1wXHj4n3ujCZBe3I0udMNMq7jM+ZLJ/6jpksZrLyjg1Vr5eVY2GjKg59T4j+tEySPSJxIUTfqIpMSB8I6Xlzo+qbEAIiAeBgeSYMQpAZwfHpf/y9slFV35hqkhmJAyGoD8d7v/VgBXqCmY/g53+9/ppajZF8heUYtUcEm2ZVZgT2YTlGX565ZLsGAchKCiHB5ZiwTEgv7PU+/RSEzuB4SAIhqNdFEDF1fhdtyyqelHUZm5Dlhs8RsghZwiQzAplMn5bBpKdnQoLLA9X2iFQ2qoZACOrbpcpGVR1CUA4bVeNASBAqELxqQUkmEPLWFhGZ9XnHB3s3qlaDENiFjasI+FGZkOBG1WB/BJdnojaqRkEIxk+tpRnuyeoNMmWdrE1Ai5BlolK+ZQhZhKx8R1yCq5kuF9qAEH2janASDIMQmDfgM+f3vlm7CoRgZycmNGxU/cXzT1aelglCCD6/b/DQyiO6YZmQYCZD/5wEQkwyI2qjavCB5N7Vp+obVZEJURCCv58+4sw+yzFhT8voe0SyhpCwp2W4P6TXQU19LoE7F36KiyBiKpqLtjGT5a7P+dR3dZnJwtMzOPZ98n75N/aI4MB7Q3AEIeRvlx4j/1+9NyQskxEHSkzOD+4BQf14hBeDLwxCZAP79T5d+OLVnxf3PvNIZaNqEELw+eSDjq+8RyWYGUHmCYfaqJoWQsKelkH9wT0iPoOIT0EjbGL2+a7aZxDx2Tb6HCGrDNnjuoQsQAiODz31gPwbT8fgUE/PhEEIvlePOKeFkLCnZVC/Wo6rtTzjc+CgbW6kvwlZ4WjiYraHkEWfMx0DeZbzaS6oS8hSg8XFpQufBl/QaWkbA36egTzraxGyslY0XX0+xxMo43P22Ke+I2RV8eMypBnjZgxQ3uV3v/jkWPUEkL4HfNOpnpBlqlQ+5XyOJ777nE99R8giZOUT8Qyu4pNjEbLeUoBPF/ZqUdYbNwPXdPL1FD7HE0JW72t6XLixIWQRskxibC5lfA6KPtvme8A3HfwuBHxTW4LlXLSNPtfbi9wWk3TUZ3MeIYuQlc1IyqAWn4Oiz7YRsqInM2ayMggQMaugz0WPy7JmV33qO0IWIStm6LJX3CfHCqrks22ErOjJjJBlL25Uq5k+Fz0uCVn2xyUhi5Blf5QZXsHnoOizbYSs6MmMkGUYBDIsRp+LHpeErAwHXJWqCFmELPujzPAKPgdFn20jZEVPZoQswyCQYTH6XPS4JGRlOOAIWdsqwA2B9gdYnCv4HBR9to2QFT2ZEbLiRIJsytLnosclISubsVarFmaymMmyP8oMr+BzUPTZNkJW9GRGyDIMAhkWo89Fj0tCVoYDLstMVkdHh9iwYYMYO3asrLazs1PMmTNH/nvmzJli2LBh9luewRWYycpAxAyr8Dko+mwbISt6MiNkZRgoDKuiz0WPS0KW4WBKUSx2JguANXfuXDFp0iQJWVu3bhWtra1i3LhxshltbW2ipaVFNDQ0pGhWPqcSsvLR2fQqPgdFn20jZEVPZoQs0yiQXTn6XPS4JGRlN96q1RQLspCxWrJkiTj88MPFli1bJGTh/3SwWr58uRg1apQT2SxClv0BFucKPgdFn20jZEVPZoSsOJEgm7L0uehxScjKZqzVqiUWZKmK9OVCQNaaNWvEhAkT5NeLFy8Wzc3NoqmpyX7rU16BkJVSwIxP9zko+mwbISt6MiNkZRwsDKqjz0WPS0KWwUBKWSQ1ZAG41q5dK6ZMmSKb0t7eLoYMGULIStkx1U73OXDQNjd+iytsbNbqO/52Ya9iZZ3QTEIVf1bHRKV8y/jscz7NBYSsKn5R1oDo0+ALSk/bCFn5TlPZXs1FEDFVwEXbfI4nvmePfeq71JDF5ULTMJVNOZ8GHyHrLQVUtsfFycz3gG/qua72nYl9Ltrmc6z03ed86rtMICuLje9dXV0Cf/I8Dl14TNXLPXDOXXk2xfhaA68bX7Ps5jNvlt/Xsg3fl9E+2uZmv2E81eo7NSajxmWWY7J///6iu7vb2K+yKEify0LF7OrwOZ6U0eey67na8QTXyXuea2xsFPiT5EgNWXyFQxLZk5/jE+Ezk8VMlj4GyrpEb+qtzPaYKpVPOZ9jJTNZj8lB5ILPpYYsGMqXkeYTNKIcC9+7vOzkc1D02baoccmN773xoYwQ6fO49Nk2333Op75LBFn5IYXdK/EVDnb1jVu7T45VT1k63wO+6Th24a66nsalz/HEd5/zqe8IWVUiaBnvOqMci5ksZgxMgSDrcj4/Tm6qFSHLVKl8yvk0UYcp5rPP+dR3hCxCVj4Rz+AqPjlWPWUMouCfy4WEfwP3z7yIz/HEd5/zqe8IWYSszINb0gp9cixC1lsKELIIWUljQprzfI4nhCzPN76nGfhlOpd7ssrUG0L4HBR9ts33gG/qJVwuNFUqn3L0uV6dOc/lM96qXYWZLGayrI/A90yeXfMaf106S37vc1B01bZafaf6LarvyprJMh2Xpg5CyDJVKp9yrvqcqTpZ78kadP2TVS/98un7mjYrk3I+9R0hi5CViVPUqsR0MvPJsYJ6uGobIcvcPQhZ5lrlUdJVnzPVhpDl8XuyTAdB2csxjZpPDxGy3M3SEbLMfYSQZa5VHiUJWfGWC5nJsjMqmcliJsvOyNJqJWQRstRwKNONjem4NHUQQpapUvmUI2QRssrwKiZCFiHLesQzncx8Doqu2sZMlrl7ELLMtcqjpKs+Z6oNlwu5XGg6VgorV6a7alMRXAwchCxmspjJ4s/qmMa4rMq5GCvj2E7IImTFGS+FlCVk5SM7IYuQRcgiZOUTbd66CiGLy4VcLszb6wLXI2Tl0wE+Q5bPtmF0cLnQTTUTLgsAAB5sSURBVED2fVyaRC5CFiGLkGXiKRbLELIsiqtV7XPA99k2Qpa772/zfVyaRC5CFiGLkGXiKRbLELIsikvIkgq4/qJVZrKYycI45qb+fGJlnKtwT5Yb45JPF1YZ1WUg4LCmuXh35vNdtc+2MZPFTJZ6Wz8hKw7+5FOWkEXIymekpbgKM1kpxItxqs8g4rNthCxCFiGrnA8swDcJWYSsGNNwMUUJWfno7jOI+GwbIYuQRcgiZCEO8LcLk8+VXC7kcmHy0WN4ps8g4rNthCxCFiGLkEXIMpzoqhQjZBGy0o0gg7N9BhGfbSNkEbIIWYQsQpbBJFejCCGLkJVuBBmc7TOI+GxbkZCVx4/VFtV3tWzLakIryjaDcJC6iM+2xRGHe7K4JyvOeCmkLPdk5SO7z0HRZ9sIWXYyWYSsdHHHd58zVYeQRcgyHSuFlSNk5SO9z0HRZ9sIWYSsMi4X+u5zplGZkEXIMh0rhZUjZOUjvc9B0WfbCFmELEIW92RltYQdZ7Zx8X2Q1ezjnizuyYoz9hOV9RlEfLaNkEXIImQRsghZiaa9ykmELEJWuhFkcLbPIOKzbYQsQhYhi5BFyDKY5GoUIWQRstKNIIOzfQYRn20jZBGyCFmELEKWwSRXb5CV9YbAdBKbne3zZE3b3PyRYUIWIYuQRcjKErKKmgvyeKLX6p6szZs3i9mzZ4sNGzbI60yaNEmMHTvWjC4slCJkleupi6Icy8LQ2qZKn20jZBGyCFmELEJWupkkk+XCzs5O0dbWJlpaWkRDQ0O6FmVwNiGLkJXBMDKqgpDVK1PWPseXkRoNv6qFfB6XPtsWp9fpc+bznPOZrI6ODrF27VoxZcqUOGPEWtmsB5+1hmoV+xw4aBuXC9VQN31tCiErXdShz7nrc6Y9n/U8R58zVT5euUwyWe3t7eKhhx4Szz77rBg5cqSYPn16oRmtrAdfPEmTlWZQdDMo+txvXC7kciGXC7lcyOXCZHO6OisTyFq8eLGsD5ksABcO7smK1zE+T9a0zU2AJGQRsghZhCxCVry5PFg6E8jSKy3D/ixmsszXqtMNH7OzCVmELC4XvjVZ57E/hD7nrs+ZRVXug4ROtbYf4PuNC5+Rcubhc9X6LXPIwpOGK1asEBMnTixsyZCQZT74TB06TTkGfHcDfq2+++vS3kwPjqx9jvtD0nicEPQ5d33OtOfpc+bznFeQhUzWmjVrxIQJE0zHiizX1dUl/2RxDLxufNVqNp95c+W7QxceU7XcA+fclUVTjOsYNeeWmmXXzDxFfl/LNnyv7KtlG8rlaV9Rth245o2amj46ajvj/qlWsCjbUjfcsIJa9qkxGTUuk/hcrb4z6bf+/fuL7u7umlYW1Xc+j0vaZuhYGRTLep5L63MmJrnqc42NjQJ/khyZZLKwJ6u5uVk0NTUJ/d9JGpTFOVkTfhZtiqqDd57Z33nmcffic79hzDKTxXGJcVCmZZmifC6PeBI1T+jfZz3PMXscR33zsplAlv4y0jFjxhT+KoesB5+5nMlLFhU4krfY/MyibMsjKBZlm7n66UoSsghZhKzi9/WEeXHW8xwhK12srHZ2JpBlp2nJa8168CVvifmZPk/WRdlGyDIff9VKErIIWYQsQtbLp++bPphEZMZxAbXPs9YcjnJxn3rNYy4gZL2pgOqcqMChnkrIZGQZVFIUiBg0LXWRomzLw7GKsi11pxhWQMgiZEXFSnyf51NcRflcHvHE0C1lsayTCcxkxVHfvCwzWVW0ImSZD6Kokj4HxaJsi9I8q+8JWYQsQhYzWcxkJY+ohCxCVvLRY3hmUSCSx51nUbYZSp+6GCGLkEXIImQRspKHUkIWISv56DE8sygQIWQZdlCNYoQsQhYhi5BFyEoeSwlZhKzko8fwTEJW9hO1ofSpixGysu87n+GftqV2OeMKuCerXK8WqdZxhCxClrFTJy1IyMp+ok7aF3HPI2Rl33cEkbijsG95n+NJHGUIWYSsOOMl07JZD75MG1elsqICh8+2+TyZ5dFvuAYhi5DF5UIuF3K5MHnEZSaLmazko8fwzKIAkpBl2EHckxWqgMvv7KHPuQnHcTw262QCX+EQR33zsoQsQpb5aElYkgE/+4CfsCtin8ZMVvZ95zP807bYLpb4BEIWlwsTD560J2Y9+NK2x+T8okDEpG1pyxRlm88BP22fmJ5PyCJkcbmQy4VcLjSNmNuWYyaLmazko8fwTEJW9hO1ofSpixGysu87n+GftqV2OeMKsk4mcLnQWPpYBZ2CrDIGfKidBeUTRDiZlS1jgPaU0eey8Lco2/A992SV8zfiGCt753hCFpcLY9GeSeEyBnxCVnTPMSi6CZBRIKIghAH/MekEu50zvKYz8Pf9eEMaFS1NYyV9rnw+V61vmckyWC5kCjwqNNT+3jRwuPjL6z7bRsiaFZkxQAH1o/OELCEYK/OJlYQsQla6kVblbGay3MyI+AwiPttGyCJkESCFKGMGkpBFyCJkxVTA58matrkJx4QsQhYhi5CV1ZaYqHiC713eB8nlwjcVUEEjag+FuntBOabAYxJjoDghi5ClhkStJTVTn+PG92h/pM+56XOm/cZMFjNZ0VEgQQkuF/odOLgnq1ybp6PuPLnxvTeIMdtTzmyPz/GEkEXISoBQ0acQsghZURlIfF/GPRQuBnxCFpcLCZDljCeELEJWNDElKEHIImQRsvJ9+3QZfY7LhdHB03TZyUX4p229/c/3ZJUv8x/mmXyFQ5V4Zbo/BKdnEfQZOAiQZQNIZrKYyWImi5msrOa4qHiC77nxPfoGymqJMt5VZzUACVmELEJWb5YOB3/iI10oZTzxO54wk8XlwnQRosrZhCy/AweXLsqX/i6jz2WROfb9rpqQ5XesJGQRsghZMRVgUPQ7KLoIkFEgwqcLe52cS2rlXFJz0edM5wFCFiErJmKYFS/jXTWXC6P7zjRw+BwUXbSNkMU9WQTIcgIkIYuQFT3zJihByGK2p2z7lnwGSEIWIYuQRcjKKpEQFU/wPTe+1wCjxYsXi1WrVokxY8aIKVOmJECo6FMIWYQsQhZf4cA9WelipeuTmc83Nqa2MZNVZ5msjo4OsXbtWglXgK3m5mbR1NQUHQliliBkEbIIWYQsQlZ04DSdrF1cxqZtvf3P92SV70GhMM/M5D1ZOlh1dnaKNWvWiAkTJkRHgpglCFmELEIWIYuQFR04CSJ+x0pCVp1lspYvXy5GjRolhg0bJgBZbW1toqWlRTQ0NERHgxglCFl+Bw7eVZfvzqyMPkfIig6ahCy/YyUhq44ga+vWraK1tVWMGzdOQtbmzZvFihUrxMSJEwlZ0bGwUoJB0e+g6CJARm1U5Sscet2Xm8PLuTncRZ8znQcIWYQsQlYMwIqazLhRlZOZGk55/vh11LgkZHFcFjEuTUGEkNXbO7udM7zqbGT683HMHsec0LXimezJ4nLhvsl74M0zGTiYyYoKiPiekJXNb4VGASRvbAiQZQZIZrLqKJOFzubGd0JWLcokQLoJkFEgwkwWQaTMIMJMFjNZed+Uhs2DmWSysniFQ1dXl8AfHlSAClCBtAr0799fdHd3p62G51MBKkAFRGNjo/yT5MgEslQ2y/bLSJMYyHOoABWgAlSAClABKlCEAplBVhGN5zWpABWgAlSAClABKlBWBQhZZe0ZtosKUAEqQAWoABVwWgFCltPdx8ZTASpABagAFaACZVWAkFXWnmG7qAAVoAJUgApQAacVIGQ53X1sPBWgAlSAClABKlBWBQhZZe0ZtosKUAEqQAWoABVwWgFCltPdx8ZTASpABagAFaACZVXAK8jCj1PPnj1bbNiwoaL3jBkzRFNTk2hvbxfLli2r/P+AAQPEzJkz5Y9a49C/HzNmjJgyZUrhfYYf354/f754/PHHZVuULaphYW0O02DSpEli7NixIlgf6gnqULTReLHt3Llz+zRj5MiRYvLkyWLp0qVi6tSpYuDAgQLlrrrqqkofwu5FixZVvi/aDnV9ZY/ed6ofMC7RL3qfBfuj1ndlsRHjEHZOnz5d/ii8/qPxaH9Yf5511lnSH9UPy5fFlqh2VIsju+66q2htbXXOnjB/w1hVMVH1KT6rl06feOKJ28TZIUOGiFmzZknfLMuh24YYAlvWrVsn1q5d2ye+B2OHfl4Z7QqL8dAc81Zzc7P0K70v9F9kCdMEPluGI6wfwmL8Jz/5SbFw4cJKk/U+gn/iQFwty+EdZOkTrd5pDz/8cB/xOzs7RVtbm2hpadnG8fRBWWRH6e0IG4B6sFBlAY26BmpCx6Dbe++9t5kI4HQYmHowLdJm/dcD9HboEzdsVJOdghe9P8sSNNTEBMhQoIv/Q1vnzJkjjjvuOBkMgj9LpcYlyuoTd1ltDPZFELKCkxrsCvZnkWMuzrWDQVz1CfrXRWgM+pseZ1asWCEnbdwMoL9uuukmAcAKglQ1n42ja9Zlg/FS9dvBBx8sYNfEiRPlDYEOj7ixDsbDssXHoE7BuUpBlB5vqs0NZQMS0xiPPkTiQSVC9PFXNpvQX15DFgxUP1791FNP9YEs5YTIkNx666197kDLMJmFtUENoNGjR28DS6r8ySef3Cfjoyb1NWvWiBNOOGGb86BDMOhkHfDi1FcrYMN+3LUg6CNw4GcO8NMpEyZMkMERGcwy3cGoAH7DDTeIPfbYQwI9AruycejQoQJ9GZy81JhF3wQBpSw3AHqfol+effZZ+V+wUYfDMBt8gqxacSTOuC+qbNDf9IkObdJvRMP8q6wZZMRDxDzEBhwqzp100knbwLDyqbCbUH0OUaseRfVV2HXDIEvNEyrrr8oAjsM00YGzaNtMYjzmAD0u6nPY6tWr+8zzRdvjPWSZZLIAJQgkZRpoanKuBg21wCgs6NUKMGWDk1qQpdqKOxlk68aPHy9Wrlwp+w7OpQCsDI6l2qDuhPFZBb077rhD7LzzzmLLli2VTBa+Dy5R6wGnTDYF26KC+vr162XmQ5+sfIcsnzNZmJQxQe+///7iiSeeCM1i4XvcLJTt5kYtqSGjg5uy4E0BPqstFOomB/9XphtOE58PgywACPpE2ahnsrCdJkwTk2vlUcYkxqMdOmQxk5VHz7x5jeBatb6/pdpeCv1urUzLTLXSnrUybVGQde2111b2eMH2suw/06EkuIdHtVHZfeSRR4p7771XnHbaaeLGG2+UWUjcoY0aNaqyxy7HYVfzUioAoBAABHfDCOSYuF588cXK5BS2v66MWaswY9VYHTFihLxh0fslbE8W+hNg7OIepnrZk6XAJLi0rfd/GTL+tZyv2p5Wvd2bNm2qZHeC9sD/8Hu8OIL7YcsSX6pBFpZ11baR4LJvrX2+RdtlEuODMUXtt8P8zeVCyz0YBAw99R1cLlRNKdtymQ4btjNZZRyQtTJZqn8POugguTyFzA9s2GGHHcQjjzxSuk3v6EtlDwALd19HHHGEeO6552Qmq1r/qsCJ78uYnauWyVL7ywCQjz76qIRf3zNZSgtX95hF7aeqZpdr9upzw/bbb19ZosdeXeVj1eaCMmeUq0GWio0YnyrDHMzolXGp1yTGA8T0TJYOx1wuzBmycDnlIOqJw2BaO2xDZxnAK7inQE3YsCNsH49qMyY2/Sk8faIPZg/KGCijgj72KyEDtOeee8osEMo/+OCDcmSpPU+Wh1ms6pU9gCtkeYYPHy722WcfCR/oy7CNuAp+EfyDIFbGgK/DOsbtLbfcIjU65ZRTCFmxRkv+haP8rVqMKOMNmq5ecBtE2KbqwYMHV24GkGGuZWtZb3ZqQZYCFuii5j09npQx/qOtUTE++ISoPocHH3DL36O2vaLXG99NMlk6hKg9MWXZZxB8unDevHnijDPOkEtOweCo2qz2K6n9PyZPF4Y9/VXU4IwK+mFPFepP6hXV7mrXVfYAcJGmf+GFF+Tj1YARBcz4f/U6B33MBl8LgHOWLFkizjvvvFI9Kh+ccDEWkcnCK1KYySrbiOzbnih/C5uIy75MCAvRxgULFohp06bJeBlss/qMLHjwSUP9aWu1XHr22Wdvs7erDD1bC7JUkgFPvWK5E3vsamlSBnuCbUZcDC5ZB8csM1k59lxwTxYurR5ljbrzCtsTk2PTQy9l4z1ZwX0wOoQF08lF2K8eQdavrb8HBd/r704pW/uDmukBAQERh3pUXN1VBset/vi1/l3Z3mmmbA17rYEK5mF7stCfF1xwgcy4qnfAoa6y7Q8MG//V4kjYO+hcsCcJZAX3pUGnMo5NPZYE2xd8V10wC6bvCy3rfiy0OQqygg8A1NKkiHgfds2oGB+cI2rtvS7De868ymSVZZCwHVSAClABKkAFqAAVIGRxDFABKkAFqAAVoAJUwIIChCwLorJKKkAFqAAVoAJUgAoQsjgGqAAVoAJUgApQASpgQQFClgVRWSUVoAJUgApQASpABQhZHANUgApQASpABagAFbCgACHLgqiskgpQASpABagAFaAChCyOASpABagAFaACVIAKWFCAkGVBVFZJBagAFaACVIAKUAFCFscAFaACVIAKUAEqQAUsKEDIsiAqq6QCVIAKUAEqQAWoACGLY4AKUAEqQAWoABWgAhYUIGRZEJVVUgEqQAWoABWgAlSAkMUxQAWoABWgAlSAClABCwoQsiyIyiqpABWgAlSAClABKkDI4higAlSAClABKkAFqIAFBQhZFkRllVSAClABKkAFqAAVIGRlMAba29tlLWPHjpV/b926VbS2topx48aJQYMGiRUrVoiJEyeKhoYG+d38+fPF448/LstOmjRJnrd582axaNEiMXXqVDFw4ED5XUdHh1i7dq2YMmVKBq0svoowG1WrqukS1GDx4sWiq6tLTJ8+Xerpk0awZe7cuWLGjBmiqampMpYwXvD54IMProyl1atXi2XLllU6dciQIWLWrFmVsVN8b6drQdCnUFtnZ6doa2uTOlx55ZV9LjBy5Ehx1llniWuvvbbiWygwYMAAMXPmTOlfqFONmzD/0v122LBhsn51zZaWFrFp0yaxZs0aMWHChIp/or9w6PqHjUmM2+bm5kq/plOnuLOr+TC0hQZq3Npq4fLly6WO99xzj4yvqp/060HrVatWyf8aM2aMjJ/BdqOPrrrqKjk2UIf6Hu0fMWJEaL22bMqr3rBxiTF/0003iRNPPNFq7IC+mAfRZ5dffrnUWJ/XMH7QPvgnYhvGEvpl9uzZYsOGDRWJ1HwJv3zuuefEoYcempd8ia9DyEos3VsnmkIWzsCECaiCMyuwwGcMqHqFLF2HoC4ATkysmOSUfi+88EIFKMIm4wy6tJAqFGSpQKIm+Tlz5ojjjjtuG8jC9wrscW4QIgoxIqOLIojqQINqVV8jAIfdfIRBkq4LJhMFOmGTSxzICuqtf163bt027fMdsjLq9prVqIn14x//eOUmNghZ0Hno0KEVv1CfR48e3eccjCXcpKgbGgXTJ598sow36qY4D7vyukaRN6QPPPCAeP/73y+TDgCn9773vZUbHhX/oUMQsvQ5MThPALhHjRpVeiAmZGUwwk0hKyz4qsnkmGOOqVvICnN+FfQAHD/84Q/lnRYOON3uu+8u9ttvPwmqrjiayTCDDjfccIPYY489JFTqmTpMHMFMlg5Z+LdPWgQzDzoA4TtTyFJ30Jg0kYlSwA5fxB2yglToZwpZJ5xwQugkr/QPax8hy8QDapdR+u66666h+utZR/gODn0cPfzww5VsG/qjsbFRdHd3y8wkfE+NB5/8SFe0KMjSffD1118X8+bNEz09PTKTpbKIyHLhgJ/qmaxg4kG/+dL7LP3osleDU5D1nsmz7SkRo+a/Lp3Vp7QpZKnBE5ZSz3q58C/nHxDDIntFd7nisUrlcZYa9EzDXXfdJe9Y1OSFbAQCIu5Ok6a6dztnuD2jDWveuPCZPiVVNgT/qZaN77jjDrHzzjuLLVu2REJW0iWbQdc/adhiu8VePn3fPhfQwUQP1GE3K9UgKRiIUef+++8vnnjiiW2WSEwhCzdE+haAoCr1vFwIv9xhhx0kzOJQS9gqS4v/U5la/f/w/8gqYdKFtgCg7bffvs8WDOXr+H+1HUPPZFWbdHX4Rftws4LJe/z48WLlypV9JnbEZlcm77jeWGu5EMt46LM999xTaqOWWXENtfyqlt6hub4kq5bKAUB//OMfxfPPP99nKVcHIzUHoF61ooN2vfTSS+LZZ5+NhKwgsNXyw7j62CpPyEqgbBhk6ftjUKUakPqeLH25AgMPy0CvvvqqwH6SyZMny7Vqff0Z9eiDPU5TXYKsanf5Kjg+9dRTfUzHej4CQprUflkhCxkaHABJNeEACl588cW6gyx9UtAnvuDkrPwEd8H6fscw/1F+h+VXPYulIC14Pv4f/ollDLUnC8CvMmLImOgTDkABh9qrpQ9cfa9dHF8uU9moGyXEL8RCxC1kX3Eof1XZWeXXgKVddtlFltEz+lhOQlw8+uijxWc/+1n5vT654nMYZFXbOqBuPtTWgyOPPFLce++94rTTThM33nijBAIsTaulp7Cl6jL1QdK2REHW0qVL5X7Gc889Vzz66KNSFxV71b5hQM1JJ50kM1Fq77DSV4373XbbTd4k7rXXXrKpuu+q8XPQQQdJqEI2C+MBKxOIfVGZrOA4SHqTnVTDJOcRshKolmUmS98QiEGe1cZ3lyArLAOjZ7IQ9HT42HvvvWUGC3ddylHjdmOZIQuABXuPOOIIubkTmSx1B67u3JAVxaGDgm+ZLD2g3nbbbZVJsNqyRzATFTbphmWr1NhJm8nSJ5vgcqbvy4XKdozT9evXy8lTTa7IdAShU2Wt9I3N6mYTG9LPOOOMPntt9KXAapAVlcnCDS+yNPoEj3Yj8/bII49UYm89Q5bKLikQvu+++yoPEUB3PWul9ymyk/gubF+o7ocKspBFvPnmm2Vy4aGHHhKf+MQnKnvhai0XErLiznQxy7u+XBi2zEHICn+KMpgWxh0n9k+ccsopMvgiCCC7A9AKZiRMhlWZIQtwhUzJ8OHDxT777CPv4qMgqxY8ROlR1uVCtFvd5SJQqxsQU8gK0yQLyKq2JytLyHrpmt4HPXb+Qqv8u+jPagyZZLLUU4Y6ZAX3v6E+HTyjNp6bZLLC9mQFH3AIxg208cEHH5TmqUxbWsg6YcFEWd9t026Sfxf9WfVdVCYLMUc9ZaggS8/wVRsD+gMpYf0clskCXN16661y6R4HAFu/gVRPF9Z6GCyvJyOj4mfU98xkRSkU8n3STBaq0p8uVIEGryTAoKvXTFatpwv1pw2DTxX+6Ec/qjyCHbcbywxZatlL2YugHwVZaZ4uLDNkqUlw8ODBfV6dYLrxPTixZAFZaqO0fteuliHPPvtsORTTZrJevPrzsp7BX/y+/Lvoz2kgC8uFS5YsEeedd57cZ6WW+vQJXD3CjzgY9nSfPqFW25Ol4mnY04XqRizsqUL19K7+pG4YLJjGmOPnnyqL3j79B/Lvoj+ngSwsF6rMZBgIqzkNcRpgFKZb2J4s3DDhQQT1hKfaGlFruTA4T+jgrR50MO2jPMsRshKonRSywt6TpfZ74KmLLF/hUNblwmrvPan2nizVPcH3Y8FxVeBWewPidGWZIQtLLbAXh77sYus9WWWGLARSjBksR6gHRsL2ZCHAX3DBBfLuWH9/UhjAh+3ngdamy4Vh78nC+WrPle8b38N8GParSTaYyQK8KLhBOf1dR2pf6rHHHisf7lAbsMNeoaBeA4CnC2vtvQt7T5YOGvr7sYLjA+V8frpQX+LDvuHzzz9fZvKU7sFMlq61vvFd9Sf+D3vnAL7VIAsa33333bKcPs8hhgOy8HAEjrBMVrX5AuVdeUCBkBVnZn6zbBCyElRh/ZQyQpZ1o2NcoIyQFaP5mRYtM2Rlaigrc1qBPF5A6Up2xLWOVIAc9vLYpLa4AsNOQVbSzuB5VIAKUAEq4L4CtifWpA+PuK+sXQuyhte0++bsWtu3dkJWnmrzWlSAClABKkAFqEDdKEDIqpuupqFUgApQASpABahAngoQsvJUm9eiAlSAClABKkAF6kYBQlbddDUNpQJUgApQASpABfJUgJCVp9q8FhWgAlSAClABKlA3ChCy6qaraSgVoAJUgApQASqQpwKErDzV5rWoABWgAlSAClCBulGAkFU3XU1DqQAVoAJUgApQgTwVIGTlqTavRQWoABWgAlSACtSNAoSsuulqGkoFqAAVoAJUgArkqQAhK0+1eS0qQAWoABWgAlSgbhQgZNVNV9NQKkAFqAAVoAJUIE8FCFl5qs1rUQEqQAWoABWgAnWjACGrbrqahlIBKkAFqAAVoAJ5KkDIylNtXosKUAEqQAWoABWoGwV0yPqZEGJ03VhOQ6kAFaACVIAKUAEqYFGBnp6e+/8fLOd2rtQeIa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AutoShape 7" descr="data:image/png;base64,iVBORw0KGgoAAAANSUhEUgAAAlkAAAF9CAYAAAA3LX36AAAAAXNSR0IArs4c6QAAIABJREFUeF7tnQ24VUW5x4eyjpIIcioV7JIlKqYnso5m3FTEFFNu+c1FJJSOWF7BzJQoLCUJTSng+oEnENF41NDMk3kUCbWLppTZsTTUup6Sj6yjonaQ8nbu85/jbOcs1t5r1sestWb2fz0PD2z2rFnz/mfed37rnVlr9xM8qAAVoAJUgApQASpABTJXoB9q/NOf/tSzZcuWzCtnhVSAClABKkAFqAAVqFMFVkvIWrduXc9ee+1VpxrQbCpABagAFaACVIAKZKvA008/LQhZ2WrK2qgAFaACVIAKUAEqIAhZHARUgApQASpABagAFbCgACHLgqiskgpQASpABagAFaAChCyOASpABagAFaACVIAKWFCAkGVBVFZJBagAFaACVIAKUAFCFscAFaACVIAKUAEqQAUsKEDIsiAqq6QCVIAKUAEqQAWoACGLY4AKUAEqQAWoABWgAhYUIGRZEJVVUgEqQAWoABWgAlSAkMUxQAWoABWgAlSAClABCwoQsiyIyiqpABWgAlSAClABKkDI4higAlSAClABKkAFqIAFBQhZFkRlldkp8Oijj4px48bVrPCCCy4QX/7yl7O7aJWaXnzxRfGFL3xBnHTSSeLEE0+0fj3XLvDHP/5RzJ49W/z0pz8Vp556qvjWt74l+vfv75oZ3rbXxvi1Uae3HUDD6lIBQlZddrs7RhOy3Oirf/zjHxKqFi1aJBs8efJkcfHFF4vtt9/eDQPqoJU2gMhGnXXQFTSxjhQgZNVRZ7toKiDrwgsvFK2trWLPPfcs1AROKNXlf+WVV8SXvvQl8W//9m9ixowZoqGhodC+4sW3VYDjl6OCCuSvACErf815xRgKELJiiFVgUTWBH3jggbks3RZoqrOXJmQ523VsuMMKELIc7rx6aHocyFKTCPZnbd26VS5f/e1vfxPYs3XCCSeIP/3pT3LP0AMPPCD3eeH/hw4dKrZs2SIuuugicdBBB4n3v//94pJLLhHr1q0Tn/vc5+QerJ133llKHTZJvfbaa2Lp0qVi+fLlYtOmTeLTn/60+OIXvyj23Xdfec5dd90lrrnmGvnnfe97X6XLnnzySXH22WeL733ve+LDH/6w+Ne//iV+/vOfi4ULF8q/DzjgAHHmmWfKdm633XaV82APsnorVqwQuPaxxx4rzjvvPGlHtUPXBedffvnl4tVXXxVTp04Vp512mthhhx2M61d1HX/88VLbW265RWo7Z86cPpdva2sTAK4XXnhB2n7nnXfK9mI/GzRV7VXa77LLLuKDH/yg1H769Oli7733ltp897vflefi7/3331/2E/6+++67q9rR09MjHn74YXHdddeJBx98UPz9738Xn/zkJ2W9//7v/y769esnMK6uvPJKWe9PfvITucw5YMAAWUbXHHX9z//8j5g/f36lX1paWsQxxxxTydaZ9l2wf0zaGRzT3/nOd0LHJupev369tANj7vnnn5d6nn766WLixImyj/Xxiz679tprxS9/+UupwU477VRpHvwD10G/vfvd7xY33XSTuP7668Uf/vCHbcZlmE/89re/lX33s5/9TLzjHe8wGqP1EMtoY30qQMiqz353xuokkIUJFZMCJhoc733ve+WkASDApmx1fP7zn5eTNiZJ/I0JBYCzdu3aShnsLfrGN74hN3AHJ5Tu7m657wiQpR+Y3DBBAZ6effZZgUn5m9/8pjj00EMrxX7wgx8IgMhVV10lBg8eLG6//Xbxla98RQKBfqBdZ511lnj7298u/vrXv4rzzz9ftLe39ykDIEM9H/jAB0L7VbU7qAsKf/3rX5fQA5AzqV/Vtdtuu0mtoPFnPvMZ8eMf/3gbyNpjjz1C2/uJT3xCLFiwQEKngiwAG64P7QGOAIOrr75aagjwVAcg9uSTT5btVv2L75YsWSLBB8f9998vzjjjjG20xDgAeB188MESsjAmPv7xj0tYU8e73vUu2Z+HHHKI/K8f/ehHMjMX7JcrrrhCthGHSd+FdYxJO5XeY8aMEcuWLRPPPPNMpSrANcYDxsbGjRsltK9Zs2abS82cOVP813/9l9i8eXOfBzegAeqAJuqm4P/+7/8EbEN/YGwDsGbNmtWnTmgEQD3uuOO28QncyOAmQ/chnIx+g97wMR5UoJ4UIGTVU287aGvUxndMDmq/lpqQMOFgYsDE9Pvf/15OPpg0Jk2aJP+NTdrImPzv//6vhKGBAwdKyAK8qDKYbHCnj+/VpBuELGQMMJljogMIIVuwatUqgUlt1KhRYu7cuRLgsEcJQKEmRAUWABXsY8LEhPNhC8rsuuuuMuuDyQ8ghnYgs4O/v//974tLL71UHH744RKMfv3rX0sIBECp+oPdrNoN4MOkiicjX375ZQkXjzzyiKzTtH41USND9d///d/iPe95j9R4v/32kxO4Wi5ElgbtxcSKyVo9jYkMHNqLLBrai75Q2gOmPvaxj0l4A3j+53/+p7QLfQX9fvjDH4qvfvWrUh/UCQ1wbQDEEUccIXVGBhN/4/ja174mkCFDW9DX5557rpzsoTXG1fjx42X9aM+wYcNkxgr64P/RNtiIupH5QgZ0r732kqCCrB36DGCLforqu3322WcbzwOgm7RTH9OwB2MaGVP8G3WobBOgHf2IPv3oRz8q3va2t8nv8fnPf/6zzFa98cYbfSAL9aDP0Dd4GhRHV1eX9BH8HzTFv6Eh+mjQoEHSj9AfGHvIFL/++ut96rzjjjuk76EvFajee++98gZCAa6DYYhNpgKJFSBkJZaOJ+ahQBLIwgZ5TArYfI1JAJMoBjomJEzQODDZY5IEoGHpCuUxgWAywmSC4y9/+YucZAEOmHRfeumlyoSCbAvqxUSsn4MJHXf/yKwo+Lvhhhvk8hau19jYKDo7O+XEjEkW2S3AHZajACWY7NUBEAKEIUNz5JFHyn8DQnAuJn51APZuvPHGSv3VIEvXBWUAKMjmTZs2TYwdO9aoflwXEzOgDNmkd77znfJywT1ZaDsmaCy/qr5AOUz0mPg7Ojpke5EhxPc4X1+2Uv2uZ6gASlhCPeyww6R2yOAoYEXdmPz1pU/8HyAOcAl9kMlEm5CZCqsfUAKbUC/q+t3vfieXjDFuFDAEtTXpO5PXfVRrp9I12He33nqrbFfYAyEAe4xLLINCPwAqyuLQX0GCGwncCKCvlHaPPfaY1Ad9s/vuu8sxAU0x/vFZX7rW+1291gR6AKhwI4B+0pch84gXvAYVKJsChKyy9Qjb00eBJMuFyFZgclQHljZw165PwmGQhUkEe3LUEZyEMKGrSUrd5WOpLviOrt/85jdyKWnx4sUS0PAZ56klRExE2DujoA+AFdzTpIuAvWPYAwXAAJyEHXpGrxpkITP02c9+tvI1sjCAFSzrmdaPDBNsCWochCwFRMhYBSED9l922WV9ABdgq8AJDUS/A/4ACWopK2z/TxhkIZu1cuVKmYFEViyopYKsYP3Buu655x4JG8jAQKOww6Tvqr3DzaSdyuag3vr4BYAB7rHPD22FvgAndQB2wiAL36MsMpJqzyBAH3uqAF877rij3A8HaEJ96CNk/iZMmCAztbiJCfYJblSQyVXLx8hw4iYBS7zwLx5UoN4UIGTVW487Zm8SyAq+LNQUsrDxPQgE+rk6ZGGpqtqLSdU+LIAEIEtlpDDZAb4wgWGCVZkgXEPfFxTsIkAW9j1hbxcm0qSQhcke7VGHggpk90zrV5AV1DgIWUEN9DbrfaqyiGiDDiNh/W4CWcisARQA1DgwsR911FHyD2ACe7AUZAVfDRKELGQIsUQJAIHdYYdJ34VBllqOjmpntScCg5AFvTAesU8Ne6aQeQPYYDkZYF4NsvSsKpYZAboAI2RLcQDesNwI2IIeyHThwM0IxiVe3RH0A+iIZWi0EbCL8T98+PA+e78cC0NsLhVIrAAhK7F0PDEPBfKELGxYV5MLbFMv2MSkgckwaSYLExWWwtTmZCzBIMODJTocyIbATmRN1FJlUFuVGcJyl56NMukDNVHjSTN1TZyn3m2FTJHKZEXVX23ST5vJygqykElRy5lqfxuWOIPtCxtXYZks9E2td7SZ9F1YHwFcTNppAll4Nxn2R2GzOcbpRz7ykcqyHiAQtlaDLH1/IMaG/sRrWLvxcAKysL/4xS9knQC6Wr+CgOVhPOmJJeFTTjmlj3+ZjF2WoQKuK0DIcr0HPW9/npCF7BKyTOqnYNSeLDz2jzt3fcKL2pOFJ8H0ZSa8SgDZKrwyARuUMUGpl6tiszCui8kcrycIO9QeJ+yFwnJMcG9MrWGg2o2lTX1zvNqThf9Dlg0TbFT9ppAVtScL+50AlVhywgScFWThNQbI+KksotLliSeekP+PDJxpJqvaniwssQFe0L9YCo7qu7C+qZbpC7bTBLKqZQMB0chMYTN7NchC27BpHq9bwFOX9913X9W9fcoOQBPGIMZrtcymbrPa64Z25vHzV56HRJrnmAKELMc6rN6amydk3XbbbZUn4QBcWF7CZmn1VFTU04W4q8fThZjY1NOFCtiwJwyPtuNnZjDZ6PvD1JINJiw8xYb9P9iwj43LmMCxiRjLXcGn9VAXnnL79re/Lf75z39u874jNVb0pwux9wtPqGFjNP4NkMBkiSyeSf3BJ9SC16j1dCGeeMMSEp4+Cz5dmDVkYQ8ToBEaYbkMtuL9T+p3Lk0yWYAUPPiAJUj0CzbxP/fcc7L9eIABfYPMDrKftfpOzx4qvRRkRbUzDmRt2LBB2omHJ3CDgP7EazBq7clCe7AEDV3QPyiLTCuyfyrbhoczYCPeI4ZMIcYbfqcS4AZt9EwWron9WNALUI9D+QT2wOl7JestltHe+lSAkFWf/e6M1VFPF8IQvHYhuJyn760y3ZOFSQWP6Kt9J6j7nHPOkRt/wzb5VntPFvYBYQLS9z/pv+2HjJY+2WA5sdq7lvT3dFV7jxWuh0fm8f6psENN1HjSC7ap90sBCvEqALyGApOqSf2mmSy0w+S9W/q+sCz2ZOG6GAvYMK8O2AlIgN14HQEg+Fe/+tU2P9cUtok+7D1Zut6mfRfsF7UEHdXO4LutVD3BPVlh7cRLVfGeMWSpwoBI1aWWjQH1eGpRvc8tuG9MtwEQhcyg/sQtfA7wBbjVfQjnNTc3S+DD0iYPKlBPChCy6qm3HbQ1T8hCNgUTDMADd+zBN6KHAUbUG991ybHMhJeS6k/Mqe+Dbw1HZglPcQGy8JSXOvQ3vmOCwwZnZFuwaVl/rYN+XdVuTIIADuzfQQYi+HZznBNVfxzIQn2mb3zPKpOF1w2ot9ojo4J3kSk7sTyJl3kiA4XsTdTGd9QVfON78M3xsNG074LuZ9JOwHnYnqcgZCHDiGU/7JfC8qD6tQK8pR3vB0M2FhpX2z+FDBSeptRfc4L2AgbxSpKbb75ZPnWI7JT+xvuw8YByyAKvXr1amoyldfQBAcvBAMwmp1aAkJVaQlbgugLVsilZ24WJDJuTgz9jkvV1gvVVAyPb12X9biigsqxorf7uMzdaz1ZSgXIrQMgqd/+wdTkokAdkAXTwNvHRo0fnvi+FkJXDIHL4EmqJT70c12FT2HQqUDoFCFml6xI2KG8FbEKWeuEn3rdU64WhNm0mZNlU19261c/qPPTQQ/LBCuxdxM8k8aACVCA7BQhZ2WnJmhxVwCZkqbrxw71Yijn66KOr7p2yJR8hy5aybterxgVet4EnWPGTTTyoABXIVgFCVrZ6sjYqQAWoABWgAlSACkgFCFkcCFSAClABKkAFqAAVsKAAIcuCqKySClABKkAFqAAVoAKELI4BKkAFqAAVoAJUgApYUICQZUFUVkkFqAAVoAJUgApQAUIWxwAVoAJUgApQASpABSwoQMiyICqrpAJUgApQASpABagAIYtjgApQASpABagAFaACFhQgZFkQlVVSASpABagAFaACVICQxTFABagAFaACVIAKUAELChCyLIjKKqkAFaACVIAKUAEqQMjiGKACVIAKUAEqQAWogAUFYkHW5s2bxezZs8WGDRvEmDFjxJQpU2ST2tvbxbJly+S/hwwZImbNmiUGDhxoobmskgpQASpABagAFaACbigQC7IAU4CopqYmsXjxYtHc3LzNv90wm62kAlSAClABKkAFqIBdBWJBlt6Ujo4OmdEaPXq0aG1tFePGjRPDhg2z21rWTgWoABWgAlSAClABRxRIDFkqkwWwmjdvnnjttdfExo0bxYwZM2R2iwcVoAJUgApQASpABepZgdiQpfZljRgxQu7J6uzsFAsWLBDTpk0TgwYNEosWLRJTp07lnqx6HlW0nQpQASpABagAFRCxIUtphv1ZOMaOHdtHRn2vFvWlAlSAClABKkAFqEC9KpAYspDRWrFihZg4caJoaGio6Kdvjq9XUWk3FaACVIAKUAEqQAUSQxaWCdva2kRLS0sfyFq+fLkYNWoUN8FzbFEBKkAFqAAVoAJ1rUAsyNKXAtVyIfZmKdjatGlTKHiZKNzV1SXwhwcVoAJUIK0C/fv3F93d3Wmr4flUgApQAdHY2Cj/JDliQZb+MtKRI0eK6dOnyyyWehnpgAEDxMyZM5nFStITPIcKUAEqQAWoABXwSoFYkOWV5TSGClABKkAFqAAVoAIWFSBkWRSXVVMBKkAFqAAVoAL1qwAhq377npZTASpABagAFaACFhUgZFkUl1VTASpABagAFaAC9asAIat++56WUwEqQAWoABWgAhYVIGRZFJdVUwEqQAWoABWgAvWrACGrfvuellMBKkAFqAAVoAIWFSBkWRSXVVMBKkAFqAAVoAL1qwAhq377npZTASpABagAFaACFhUgZFkUl1VTASpABagAFaAC9asAIat++56WUwEqQAWoABWgAhYVIGRZFJdVUwEqQAWoABWgAvWrACGrfvuellMBKkAFqAAVoAIWFSBkWRSXVVMBKkAFqAAVoAJ2FNjtnOE1K9648Bk7F45RKyErhlgsSgWoABWgAlSACpRDAUJWOfqBraACVIAKUAEqQAU8U4CQ5VmH0hwqQAWoABWgAlSgHAoQssrRD2wFFaACVIAKUAEq4JkChCzPOpTmUAEqQAWoABWgAuVQgJBVjn5gK6gAFaACVIAKUAHPFCBkedahNIcKUAEqQAWoABUohwKErHL0A1tBBagAFaACVIAKeKYAIcuzDqU5VIAKUAEqQAWoQDkUIGSVox/YCipABagAFaACVMAzBQhZnnUozaECVIAKUAEqQAXKoQAhqxz9wFZQASpABagAFaACnilAyPKsQ2kOFaACVIAKUAEqUA4FCFnl6Ae2ggpQASpABagAFfBMAe8ga/PmzWL27Nliw4YNYsyYMWLKlCmyyzo7O8WcOXPkv2fOnCmGDRvmWVfSHCqQjwIuBI18lOBVqAAVoAK1FXAhXj799NOiH8xYt25dz1577VXTovb2djFkyBDR1NQkFi9eLJqbm8Xee+8tWltbxbhx4+S5bW1toqWlRTQ0NHB8UAEqEFMBF4JGTJNYnApQASpgRQEX4mUsyNJV6ujokBmtESNG9AGr5cuXi1GjRjGbZWVIsVLfFXAhaPjeB7SPClABNxRwIV4mhiyVyRo4cKBYs2aNmDBhguwV9f/IdvGgAlQgngIuBI14FrE0FaACVMCOAi7Ey9iQpfZlIYOFPVnIaK1du7ayP0tfUrQjK2ulAv4q4ELQ8Fd9WkYFqIBLCrgQL2NDluoAwBQO7NEiZLk0LNnWMivgQtAos35sGxWgAvWjgAvxMjFkIaO1YsUKccghh0jI4nJh/QxsWmpPAReChj3rWTMVoAJUwFwBF+JlYsjCaxvwJOFRRx0l7rnnnsoThdz4bj5AWJIKBBVwIWiw16gAFaACZVDAhXgZC7L0Te1quXD06NGZvMKhq6tL4A8PKlDPChy68Jia5j9wzl1Oy1PLvixt69+/v+ju7nZaKzY+HwV897l8VCzmKnn1XWNjo8CfJEcsyNJfRjpy5Egxffp0+T4svow0ifQ8hwpsq4ALd2Zp+q2WfRsXPpOmap5LBRIp4LvPJRLFkZNc6LtYkOWI7mwmFXBWAReCRhpxCVlp1OO5NhTw3edsaFaWOl3oO0JWWUYL20EFhBAuBI00HUXISqMez7WhgO8+Z0OzstTpQt8RssoyWtgOKkDI4higArkr4MJEnbsojlzQhb4jZDkymNjM+lDAhaCRpieYyUqjHs+1oYDvPmdDs7LU6ULfEbLKMlrYDirATBbHABXIXQEXJurcRXHkgi70HSHLkcHEZtaHAi4EjTQ9wUxWGvV4rg0FfPc5G5qVpU4X+o6QVZbRwnZQAWayOAaoQO4KuDBR5y6KIxd0oe8IWY4MJjazPhRwIWik6QlmstKox3NtKOC7z9nQrCx1utB3hKyyjBa2gwowk8UxQAVyV8CFiTp3URy5oAt9R8hyZDCxmfWhgAtBI01PMJOVRj2ea0MB333OhmZlqdOFviNklWW0sB1UgJksjgEqkLsCLkzUuYuS4wX/3PW8eF/j7vKK+Pfv1v9ejG06Qn6+u2OlePiZR8UlJ3xNfr7ipwtEe8d94r4Zd8rPLvQdISvHwcRLUYEoBVwIGlE21Pqemaw06vFcGwr47nM2NFN1bt7yinil+5UKJP32+SfFk+t/L04+6PgKJN3TcZ/43sTLKpB06yO3i5Uz7hQDd9hJTL7uLHHPE6vE7y//lfx8/PxTxcPPPlr1M8o/9MwjYu0lD8jyLvQdIcvmCGTdVCCmAi4EjZgm9SlOyEqjHs+1oYDvPldLM2SOAEr77b6vLAZIAuS0HDZZfr7lF7eJ9ifuE9e3XCM/z7rtWwKQ9OjF9/eBpEe/uVqCloIk9VlBlPqM81GngqTrVl8voWnpmddWoAxtOnP06fJzsH1BW1zoO0KWDa9lnVQgoQIuBI2EpsnTCFlp1OO5NhRwzecARcjiKAh5/qUN4uA9D5SfASyApC8ffY78DIhBpmhJy9XynOk3XiBuffRHIghBKy/8sQStKEjCch0g6b6vtsn68G9cc/5pl1cg7XfPPyVO+fgJ8jPaClBSEJd1/7nQd4SsrHud9VGBFAq4EDRSmEfISiMez7WiQN4+F9yDBChSy2sAFmSKLj7haxJiAEnfv/+GyvJaFCSpzJGCpmB51Ic9TdefeY2sH9fDvqfZJ3y9Am34PwVJCuTUnikrHZCi0rz7LklTCVlJVOM5VMCSAi4EjTSmM5OVRj2ea0OBOD4XzMwEl9cALIAk7EFSkHTl3QvFfRfeKZfTFPQEIei2aTeJTww/aJvv1fLaqhlt8nxkjm555PY+kAQoOv/T0yqQ9OcX18u66uGI03dF6UHIKkp5XpcKhCjgQtBI03GErDTq8dwkCtRaXgMkfeqyz0RWq6AI0IPMUhCKqkESMkdYYlOQBAgDKGF5DRCG6wOS1B4k28trkYY6VsCFeEnIcmxQsbl+K+BC0EjTA4SsNOrV57lhj/gfPPzAynIXlr9aDvtcJdPTev8N4vqWq+VnBUXVIEl9r5TtEUL0kx/e+te+Q/cRS1uukfUBiABJl5z4dXl9tM2l5TXfRpAL8ZKQ5duooz1OK+BC0EgjMCErjXpunotsjdr4DCjB02rYg6T2BLXev1RccvzXKpB00e2XykwRzkEWCMttKlNk+llBFTJHrauXivkTL6tAEqCoZfTkCiQd+M3RNYXduPAZN4Wvg1a7EC8JWXUwEGmiOwq4EDTSqEnISqNe/udi+QrvPVJPrwGY8LTa5w/7nIQUQAyWz7536twKJJ37gxmxoUhBFLJEyC7dPv0HErIARAArBUm4vsxcvQlJaB+eZkuzB8l3n8t/1OR3RRf6jpCV33jglahApAIuBI1II2oUIGSlUc/sXH0PEv6NN2ar5TUFSScfeJyEIgVJFx8/U0IN9hB94/Y58pH/o5s+VckkVfscLI/6LlrxLbkxW0ESyuDpNVwPmSyUwdNr6jUEeqbLzMJsS/nuc9mqVa7aXOg7Qla5xgxbU+cKuBA00nQRIStaPX0PEiAJb8w+qumIykZpZI7wHiQFSd+47VL5NBuyOQp6kFkCyKjlteBnBU1hkITlNfyMCSAJAISn2c48bLK8HtqD7BKupSBJh7po68pXwnefK5/i2bXIhb4jZGXX36yJCqRWwIWgkcbIeoAsvPdILa8BQABFankN0IJMkcocIatzRusXK5mjKEgKfq/OV8ttweU1ABsgKbi89qHdR1QgKU1/+nCu7z7nQx9Vs8GFviNk+TwCaZtzCrgQNNKIWkbICi6vYQ8SnihTT4/hDdlqeU1BEjJJyOYAak5YMFHuSULmCHuKsCcJEIXH8hUUqc/qe1Ue5+PdSXikH/Wh/otuu7SyBwltQ2ZJQRK0V5mkNP3Ac99SwHef87mvXeg7QpbPI5C2OaeAC0Ejjag2IKvW8hq+wyP9Jx90XGX569ybZogvf/ocuedIZYIUBKnPgCi84FFBUfCzKg/gwUZtlEV9uB6W6ABFWG4DJLX/ZqUY++FP9fkplLK+QTtN37p6ru8+52q/mLTbhb4jZJn0JMtQgZwUcCFopJEi3L7edxLhUXlACd6YPXb/IyobpfFIP36wVmV6ZOZo4mVGkBSEJpV5UpAEKJp+04USihQkYXltbNMRFUjC02tcXkvT6+U+13efK7f66VrnQt8RstL1Mc+mApkq4ELQCBqMPUhqeU3tQTpq/zESUgAxWD7DniRAzG7n7Pnm6x7fetmjqg+QpSBIZY7CPuP32fC0GpbnFCQhkwQIU8trpxx0vIQ0tbxGSMp0mHpVmYs+51UHpDDGhb4jZKXoYJ5KBbJWII+gEXwaDO8d+tDQfSpPj13504UykwNoAcSc3vpF+UZtQI36GZIgBAGiAD5RkATI6hH93nyrdq96PT09ol+/tzJZWKIDkClIKvoR/6z7mPWVS4E8fK5cFvvTGhf6LjZkLV68WKxatUoMGTJfshmUAAAgAElEQVREzJo1SwwcOFC0t7eLZcuWyZ7T/7/sXWljf0jZbWb7yq2ASdAIQgfemK2W1wBQeKQfb9RWkITlNUCRDklBKKr2OQhVgK7JrV+Qj/SjPlwPe5AARSqTBNDab+iICiTpUEefK/f4q8fWmfhcPerigs0u9F0syOro6BBr164VU6ZMkWC1fv16+W+AV3Nzs2hqanKhXyptZMB3qru8aSzABVka9Z4hQBIe+cfyWu+YDC6lvfUZPxeCH7TF0254Ik1ljtRnBUX65+PnnyqfdMOSWnAPklpeU3uQbC+v0ee8GcbeGOLCRO2N2Bkb4kLfxYKs5cuXi1GjRolhw4aJzZs3ixUrVoiTTjpJZrHGjRsn/9+lgwHfpd4qT1uxB2n3nYdUMjX4bTVAksrk4L1H2JMEsAHU4LfRqkFQEJIqe5Z6eoTo1/tTtUL+G//oJ35/+a/kI/+oW/2UCF4TEFxe0yGuPMqJNyEyvEX8jbgy9VT9tMWFibp+eiOepS70XSzI0s3v7OwUbW1t4uSTTxZXXXWVeO2118TGjRvFjBkznMloEbLiDWhXS+uP+MMGPL0GKFJ7fs696UL5Rm2ACjI7n5r7H3Kjdi1IAkQtPfPayh4l9TkIVajv9Ou+IPc4oT58xs+OYKlNQRL2IOHfaI8LQSPNOKDPpVGP59pQwHefs6FZWep0oe8SQxaWC3GMGDFCLFiwQEybNk0MGjRILFq0SEydOlXu1Sr7wYBf9h7qbV+t5TV8D0gCNKk9QoAkQBM2YivoCUIQyuNHaMO+HzN3nKwL5wchCdfDHiRAkYIkZKPeN3hoBdrSqOpC0LBlHzNZaZTluUkV8N3nkuriwnku9F0iyFJZrJaWFtHQ0NCnL1zan0XIyseNAEnYf6QyR9iDtPvgoTJzhOP01i+IDw0dIfcMAWoO/MZhciM39hzFhSScf8S3x8mXPwKScOCRf1wL4IQDy2sAJOyBCoO4fFQJv4oLQSONPvS5NOrxXBsK+O5zNjQrS50u9F1syMJerHnz5okzzjgjdA8WMlx4wtCFTfAM+OGuEvaI/+6Dh1SgBD/7cfDwAyuQdMTc/5DLYQqS9rngo3JPEpbTUBc+q8xRtc+qPFrUfNGhEohQHw7sQQI0KSjTl9fwPUBsp/47efFbbC4EjTQBlj6XRj2ea0MB333OhmZlqdOFvosFWVu3bhXz588XY8eOrQpR+ub4OB3R1dUl8CfP49CFx1S93APn3JVnUzK91qZX/iLe1fAuMaBhR1lv+1P3iV132kWMHLq//PztlfPEnu/5gDhp5Gfl51OWni6/++qnzpOfocuHh+wnFpxw2TafX936mjj2ulMq3+OzOn/OsRfJ8tNuu1B8ZPcmcfpBp8rPCx5cJD9/8gMHy88//+PDYvi7PyDbhAN1qLZmKoSDldUakzDH5XGpxla1bsnStv79+4vu7m4HRwCbnLcC9Lm8Fc/uenn1XWNjo8CfJEcsyNJf26Aupi8dbtq0SW6GD1tGTNI42+eU9a46ankNe5Cw3KYyPVhew1LcbdNukpLBLpU5MvmMzBGWz7A8hwPLa1hKU/VjeQ31q0xSsH22+6me6nfhzixNf5TV59LYxHPdVoA+527/udB3xpClsliPP/54pUdGjhwppk+fLlavXi1f4zBgwAAxc+ZMZ17lkFXADy6vAUJwqD0/2IO00/YDKnuCsAcJkKT2DO19wQGyrA5J+JmSVTPaKtCkf97rKx+R0KO+x3uQsPFaQRKW1/AzIniaDQeW11BebdT2aXnN3fAQ3nIXgkYazbPyuTRt4LlUQFeAPufueHCh74why91uqN7yWh0E4FFQgvcgDdh+xwq04A3aO+0wQFzfco2sHJCEjd2PXnx/BYrwHqW1lzxgDEmAIgVdeHoN0KQ2auPpNVxPQRugDod6maWPfVOvNrkQNNL0DSErjXo814YC9DkbquZTpwt9V5eQBUjCAXjpPbb9sVodkpA5AtAoaMIj/viMVwDgQOYImSK1vIbMEQ4FScHMVj7Dj1dxUQEXgkYaXQlZadTjuTYUoM/ZUDWfOl3ou7qELCyv4cCbu8MRS4glLVdX9iBheQ2HegVBPsOHV6lHBVwIGmn6hZCVRj2ea0MB+pwNVfOp04W+q0vIUt3PgJ+PI/Aq5gq4EDTMrdm2JH0ujXo814YC9DkbquZTpwt9R8iqMhb49ul8nIRX6auAC0EjTZ8RstKox3NtKECfs6FqPnW60HeELEJWPt6Q4VVccKyk5vpsGzQhZCUdGTzPlgL0OVvK2q/Xhb4jZBGy7HtCxldwwbGSmuyzbYSspKOC59lUgD5nU127dbvQd4QsQpZdL7BQuwuOldRsn20jZCUdFTzPpgL0OZvq2q3bhb4jZBGy7HqBhdpdcKykZvtsGyEr6ajgeTYVoM/ZVNdu3S70HSGLkGXXCyzU7oJjJTXbZ9sIWUlHBc+zqQB9zqa6dut2oe8IWYQsu15goXYXHCup2T7bRshKOip4nk0F6HM21bVbtwt9R8giZNn1Agu1u+BYSc322TZCVtJRwfNsKkCfs6mu3bpd6DtCFiHLrhdYqN0Fx0pqts+2EbKSjgqeZ1MB+pxNde3W7ULfEbIIWXa9wELtLjhWUrN9ts13yPK975KO6bKf53u/1bLP9Zduu9B3hCxCVtlj4Dbtc8Gxkorqs22ErGeSDgueZ1EB+pxFcS1X7ULfEbIIWZbdIPvqXXCspFb7bBshi5CV1C9snkefs6mu3bpd6DtCFiHLrhdYqN0Fx0pqts+2EbIIWUn9wuZ59Dmb6tqt24W+I2QRsux6gYXaXXCspGb7bBshi5CV1C9snkefs6mu3bpd6DtCFiHLrhdYqN0Fx0pqts+2EbIIWUn9wuZ59Dmb6tqt24W+I2QRsux6gYXaXXCspGb7bBshi5CV1C9snkefs6mu3bpd6DtClqeQ5cLgS+p+tC2pcsWfx8fJi+8DtqCvAj7HE97YFH9jQ8giZDkXc30Oij7bxoBffMB3ztlzaDB9LgeRLV3Chb4jZBGyLA1/e9W64FhJrffZNkIWISupX9g8jz5nU127dbvQd4QsQpZdL7BQuwuOldRsn20jZBGykvqFzfPoczbVtVu3C31HyCJk2fUCC7W74FhJzfbZNkIWISupX9g8jz5nU127dbvQd4QsQpZdL7BQuwuOldRsn20jZBGykvqFzfPoczbVtVu3C31HyCJk2fUCC7W74FhJzfbZNkIWISupX9g8jz5nU127dbvQd4QsQpZdL7BQuwuOldRsn20jZBGykvqFzfPoczbVtVu3C30XG7IWL14sVq1aJYYMGSJmzZolBg4cKDo7O8WcOXOkmjNnzhTDhg2zq2xGtfOdPRkJmXM1LjhWUkl8to2QRchK6hc2z6PP2VTXbt0u9F0syOro6BBr164VU6ZMEe3t7WL9+vVi4sSJorW1VYwbN06q2dbWJlpaWkRDQ4NddTOonZCVgYgFVOGCYyWVxWfbCFmErKR+YfM8+pxNde3W7ULfxYKs5cuXi1GjRslM1ebNm8WKFSvEIYccIu65554KWOll7MqbvnZCVnoNi6jBBcdKqovPthGyCFlJ/cLmefQ5m+rarduFvosFWbpcWCJE1uqoo46S2a0JEybIr7Gc2NzcLJqamuyqm0HthKwMRCygChccK6ksPttGyCJkJfULm+fR52yqa7duF/ouMWRhuRAH9mapJUR8xv/j/whZdgdXVO0uDL4oG6p9T9uSKlf8ebyxKb4P2IK+CvgcT3hjU/yNTSLIUlks7L1at24dIauEUcvnwEHbSjjgDJtEyDIUisVyU8DneELIchCysBdr3rx54owzzpB7swBca9as4XJhbiHB7EI+Bw7aZjYGyliKkFXGXqnvNvkcTwhZjkHW1q1bxfz588XYsWMry4F6VgtPFCbd+N7V1SXwJ8/j0IXHVL3cA+fclWdTMr9WLdtwMZfto22ZD5fcKszL5/r37y+6u7tzswsX8nlc5ipkzhfzvd/y8rmcu01eLq++a2xsFPiT5Ii1XKhe24BXOKgD4MVXOCSR3u45Pt+d0Ta7Y8dm7cxk2VSXdSdRwOd4wkyWQ5kslcV6/PHHK+N45MiRYvr06WLTpk18GWkS77Z4js+Bg7ZZHDiWqyZkWRaY1cdWwOd4QshyCLJij1wHTmDAd6CTQproc1D02TYG/OIDvpseb7fV9Dm7+tqs3YW+i7VcaFOsIuomZBWhevpruuBYSa302TZCFiErqV/YPI8+Z1Ndu3W70HeErCpjYONCtwOiC4MvqfvRtqTKFX8eb2yK7wO2oK8CPscT3tgUP48TsghZzsVcn4Oiz7Yx4Bcf8J1z9hwaTJ/LQWRLl3Ch7whZhCxLw99etS44VlLrfbaNkEXISuoXNs+jz9lU127dLvQdIYuQZdcLLNTugmMlNdtn2whZ7kKWz+PSZ9voc8X7HCGLkJWUBwo7z+eg6LNtDPjFB/ykTuvzuPTZNvpc8T5HyCJkJY27hZ3nc1D02TYG/OIDflKn9Xlc+mwbfa54nyNkEbKSxt3CzvM5KPpsGwN+8QE/qdP6PC59to0+V7zPEbIIWUnjbmHn+RwUfbaNAb/4gJ/UaX0elz7bRp8r3ucIWYSspHG3sPN8Doo+28aAX3zAT+q0Po9Ln22jzxXvc4QsQlbSuFvYeT4HRZ9tY8AvPuAndVqfx6XPttHnivc5QhYhK2ncLew8n4Oiq7b95fwDqo6HXa54rPJdLfv4KwuFuVTkhV0dl5GGCSF8to2QRcgy8QFrZRjwrUlrtWKfg6KrthGy/J6sXR2XJoHIZ9sIWYQsEx+wVoaQZU1aqxX7HBRdtY2QRciy6vQWK3fV50wl4TxnqpSdclwu5HKhnZFlsVafg6KrthGyCFkWXd5q1a76nKkohCxTpeyUI2QRsuyMLIu1+hwUXbWNkEXIsujyVqt21edMRSFkmSplpxwhi5BlZ2RZrNXnoOiqbYQsQpZFl7datas+ZyoKIctUKTvlCFmELDsjy2KtPgdFV20jZBGyLLq81apd9TlTUQhZpkrZKUfIImTZGVkWa/U5KLpqGyGLkGXR5a1W7arPmYpCyDJVyk45QpZjkFVrMoMp6p1EPgcO2mYnGKSplZBFyEozfoo81+d4Al0JWUWOLiEIWYSsYkdggqv7HBRdtY2QRchK4MqlOMVVnzMVj5BlqpSdcoQsQpadkWWxVp+Doqu2EbIIWRZd3mrVrvqcqSiELFOl7JQjZBGy7Iwsi7X6HBRdtY2QRciy6PJWq3bV50xFIWSZKmWnHCGLkGVnZFms1eeg6KpthCxClkWXt1q1qz5nKgohy1QpO+UIWYQsOyPLYq0+B0VXbSNkEbIsurzVql31OVNRCFmmStkpR8giZNkZWRZr9TkoumobIYuQZdHlrVbtqs+ZikLIMlXKTjlCFiHLzsiyWKvPQdFV2whZhCyLLm+1ald9zlQUQpapUnbKJYKsjo4OsWHDBjF27FjZqvb2drFs2TL57yFDhohZs2aJgQMH2mlxhrW6OPj4nixOZhm6QGZVEbI4LjMbTDlXRMjKWfAML+dC38WGLADW3LlzxaRJkyqQtXjxYtHc3CyampoylM9+VYQs+xrbuIILjpXUbldtI2QRspKO+aLPc9XnTHVzcZ7LwjbUsXHhM6ZVWSsXC7I6OzvFkiVLxOGHHy62bNkiIWvr1q2itbVVjBs3TgwbNsxaQ21U7OLgYyaLk5kNX0hbJyGL4zLtGCrqfEJWUcqnv64LfRcLspQk+nLh5s2bxbx588Rrr70mNm7cKGbMmOFMRouQlX6QF1GDC46VVBdXbSNkEbKSjvmiz3PV50x1c3Gey8I2JzNZYZCF7NaCBQvEtGnTxKBBg8SiRYvE1KlTuSfLdJTELMdMFiezmEMml+KELI7LXAaahYsQsiyImlOVLvRd6kxWUEuX9me5SPiELE5mOcWvWJchZHFcxhowJSrswkSdRi4X5zlTe13ou8whC08a4glDFzbBuzj4CFmczEwDUJ7lCFkcl3mOtyyv5cJEncZeF+c5U3td6LvMIWv58uVi1KhRsTfBd3V1CfzJ8zh04TFVL/fAOXfl2RTjaw28bnzNspvPvFl+X8s2fF9W+0yEcNE23/utln1qTEaNyyzHZP/+/UV3d7fJcMqsjIvj0tR4F23z3eey6Lssfc60PVmWy2tcNjY2CvxJcqSGLOzJamtrEy0tLWLTpk2Vfzc0NCRpT67nuEj4zGS5mTHwvd+YyXJzXJoGXBcyBkFbfPe5LPquDK84MLUjrJwL4zI1ZMFw9TLSAQMGiJkzZ8bOYqUROc25hKw06hV3rguOVW8Bn5BFyCouIoRfmZDVq4uL85zpWHJhLkgEWaYClL2ci4OPgcPNycz3fiNkuTkuTWO0C5NZvd3YZNF3zGSZqpi8HCGrinZlHXy+T9YmQ5kB30SlfMsQsghZ+Y646KsxVjKTVYZ5nJBFyIqOViUrQcgqWYcIIQhZhKyyjUpCFiGLkFWwV3K5sOAOSHh5QlZC4SyeRsgiZFkcXomqJmQRsghZiVwnu5MIWdlpmWdNhKw81Ta7FiGLkGU2UvIrRcgiZBGy8vO30CsRsgrugMDlfQ6KPtuGbiRkEbLKFU1qj0m0dZcrHpNNdvGmjT4XDZAoQcgq2CsJWQV3ACGrogADfjkCYhqPcHWyNrHZRdt4YxMNImWAEJPxV62MC+OSG9+r9F5ZB5/PgYO28a46TcAt+lwXAn5SjVy0zed4kmUmq2fLq6LfDgMqQ+P/Xtwg3rbDgMr/vbFhnei3/QDx9sFDZJl//OGX8vvthuwtP2/97WpZ9p0f/Jj8/Pov20S/7XcUDfuNlp+7f75cft6h+T/k57/fu0i8befdKp9fufkbYrshe4n+h5wqv3956Xliu932EjsedZb8/NI1LfL7AZ/5ivzcNW+8/Dxw/CVOZCEJWYSspHE38/N8Doo+25ZlwM98UOVYoYsgYiqPi7Zl5XMbLn8sFoQASnAoCAGU4FAQAijBoUPI23ferfI5CCGv/vgKge+DEPL3lde92X09b/7dr/J5+4+NkxCC49dfHik29PxLfP6fW+Tnn7/zXWJDT4845Z/dcjntha8fIgGq8bzen2TDZ0DUu7/W+9Ny0BHQ0/jl3u+z/iyvv/OQSv1hnwFVg7/4fXn9v156jHjHkL3EoNO/S8gydeCiynG5sCjlw6+bVVAsYxbSZ9sIWb3j2UUQMY0AtWzbSfQT6xY+XakKmREcKjuCzAgOlQkxgRA9M4JMSBwIAZQgc1ILQoAlu17xa9muB8/7sHhV9PSBkHUalPxm4G6ZQwgyOe8xhBhAB/RQ5RWEvLFR07ynR/Tr1wtZsO2dHzigAiV3ndckIeuiN7bK77+73fZig+gR33ljq4Ssl6//kgRClTl69cffkdCjoO61e66V9qtMVPeDP5CfFSRuWXun/KwgMgiVwf4OZsaCmbNgZq3WGHXB55jJqtKDZZyooyYzfO/y3h6fQcRn26LGpRqTUSBSVp/LAkRQh7IvawjBJIfMg5r0gpkQfAZ0qElTQYiaVLE8A4hRyzFYnsGkPmjyPGk6lmdWPv878aV/vi4/IxOiQwg+7zx0n6qZEJPMSBA60kII2v+vlza+1XUgjzcTPTLv09Mjdr2yF7IAIa/29IgvvdFr3/ffsYO0DxCC46kDjo0NIbi+gpJg/wQhJLj8ZgohfNjEjRsbQhYhy3QOsV7OZxDx2basISsJhNTaIxK2PBPcI1ILQrBnpN8OO/aBENzp7zT+4gqE4E5+xK/a5OefyuWYbZdnDpn3G/l9EDqygJBaUBKWCQnLjKjloK4rx0t71fIMPkvIqgIhyIwcO/bsPpkQ7OFREIdMCPpHQR4yITqEBPsnuMcnCYRInWcdWjNmuXxDmrXPWQ/uli7ATJYlYbOqlsuFWSmZTT0+g0iWtplAiL5R1WR5Bj2op//xWd+oGgUh3WvvrCxXyAULmTnoTR2884MfrWRG4HO3vKP/NsszWGD6yJWPG0FIGJREZULSQogOJdgTgsyPDiFvH7ybGPHYTyqZkLDlmfO++1v5PZZj8oYQXFct1wXHj4n3ujCZBe3I0udMNMq7jM+ZLJ/6jpksZrLyjg1Vr5eVY2GjKg59T4j+tEySPSJxIUTfqIpMSB8I6Xlzo+qbEAIiAeBgeSYMQpAZwfHpf/y9slFV35hqkhmJAyGoD8d7v/VgBXqCmY/g53+9/ppajZF8heUYtUcEm2ZVZgT2YTlGX565ZLsGAchKCiHB5ZiwTEgv7PU+/RSEzuB4SAIhqNdFEDF1fhdtyyqelHUZm5Dlhs8RsghZwiQzAplMn5bBpKdnQoLLA9X2iFQ2qoZACOrbpcpGVR1CUA4bVeNASBAqELxqQUkmEPLWFhGZ9XnHB3s3qlaDENiFjasI+FGZkOBG1WB/BJdnojaqRkEIxk+tpRnuyeoNMmWdrE1Ai5BlolK+ZQhZhKx8R1yCq5kuF9qAEH2janASDIMQmDfgM+f3vlm7CoRgZycmNGxU/cXzT1aelglCCD6/b/DQyiO6YZmQYCZD/5wEQkwyI2qjavCB5N7Vp+obVZEJURCCv58+4sw+yzFhT8voe0SyhpCwp2W4P6TXQU19LoE7F36KiyBiKpqLtjGT5a7P+dR3dZnJwtMzOPZ98n75N/aI4MB7Q3AEIeRvlx4j/1+9NyQskxEHSkzOD+4BQf14hBeDLwxCZAP79T5d+OLVnxf3PvNIZaNqEELw+eSDjq+8RyWYGUHmCYfaqJoWQsKelkH9wT0iPoOIT0EjbGL2+a7aZxDx2Tb6HCGrDNnjuoQsQAiODz31gPwbT8fgUE/PhEEIvlePOKeFkLCnZVC/Wo6rtTzjc+CgbW6kvwlZ4WjiYraHkEWfMx0DeZbzaS6oS8hSg8XFpQufBl/QaWkbA36egTzraxGyslY0XX0+xxMo43P22Ke+I2RV8eMypBnjZgxQ3uV3v/jkWPUEkL4HfNOpnpBlqlQ+5XyOJ777nE99R8giZOUT8Qyu4pNjEbLeUoBPF/ZqUdYbNwPXdPL1FD7HE0JW72t6XLixIWQRskxibC5lfA6KPtvme8A3HfwuBHxTW4LlXLSNPtfbi9wWk3TUZ3MeIYuQlc1IyqAWn4Oiz7YRsqInM2ayMggQMaugz0WPy7JmV33qO0IWIStm6LJX3CfHCqrks22ErOjJjJBlL25Uq5k+Fz0uCVn2xyUhi5Blf5QZXsHnoOizbYSs6MmMkGUYBDIsRp+LHpeErAwHXJWqCFmELPujzPAKPgdFn20jZEVPZoQswyCQYTH6XPS4JGRlOOAIWdsqwA2B9gdYnCv4HBR9to2QFT2ZEbLiRIJsytLnosclISubsVarFmaymMmyP8oMr+BzUPTZNkJW9GRGyDIMAhkWo89Fj0tCVoYDLstMVkdHh9iwYYMYO3asrLazs1PMmTNH/nvmzJli2LBh9luewRWYycpAxAyr8Dko+mwbISt6MiNkZRgoDKuiz0WPS0KW4WBKUSx2JguANXfuXDFp0iQJWVu3bhWtra1i3LhxshltbW2ipaVFNDQ0pGhWPqcSsvLR2fQqPgdFn20jZEVPZoQs0yiQXTn6XPS4JGRlN96q1RQLspCxWrJkiTj88MPFli1bJGTh/3SwWr58uRg1apQT2SxClv0BFucKPgdFn20jZEVPZoSsOJEgm7L0uehxScjKZqzVqiUWZKmK9OVCQNaaNWvEhAkT5NeLFy8Wzc3NoqmpyX7rU16BkJVSwIxP9zko+mwbISt6MiNkZRwsDKqjz0WPS0KWwUBKWSQ1ZAG41q5dK6ZMmSKb0t7eLoYMGULIStkx1U73OXDQNjd+iytsbNbqO/52Ya9iZZ3QTEIVf1bHRKV8y/jscz7NBYSsKn5R1oDo0+ALSk/bCFn5TlPZXs1FEDFVwEXbfI4nvmePfeq71JDF5ULTMJVNOZ8GHyHrLQVUtsfFycz3gG/qua72nYl9Ltrmc6z03ed86rtMICuLje9dXV0Cf/I8Dl14TNXLPXDOXXk2xfhaA68bX7Ps5jNvlt/Xsg3fl9E+2uZmv2E81eo7NSajxmWWY7J///6iu7vb2K+yKEify0LF7OrwOZ6U0eey67na8QTXyXuea2xsFPiT5EgNWXyFQxLZk5/jE+Ezk8VMlj4GyrpEb+qtzPaYKpVPOZ9jJTNZj8lB5ILPpYYsGMqXkeYTNKIcC9+7vOzkc1D02baoccmN773xoYwQ6fO49Nk2333Op75LBFn5IYXdK/EVDnb1jVu7T45VT1k63wO+6Th24a66nsalz/HEd5/zqe8IWVUiaBnvOqMci5ksZgxMgSDrcj4/Tm6qFSHLVKl8yvk0UYcp5rPP+dR3hCxCVj4Rz+AqPjlWPWUMouCfy4WEfwP3z7yIz/HEd5/zqe8IWYSszINb0gp9cixC1lsKELIIWUljQprzfI4nhCzPN76nGfhlOpd7ssrUG0L4HBR9ts33gG/qJVwuNFUqn3L0uV6dOc/lM96qXYWZLGayrI/A90yeXfMaf106S37vc1B01bZafaf6LarvyprJMh2Xpg5CyDJVKp9yrvqcqTpZ78kadP2TVS/98un7mjYrk3I+9R0hi5CViVPUqsR0MvPJsYJ6uGobIcvcPQhZ5lrlUdJVnzPVhpDl8XuyTAdB2csxjZpPDxGy3M3SEbLMfYSQZa5VHiUJWfGWC5nJsjMqmcliJsvOyNJqJWQRstRwKNONjem4NHUQQpapUvmUI2QRssrwKiZCFiHLesQzncx8Doqu2sZMlrl7ELLMtcqjpKs+Z6oNlwu5XGg6VgorV6a7alMRXAwchCxmspjJ4s/qmMa4rMq5GCvj2E7IImTFGS+FlCVk5SM7IYuQRcgiZOUTbd66CiGLy4VcLszb6wLXI2Tl0wE+Q5bPtmF0cLnQTTUTLgsAAB5sSURBVED2fVyaRC5CFiGLkGXiKRbLELIsiqtV7XPA99k2Qpa772/zfVyaRC5CFiGLkGXiKRbLELIsikvIkgq4/qJVZrKYycI45qb+fGJlnKtwT5Yb45JPF1YZ1WUg4LCmuXh35vNdtc+2MZPFTJZ6Wz8hKw7+5FOWkEXIymekpbgKM1kpxItxqs8g4rNthCxCFiGrnA8swDcJWYSsGNNwMUUJWfno7jOI+GwbIYuQRcgiZCEO8LcLk8+VXC7kcmHy0WN4ps8g4rNthCxCFiGLkEXIMpzoqhQjZBGy0o0gg7N9BhGfbSNkEbIIWYQsQpbBJFejCCGLkJVuBBmc7TOI+GxbkZCVx4/VFtV3tWzLakIryjaDcJC6iM+2xRGHe7K4JyvOeCmkLPdk5SO7z0HRZ9sIWXYyWYSsdHHHd58zVYeQRcgyHSuFlSNk5SO9z0HRZ9sIWYSsMi4X+u5zplGZkEXIMh0rhZUjZOUjvc9B0WfbCFmELEIW92RltYQdZ7Zx8X2Q1ezjnizuyYoz9hOV9RlEfLaNkEXIImQRsghZiaa9ykmELEJWuhFkcLbPIOKzbYQsQhYhi5BFyDKY5GoUIWQRstKNIIOzfQYRn20jZBGyCFmELEKWwSRXb5CV9YbAdBKbne3zZE3b3PyRYUIWIYuQRcjKErKKmgvyeKLX6p6szZs3i9mzZ4sNGzbI60yaNEmMHTvWjC4slCJkleupi6Icy8LQ2qZKn20jZBGyCFmELEJWupkkk+XCzs5O0dbWJlpaWkRDQ0O6FmVwNiGLkJXBMDKqgpDVK1PWPseXkRoNv6qFfB6XPtsWp9fpc+bznPOZrI6ODrF27VoxZcqUOGPEWtmsB5+1hmoV+xw4aBuXC9VQN31tCiErXdShz7nrc6Y9n/U8R58zVT5euUwyWe3t7eKhhx4Szz77rBg5cqSYPn16oRmtrAdfPEmTlWZQdDMo+txvXC7kciGXC7lcyOXCZHO6OisTyFq8eLGsD5ksABcO7smK1zE+T9a0zU2AJGQRsghZhCxCVry5PFg6E8jSKy3D/ixmsszXqtMNH7OzCVmELC4XvjVZ57E/hD7nrs+ZRVXug4ROtbYf4PuNC5+Rcubhc9X6LXPIwpOGK1asEBMnTixsyZCQZT74TB06TTkGfHcDfq2+++vS3kwPjqx9jvtD0nicEPQ5d33OtOfpc+bznFeQhUzWmjVrxIQJE0zHiizX1dUl/2RxDLxufNVqNp95c+W7QxceU7XcA+fclUVTjOsYNeeWmmXXzDxFfl/LNnyv7KtlG8rlaV9Rth245o2amj46ajvj/qlWsCjbUjfcsIJa9qkxGTUuk/hcrb4z6bf+/fuL7u7umlYW1Xc+j0vaZuhYGRTLep5L63MmJrnqc42NjQJ/khyZZLKwJ6u5uVk0NTUJ/d9JGpTFOVkTfhZtiqqDd57Z33nmcffic79hzDKTxXGJcVCmZZmifC6PeBI1T+jfZz3PMXscR33zsplAlv4y0jFjxhT+KoesB5+5nMlLFhU4krfY/MyibMsjKBZlm7n66UoSsghZhKzi9/WEeXHW8xwhK12srHZ2JpBlp2nJa8168CVvifmZPk/WRdlGyDIff9VKErIIWYQsQtbLp++bPphEZMZxAbXPs9YcjnJxn3rNYy4gZL2pgOqcqMChnkrIZGQZVFIUiBg0LXWRomzLw7GKsi11pxhWQMgiZEXFSnyf51NcRflcHvHE0C1lsayTCcxkxVHfvCwzWVW0ImSZD6Kokj4HxaJsi9I8q+8JWYQsQhYzWcxkJY+ohCxCVvLRY3hmUSCSx51nUbYZSp+6GCGLkEXIImQRspKHUkIWISv56DE8sygQIWQZdlCNYoQsQhYhi5BFyEoeSwlZhKzko8fwTEJW9hO1ofSpixGysu87n+GftqV2OeMKuCerXK8WqdZxhCxClrFTJy1IyMp+ok7aF3HPI2Rl33cEkbijsG95n+NJHGUIWYSsOOMl07JZD75MG1elsqICh8+2+TyZ5dFvuAYhi5DF5UIuF3K5MHnEZSaLmazko8fwzKIAkpBl2EHckxWqgMvv7KHPuQnHcTw262QCX+EQR33zsoQsQpb5aElYkgE/+4CfsCtin8ZMVvZ95zP807bYLpb4BEIWlwsTD560J2Y9+NK2x+T8okDEpG1pyxRlm88BP22fmJ5PyCJkcbmQy4VcLjSNmNuWYyaLmazko8fwTEJW9hO1ofSpixGysu87n+GftqV2OeMKsk4mcLnQWPpYBZ2CrDIGfKidBeUTRDiZlS1jgPaU0eey8Lco2/A992SV8zfiGCt753hCFpcLY9GeSeEyBnxCVnTPMSi6CZBRIKIghAH/MekEu50zvKYz8Pf9eEMaFS1NYyV9rnw+V61vmckyWC5kCjwqNNT+3jRwuPjL6z7bRsiaFZkxQAH1o/OELCEYK/OJlYQsQla6kVblbGay3MyI+AwiPttGyCJkESCFKGMGkpBFyCJkxVTA58matrkJx4QsQhYhi5CV1ZaYqHiC713eB8nlwjcVUEEjag+FuntBOabAYxJjoDghi5ClhkStJTVTn+PG92h/pM+56XOm/cZMFjNZ0VEgQQkuF/odOLgnq1ybp6PuPLnxvTeIMdtTzmyPz/GEkEXISoBQ0acQsghZURlIfF/GPRQuBnxCFpcLCZDljCeELEJWNDElKEHIImQRsvJ9+3QZfY7LhdHB03TZyUX4p229/c/3ZJUv8x/mmXyFQ5V4Zbo/BKdnEfQZOAiQZQNIZrKYyWImi5msrOa4qHiC77nxPfoGymqJMt5VZzUACVmELEJWb5YOB3/iI10oZTzxO54wk8XlwnQRosrZhCy/AweXLsqX/i6jz2WROfb9rpqQ5XesJGQRsghZMRVgUPQ7KLoIkFEgwqcLe52cS2rlXFJz0edM5wFCFiErJmKYFS/jXTWXC6P7zjRw+BwUXbSNkMU9WQTIcgIkIYuQFT3zJihByGK2p2z7lnwGSEIWIYuQRcjKKpEQFU/wPTe+1wCjxYsXi1WrVokxY8aIKVOmJECo6FMIWYQsQhZf4cA9WelipeuTmc83Nqa2MZNVZ5msjo4OsXbtWglXgK3m5mbR1NQUHQliliBkEbIIWYQsQlZ04DSdrF1cxqZtvf3P92SV70GhMM/M5D1ZOlh1dnaKNWvWiAkTJkRHgpglCFmELEIWIYuQFR04CSJ+x0pCVp1lspYvXy5GjRolhg0bJgBZbW1toqWlRTQ0NERHgxglCFl+Bw7eVZfvzqyMPkfIig6ahCy/YyUhq44ga+vWraK1tVWMGzdOQtbmzZvFihUrxMSJEwlZ0bGwUoJB0e+g6CJARm1U5Sscet2Xm8PLuTncRZ8znQcIWYQsQlYMwIqazLhRlZOZGk55/vh11LgkZHFcFjEuTUGEkNXbO7udM7zqbGT683HMHsec0LXimezJ4nLhvsl74M0zGTiYyYoKiPiekJXNb4VGASRvbAiQZQZIZrLqKJOFzubGd0JWLcokQLoJkFEgwkwWQaTMIMJMFjNZed+Uhs2DmWSysniFQ1dXl8AfHlSAClCBtAr0799fdHd3p62G51MBKkAFRGNjo/yT5MgEslQ2y/bLSJMYyHOoABWgAlSAClABKlCEAplBVhGN5zWpABWgAlSAClABKlBWBQhZZe0ZtosKUAEqQAWoABVwWgFCltPdx8ZTASpABagAFaACZVWAkFXWnmG7qAAVoAJUgApQAacVIGQ53X1sPBWgAlSAClABKlBWBQhZZe0ZtosKUAEqQAWoABVwWgFCltPdx8ZTASpABagAFaACZVXAK8jCj1PPnj1bbNiwoaL3jBkzRFNTk2hvbxfLli2r/P+AAQPEzJkz5Y9a49C/HzNmjJgyZUrhfYYf354/f754/PHHZVuULaphYW0O02DSpEli7NixIlgf6gnqULTReLHt3Llz+zRj5MiRYvLkyWLp0qVi6tSpYuDAgQLlrrrqqkofwu5FixZVvi/aDnV9ZY/ed6ofMC7RL3qfBfuj1ndlsRHjEHZOnz5d/ii8/qPxaH9Yf5511lnSH9UPy5fFlqh2VIsju+66q2htbXXOnjB/w1hVMVH1KT6rl06feOKJ28TZIUOGiFmzZknfLMuh24YYAlvWrVsn1q5d2ye+B2OHfl4Z7QqL8dAc81Zzc7P0K70v9F9kCdMEPluGI6wfwmL8Jz/5SbFw4cJKk/U+gn/iQFwty+EdZOkTrd5pDz/8cB/xOzs7RVtbm2hpadnG8fRBWWRH6e0IG4B6sFBlAY26BmpCx6Dbe++9t5kI4HQYmHowLdJm/dcD9HboEzdsVJOdghe9P8sSNNTEBMhQoIv/Q1vnzJkjjjvuOBkMgj9LpcYlyuoTd1ltDPZFELKCkxrsCvZnkWMuzrWDQVz1CfrXRWgM+pseZ1asWCEnbdwMoL9uuukmAcAKglQ1n42ja9Zlg/FS9dvBBx8sYNfEiRPlDYEOj7ixDsbDssXHoE7BuUpBlB5vqs0NZQMS0xiPPkTiQSVC9PFXNpvQX15DFgxUP1791FNP9YEs5YTIkNx666197kDLMJmFtUENoNGjR28DS6r8ySef3Cfjoyb1NWvWiBNOOGGb86BDMOhkHfDi1FcrYMN+3LUg6CNw4GcO8NMpEyZMkMERGcwy3cGoAH7DDTeIPfbYQwI9AruycejQoQJ9GZy81JhF3wQBpSw3AHqfol+effZZ+V+wUYfDMBt8gqxacSTOuC+qbNDf9IkObdJvRMP8q6wZZMRDxDzEBhwqzp100knbwLDyqbCbUH0OUaseRfVV2HXDIEvNEyrrr8oAjsM00YGzaNtMYjzmAD0u6nPY6tWr+8zzRdvjPWSZZLIAJQgkZRpoanKuBg21wCgs6NUKMGWDk1qQpdqKOxlk68aPHy9Wrlwp+w7OpQCsDI6l2qDuhPFZBb077rhD7LzzzmLLli2VTBa+Dy5R6wGnTDYF26KC+vr162XmQ5+sfIcsnzNZmJQxQe+///7iiSeeCM1i4XvcLJTt5kYtqSGjg5uy4E0BPqstFOomB/9XphtOE58PgywACPpE2ahnsrCdJkwTk2vlUcYkxqMdOmQxk5VHz7x5jeBatb6/pdpeCv1urUzLTLXSnrUybVGQde2111b2eMH2suw/06EkuIdHtVHZfeSRR4p7771XnHbaaeLGG2+UWUjcoY0aNaqyxy7HYVfzUioAoBAABHfDCOSYuF588cXK5BS2v66MWaswY9VYHTFihLxh0fslbE8W+hNg7OIepnrZk6XAJLi0rfd/GTL+tZyv2p5Wvd2bNm2qZHeC9sD/8Hu8OIL7YcsSX6pBFpZ11baR4LJvrX2+RdtlEuODMUXtt8P8zeVCyz0YBAw99R1cLlRNKdtymQ4btjNZZRyQtTJZqn8POugguTyFzA9s2GGHHcQjjzxSuk3v6EtlDwALd19HHHGEeO6552Qmq1r/qsCJ78uYnauWyVL7ywCQjz76qIRf3zNZSgtX95hF7aeqZpdr9upzw/bbb19ZosdeXeVj1eaCMmeUq0GWio0YnyrDHMzolXGp1yTGA8T0TJYOx1wuzBmycDnlIOqJw2BaO2xDZxnAK7inQE3YsCNsH49qMyY2/Sk8faIPZg/KGCijgj72KyEDtOeee8osEMo/+OCDcmSpPU+Wh1ms6pU9gCtkeYYPHy722WcfCR/oy7CNuAp+EfyDIFbGgK/DOsbtLbfcIjU65ZRTCFmxRkv+haP8rVqMKOMNmq5ecBtE2KbqwYMHV24GkGGuZWtZb3ZqQZYCFuii5j09npQx/qOtUTE++ISoPocHH3DL36O2vaLXG99NMlk6hKg9MWXZZxB8unDevHnijDPOkEtOweCo2qz2K6n9PyZPF4Y9/VXU4IwK+mFPFepP6hXV7mrXVfYAcJGmf+GFF+Tj1YARBcz4f/U6B33MBl8LgHOWLFkizjvvvFI9Kh+ccDEWkcnCK1KYySrbiOzbnih/C5uIy75MCAvRxgULFohp06bJeBlss/qMLHjwSUP9aWu1XHr22Wdvs7erDD1bC7JUkgFPvWK5E3vsamlSBnuCbUZcDC5ZB8csM1k59lxwTxYurR5ljbrzCtsTk2PTQy9l4z1ZwX0wOoQF08lF2K8eQdavrb8HBd/r704pW/uDmukBAQERh3pUXN1VBset/vi1/l3Z3mmmbA17rYEK5mF7stCfF1xwgcy4qnfAoa6y7Q8MG//V4kjYO+hcsCcJZAX3pUGnMo5NPZYE2xd8V10wC6bvCy3rfiy0OQqygg8A1NKkiHgfds2oGB+cI2rtvS7De868ymSVZZCwHVSAClABKkAFqAAVIGRxDFABKkAFqAAVoAJUwIIChCwLorJKKkAFqAAVoAJUgAoQsjgGqAAVoAJUgApQASpgQQFClgVRWSUVoAJUgApQASpABQhZHANUgApQASpABagAFbCgACHLgqiskgpQASpABagAFaAChCyOASpABagAFaACVIAKWFCAkGVBVFZJBagAFaACVIAKUAFCFscAFaACVIAKUAEqQAUsKEDIsiAqq6QCVIAKUAEqQAWoACGLY4AKUAEqQAWoABWgAhYUIGRZEJVVUgEqQAWoABWgAlSAkMUxQAWoABWgAlSAClABCwoQsiyIyiqpABWgAlSAClABKkDI4higAlSAClABKkAFqIAFBQhZFkRllVSAClABKkAFqAAVIGRlMAba29tlLWPHjpV/b926VbS2topx48aJQYMGiRUrVoiJEyeKhoYG+d38+fPF448/LstOmjRJnrd582axaNEiMXXqVDFw4ED5XUdHh1i7dq2YMmVKBq0svoowG1WrqukS1GDx4sWiq6tLTJ8+Xerpk0awZe7cuWLGjBmiqampMpYwXvD54IMProyl1atXi2XLllU6dciQIWLWrFmVsVN8b6drQdCnUFtnZ6doa2uTOlx55ZV9LjBy5Ehx1llniWuvvbbiWygwYMAAMXPmTOlfqFONmzD/0v122LBhsn51zZaWFrFp0yaxZs0aMWHChIp/or9w6PqHjUmM2+bm5kq/plOnuLOr+TC0hQZq3Npq4fLly6WO99xzj4yvqp/060HrVatWyf8aM2aMjJ/BdqOPrrrqKjk2UIf6Hu0fMWJEaL22bMqr3rBxiTF/0003iRNPPNFq7IC+mAfRZ5dffrnUWJ/XMH7QPvgnYhvGEvpl9uzZYsOGDRWJ1HwJv3zuuefEoYcempd8ia9DyEos3VsnmkIWzsCECaiCMyuwwGcMqHqFLF2HoC4ATkysmOSUfi+88EIFKMIm4wy6tJAqFGSpQKIm+Tlz5ojjjjtuG8jC9wrscW4QIgoxIqOLIojqQINqVV8jAIfdfIRBkq4LJhMFOmGTSxzICuqtf163bt027fMdsjLq9prVqIn14x//eOUmNghZ0Hno0KEVv1CfR48e3eccjCXcpKgbGgXTJ598sow36qY4D7vyukaRN6QPPPCAeP/73y+TDgCn9773vZUbHhX/oUMQsvQ5MThPALhHjRpVeiAmZGUwwk0hKyz4qsnkmGOOqVvICnN+FfQAHD/84Q/lnRYOON3uu+8u9ttvPwmqrjiayTCDDjfccIPYY489JFTqmTpMHMFMlg5Z+LdPWgQzDzoA4TtTyFJ30Jg0kYlSwA5fxB2yglToZwpZJ5xwQugkr/QPax8hy8QDapdR+u66666h+utZR/gODn0cPfzww5VsG/qjsbFRdHd3y8wkfE+NB5/8SFe0KMjSffD1118X8+bNEz09PTKTpbKIyHLhgJ/qmaxg4kG/+dL7LP3osleDU5D1nsmz7SkRo+a/Lp3Vp7QpZKnBE5ZSz3q58C/nHxDDIntFd7nisUrlcZYa9EzDXXfdJe9Y1OSFbAQCIu5Ok6a6dztnuD2jDWveuPCZPiVVNgT/qZaN77jjDrHzzjuLLVu2REJW0iWbQdc/adhiu8VePn3fPhfQwUQP1GE3K9UgKRiIUef+++8vnnjiiW2WSEwhCzdE+haAoCr1vFwIv9xhhx0kzOJQS9gqS4v/U5la/f/w/8gqYdKFtgCg7bffvs8WDOXr+H+1HUPPZFWbdHX4Rftws4LJe/z48WLlypV9JnbEZlcm77jeWGu5EMt46LM999xTaqOWWXENtfyqlt6hub4kq5bKAUB//OMfxfPPP99nKVcHIzUHoF61ooN2vfTSS+LZZ5+NhKwgsNXyw7j62CpPyEqgbBhk6ftjUKUakPqeLH25AgMPy0CvvvqqwH6SyZMny7Vqff0Z9eiDPU5TXYKsanf5Kjg+9dRTfUzHej4CQprUflkhCxkaHABJNeEACl588cW6gyx9UtAnvuDkrPwEd8H6fscw/1F+h+VXPYulIC14Pv4f/ollDLUnC8CvMmLImOgTDkABh9qrpQ9cfa9dHF8uU9moGyXEL8RCxC1kX3Eof1XZWeXXgKVddtlFltEz+lhOQlw8+uijxWc/+1n5vT654nMYZFXbOqBuPtTWgyOPPFLce++94rTTThM33nijBAIsTaulp7Cl6jL1QdK2REHW0qVL5X7Gc889Vzz66KNSFxV71b5hQM1JJ50kM1Fq77DSV4373XbbTd4k7rXXXrKpuu+q8XPQQQdJqEI2C+MBKxOIfVGZrOA4SHqTnVTDJOcRshKolmUmS98QiEGe1cZ3lyArLAOjZ7IQ9HT42HvvvWUGC3ddylHjdmOZIQuABXuPOOIIubkTmSx1B67u3JAVxaGDgm+ZLD2g3nbbbZVJsNqyRzATFTbphmWr1NhJm8nSJ5vgcqbvy4XKdozT9evXy8lTTa7IdAShU2Wt9I3N6mYTG9LPOOOMPntt9KXAapAVlcnCDS+yNPoEj3Yj8/bII49UYm89Q5bKLikQvu+++yoPEUB3PWul9ymyk/gubF+o7ocKspBFvPnmm2Vy4aGHHhKf+MQnKnvhai0XErLiznQxy7u+XBi2zEHICn+KMpgWxh0n9k+ccsopMvgiCCC7A9AKZiRMhlWZIQtwhUzJ8OHDxT777CPv4qMgqxY8ROlR1uVCtFvd5SJQqxsQU8gK0yQLyKq2JytLyHrpmt4HPXb+Qqv8u+jPagyZZLLUU4Y6ZAX3v6E+HTyjNp6bZLLC9mQFH3AIxg208cEHH5TmqUxbWsg6YcFEWd9t026Sfxf9WfVdVCYLMUc9ZaggS8/wVRsD+gMpYf0clskCXN16661y6R4HAFu/gVRPF9Z6GCyvJyOj4mfU98xkRSkU8n3STBaq0p8uVIEGryTAoKvXTFatpwv1pw2DTxX+6Ec/qjyCHbcbywxZatlL2YugHwVZaZ4uLDNkqUlw8ODBfV6dYLrxPTixZAFZaqO0fteuliHPPvtsORTTZrJevPrzsp7BX/y+/Lvoz2kgC8uFS5YsEeedd57cZ6WW+vQJXD3CjzgY9nSfPqFW25Ol4mnY04XqRizsqUL19K7+pG4YLJjGmOPnnyqL3j79B/Lvoj+ngSwsF6rMZBgIqzkNcRpgFKZb2J4s3DDhQQT1hKfaGlFruTA4T+jgrR50MO2jPMsRshKonRSywt6TpfZ74KmLLF/hUNblwmrvPan2nizVPcH3Y8FxVeBWewPidGWZIQtLLbAXh77sYus9WWWGLARSjBksR6gHRsL2ZCHAX3DBBfLuWH9/UhjAh+3ngdamy4Vh78nC+WrPle8b38N8GParSTaYyQK8KLhBOf1dR2pf6rHHHisf7lAbsMNeoaBeA4CnC2vtvQt7T5YOGvr7sYLjA+V8frpQX+LDvuHzzz9fZvKU7sFMlq61vvFd9Sf+D3vnAL7VIAsa33333bKcPs8hhgOy8HAEjrBMVrX5AuVdeUCBkBVnZn6zbBCyElRh/ZQyQpZ1o2NcoIyQFaP5mRYtM2Rlaigrc1qBPF5A6Up2xLWOVIAc9vLYpLa4AsNOQVbSzuB5VIAKUAEq4L4CtifWpA+PuK+sXQuyhte0++bsWtu3dkJWnmrzWlSAClABKkAFqEDdKEDIqpuupqFUgApQASpABahAngoQsvJUm9eiAlSAClABKkAF6kYBQlbddDUNpQJUgApQASpABfJUgJCVp9q8FhWgAlSAClABKlA3ChCy6qaraSgVoAJUgApQASqQpwKErDzV5rWoABWgAlSAClCBulGAkFU3XU1DqQAVoAJUgApQgTwVIGTlqTavRQWoABWgAlSACtSNAoSsuulqGkoFqAAVoAJUgArkqQAhK0+1eS0qQAWoABWgAlSgbhQgZNVNV9NQKkAFqAAVoAJUIE8FCFl5qs1rUQEqQAWoABWgAnWjACGrbrqahlIBKkAFqAAVoAJ5KkDIylNtXosKUAEqQAWoABWoGwV0yPqZEGJ03VhOQ6kAFaACVIAKUAEqYFGBnp6e+/8fLOd2rtQeIa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lkAAAF9CAYAAAA3LX36AAAAAXNSR0IArs4c6QAAIABJREFUeF7tnQ24VUW5x4eyjpIIcioV7JIlKqYnso5m3FTEFFNu+c1FJJSOWF7BzJQoLCUJTSng+oEnENF41NDMk3kUCbWLppTZsTTUup6Sj6yjonaQ8nbu85/jbOcs1t5r1sestWb2fz0PD2z2rFnz/mfed37rnVlr9xM8qAAVoAJUgApQASpABTJXoB9q/NOf/tSzZcuWzCtnhVSAClABKkAFqAAVqFMFVkvIWrduXc9ee+1VpxrQbCpABagAFaACVIAKZKvA008/LQhZ2WrK2qgAFaACVIAKUAEqIAhZHARUgApQASpABagAFbCgACHLgqiskgpQASpABagAFaAChCyOASpABagAFaACVIAKWFCAkGVBVFZJBagAFaACVIAKUAFCFscAFaACVIAKUAEqQAUsKEDIsiAqq6QCVIAKUAEqQAWoACGLY4AKUAEqQAWoABWgAhYUIGRZEJVVUgEqQAWoABWgAlSAkMUxQAWoABWgAlSAClABCwoQsiyIyiqpABWgAlSAClABKkDI4higAlSAClABKkAFqIAFBQhZFkRlldkp8Oijj4px48bVrPCCCy4QX/7yl7O7aJWaXnzxRfGFL3xBnHTSSeLEE0+0fj3XLvDHP/5RzJ49W/z0pz8Vp556qvjWt74l+vfv75oZ3rbXxvi1Uae3HUDD6lIBQlZddrs7RhOy3Oirf/zjHxKqFi1aJBs8efJkcfHFF4vtt9/eDQPqoJU2gMhGnXXQFTSxjhQgZNVRZ7toKiDrwgsvFK2trWLPPfcs1AROKNXlf+WVV8SXvvQl8W//9m9ixowZoqGhodC+4sW3VYDjl6OCCuSvACErf815xRgKELJiiFVgUTWBH3jggbks3RZoqrOXJmQ523VsuMMKELIc7rx6aHocyFKTCPZnbd26VS5f/e1vfxPYs3XCCSeIP/3pT3LP0AMPPCD3eeH/hw4dKrZs2SIuuugicdBBB4n3v//94pJLLhHr1q0Tn/vc5+QerJ133llKHTZJvfbaa2Lp0qVi+fLlYtOmTeLTn/60+OIXvyj23Xdfec5dd90lrrnmGvnnfe97X6XLnnzySXH22WeL733ve+LDH/6w+Ne//iV+/vOfi4ULF8q/DzjgAHHmmWfKdm633XaV82APsnorVqwQuPaxxx4rzjvvPGlHtUPXBedffvnl4tVXXxVTp04Vp512mthhhx2M61d1HX/88VLbW265RWo7Z86cPpdva2sTAK4XXnhB2n7nnXfK9mI/GzRV7VXa77LLLuKDH/yg1H769Oli7733ltp897vflefi7/3331/2E/6+++67q9rR09MjHn74YXHdddeJBx98UPz9738Xn/zkJ2W9//7v/y769esnMK6uvPJKWe9PfvITucw5YMAAWUbXHHX9z//8j5g/f36lX1paWsQxxxxTydaZ9l2wf0zaGRzT3/nOd0LHJupev369tANj7vnnn5d6nn766WLixImyj/Xxiz679tprxS9/+UupwU477VRpHvwD10G/vfvd7xY33XSTuP7668Uf/vCHbcZlmE/89re/lX33s5/9TLzjHe8wGqP1EMtoY30qQMiqz353xuokkIUJFZMCJhoc733ve+WkASDApmx1fP7zn5eTNiZJ/I0JBYCzdu3aShnsLfrGN74hN3AHJ5Tu7m657wiQpR+Y3DBBAZ6effZZgUn5m9/8pjj00EMrxX7wgx8IgMhVV10lBg8eLG6//Xbxla98RQKBfqBdZ511lnj7298u/vrXv4rzzz9ftLe39ykDIEM9H/jAB0L7VbU7qAsKf/3rX5fQA5AzqV/Vtdtuu0mtoPFnPvMZ8eMf/3gbyNpjjz1C2/uJT3xCLFiwQEKngiwAG64P7QGOAIOrr75aagjwVAcg9uSTT5btVv2L75YsWSLBB8f9998vzjjjjG20xDgAeB188MESsjAmPv7xj0tYU8e73vUu2Z+HHHKI/K8f/ehHMjMX7JcrrrhCthGHSd+FdYxJO5XeY8aMEcuWLRPPPPNMpSrANcYDxsbGjRsltK9Zs2abS82cOVP813/9l9i8eXOfBzegAeqAJuqm4P/+7/8EbEN/YGwDsGbNmtWnTmgEQD3uuOO28QncyOAmQ/chnIx+g97wMR5UoJ4UIGTVU287aGvUxndMDmq/lpqQMOFgYsDE9Pvf/15OPpg0Jk2aJP+NTdrImPzv//6vhKGBAwdKyAK8qDKYbHCnj+/VpBuELGQMMJljogMIIVuwatUqgUlt1KhRYu7cuRLgsEcJQKEmRAUWABXsY8LEhPNhC8rsuuuuMuuDyQ8ghnYgs4O/v//974tLL71UHH744RKMfv3rX0sIBECp+oPdrNoN4MOkiicjX375ZQkXjzzyiKzTtH41USND9d///d/iPe95j9R4v/32kxO4Wi5ElgbtxcSKyVo9jYkMHNqLLBrai75Q2gOmPvaxj0l4A3j+53/+p7QLfQX9fvjDH4qvfvWrUh/UCQ1wbQDEEUccIXVGBhN/4/ja174mkCFDW9DX5557rpzsoTXG1fjx42X9aM+wYcNkxgr64P/RNtiIupH5QgZ0r732kqCCrB36DGCLforqu3322WcbzwOgm7RTH9OwB2MaGVP8G3WobBOgHf2IPv3oRz8q3va2t8nv8fnPf/6zzFa98cYbfSAL9aDP0Dd4GhRHV1eX9BH8HzTFv6Eh+mjQoEHSj9AfGHvIFL/++ut96rzjjjuk76EvFajee++98gZCAa6DYYhNpgKJFSBkJZaOJ+ahQBLIwgZ5TArYfI1JAJMoBjomJEzQODDZY5IEoGHpCuUxgWAywmSC4y9/+YucZAEOmHRfeumlyoSCbAvqxUSsn4MJHXf/yKwo+Lvhhhvk8hau19jYKDo7O+XEjEkW2S3AHZajACWY7NUBEAKEIUNz5JFHyn8DQnAuJn51APZuvPHGSv3VIEvXBWUAKMjmTZs2TYwdO9aoflwXEzOgDNmkd77znfJywT1ZaDsmaCy/qr5AOUz0mPg7Ojpke5EhxPc4X1+2Uv2uZ6gASlhCPeyww6R2yOAoYEXdmPz1pU/8HyAOcAl9kMlEm5CZCqsfUAKbUC/q+t3vfieXjDFuFDAEtTXpO5PXfVRrp9I12He33nqrbFfYAyEAe4xLLINCPwAqyuLQX0GCGwncCKCvlHaPPfaY1Ad9s/vuu8sxAU0x/vFZX7rW+1291gR6AKhwI4B+0pch84gXvAYVKJsChKyy9Qjb00eBJMuFyFZgclQHljZw165PwmGQhUkEe3LUEZyEMKGrSUrd5WOpLviOrt/85jdyKWnx4sUS0PAZ56klRExE2DujoA+AFdzTpIuAvWPYAwXAAJyEHXpGrxpkITP02c9+tvI1sjCAFSzrmdaPDBNsCWochCwFRMhYBSED9l922WV9ABdgq8AJDUS/A/4ACWopK2z/TxhkIZu1cuVKmYFEViyopYKsYP3Buu655x4JG8jAQKOww6Tvqr3DzaSdyuag3vr4BYAB7rHPD22FvgAndQB2wiAL36MsMpJqzyBAH3uqAF877rij3A8HaEJ96CNk/iZMmCAztbiJCfYJblSQyVXLx8hw4iYBS7zwLx5UoN4UIGTVW487Zm8SyAq+LNQUsrDxPQgE+rk6ZGGpqtqLSdU+LIAEIEtlpDDZAb4wgWGCVZkgXEPfFxTsIkAW9j1hbxcm0qSQhcke7VGHggpk90zrV5AV1DgIWUEN9DbrfaqyiGiDDiNh/W4CWcisARQA1DgwsR911FHyD2ACe7AUZAVfDRKELGQIsUQJAIHdYYdJ34VBllqOjmpntScCg5AFvTAesU8Ne6aQeQPYYDkZYF4NsvSsKpYZAboAI2RLcQDesNwI2IIeyHThwM0IxiVe3RH0A+iIZWi0EbCL8T98+PA+e78cC0NsLhVIrAAhK7F0PDEPBfKELGxYV5MLbFMv2MSkgckwaSYLExWWwtTmZCzBIMODJTocyIbATmRN1FJlUFuVGcJyl56NMukDNVHjSTN1TZyn3m2FTJHKZEXVX23ST5vJygqykElRy5lqfxuWOIPtCxtXYZks9E2td7SZ9F1YHwFcTNppAll4Nxn2R2GzOcbpRz7ykcqyHiAQtlaDLH1/IMaG/sRrWLvxcAKysL/4xS9knQC6Wr+CgOVhPOmJJeFTTjmlj3+ZjF2WoQKuK0DIcr0HPW9/npCF7BKyTOqnYNSeLDz2jzt3fcKL2pOFJ8H0ZSa8SgDZKrwyARuUMUGpl6tiszCui8kcrycIO9QeJ+yFwnJMcG9MrWGg2o2lTX1zvNqThf9Dlg0TbFT9ppAVtScL+50AlVhywgScFWThNQbI+KksotLliSeekP+PDJxpJqvaniwssQFe0L9YCo7qu7C+qZbpC7bTBLKqZQMB0chMYTN7NchC27BpHq9bwFOX9913X9W9fcoOQBPGIMZrtcymbrPa64Z25vHzV56HRJrnmAKELMc6rN6amydk3XbbbZUn4QBcWF7CZmn1VFTU04W4q8fThZjY1NOFCtiwJwyPtuNnZjDZ6PvD1JINJiw8xYb9P9iwj43LmMCxiRjLXcGn9VAXnnL79re/Lf75z39u874jNVb0pwux9wtPqGFjNP4NkMBkiSyeSf3BJ9SC16j1dCGeeMMSEp4+Cz5dmDVkYQ8ToBEaYbkMtuL9T+p3Lk0yWYAUPPiAJUj0CzbxP/fcc7L9eIABfYPMDrKftfpOzx4qvRRkRbUzDmRt2LBB2omHJ3CDgP7EazBq7clCe7AEDV3QPyiLTCuyfyrbhoczYCPeI4ZMIcYbfqcS4AZt9EwWron9WNALUI9D+QT2wOl7JestltHe+lSAkFWf/e6M1VFPF8IQvHYhuJyn760y3ZOFSQWP6Kt9J6j7nHPOkRt/wzb5VntPFvYBYQLS9z/pv+2HjJY+2WA5sdq7lvT3dFV7jxWuh0fm8f6psENN1HjSC7ap90sBCvEqALyGApOqSf2mmSy0w+S9W/q+sCz2ZOG6GAvYMK8O2AlIgN14HQEg+Fe/+tU2P9cUtok+7D1Zut6mfRfsF7UEHdXO4LutVD3BPVlh7cRLVfGeMWSpwoBI1aWWjQH1eGpRvc8tuG9MtwEQhcyg/sQtfA7wBbjVfQjnNTc3S+DD0iYPKlBPChCy6qm3HbQ1T8hCNgUTDMADd+zBN6KHAUbUG991ybHMhJeS6k/Mqe+Dbw1HZglPcQGy8JSXOvQ3vmOCwwZnZFuwaVl/rYN+XdVuTIIADuzfQQYi+HZznBNVfxzIQn2mb3zPKpOF1w2ot9ojo4J3kSk7sTyJl3kiA4XsTdTGd9QVfON78M3xsNG074LuZ9JOwHnYnqcgZCHDiGU/7JfC8qD6tQK8pR3vB0M2FhpX2z+FDBSeptRfc4L2AgbxSpKbb75ZPnWI7JT+xvuw8YByyAKvXr1amoyldfQBAcvBAMwmp1aAkJVaQlbgugLVsilZ24WJDJuTgz9jkvV1gvVVAyPb12X9biigsqxorf7uMzdaz1ZSgXIrQMgqd/+wdTkokAdkAXTwNvHRo0fnvi+FkJXDIHL4EmqJT70c12FT2HQqUDoFCFml6xI2KG8FbEKWeuEn3rdU64WhNm0mZNlU19261c/qPPTQQ/LBCuxdxM8k8aACVCA7BQhZ2WnJmhxVwCZkqbrxw71Yijn66KOr7p2yJR8hy5aybterxgVet4EnWPGTTTyoABXIVgFCVrZ6sjYqQAWoABWgAlSACkgFCFkcCFSAClABKkAFqAAVsKAAIcuCqKySClABKkAFqAAVoAKELI4BKkAFqAAVoAJUgApYUICQZUFUVkkFqAAVoAJUgApQAUIWxwAVoAJUgApQASpABSwoQMiyICqrpAJUgApQASpABagAIYtjgApQASpABagAFaACFhQgZFkQlVVSASpABagAFaACVICQxTFABagAFaACVIAKUAELChCyLIjKKqkAFaACVIAKUAEqQMjiGKACVIAKUAEqQAWogAUFYkHW5s2bxezZs8WGDRvEmDFjxJQpU2ST2tvbxbJly+S/hwwZImbNmiUGDhxoobmskgpQASpABagAFaACbigQC7IAU4CopqYmsXjxYtHc3LzNv90wm62kAlSAClABKkAFqIBdBWJBlt6Ujo4OmdEaPXq0aG1tFePGjRPDhg2z21rWTgWoABWgAlSAClABRxRIDFkqkwWwmjdvnnjttdfExo0bxYwZM2R2iwcVoAJUgApQASpABepZgdiQpfZljRgxQu7J6uzsFAsWLBDTpk0TgwYNEosWLRJTp07lnqx6HlW0nQpQASpABagAFRCxIUtphv1ZOMaOHdtHRn2vFvWlAlSAClABKkAFqEC9KpAYspDRWrFihZg4caJoaGio6Kdvjq9XUWk3FaACVIAKUAEqQAUSQxaWCdva2kRLS0sfyFq+fLkYNWoUN8FzbFEBKkAFqAAVoAJ1rUAsyNKXAtVyIfZmKdjatGlTKHiZKNzV1SXwhwcVoAJUIK0C/fv3F93d3Wmr4flUgApQAdHY2Cj/JDliQZb+MtKRI0eK6dOnyyyWehnpgAEDxMyZM5nFStITPIcKUAEqQAWoABXwSoFYkOWV5TSGClABKkAFqAAVoAIWFSBkWRSXVVMBKkAFqAAVoAL1qwAhq377npZTASpABagAFaACFhUgZFkUl1VTASpABagAFaAC9asAIat++56WUwEqQAWoABWgAhYVIGRZFJdVUwEqQAWoABWgAvWrACGrfvuellMBKkAFqAAVoAIWFSBkWRSXVVMBKkAFqAAVoAL1qwAhq377npZTASpABagAFaACFhUgZFkUl1VTASpABagAFaAC9asAIat++56WUwEqQAWoABWgAhYVIGRZFJdVUwEqQAWoABWgAvWrACGrfvuellMBKkAFqAAVoAIWFSBkWRSXVVMBKkAFqAAVoAJ2FNjtnOE1K9648Bk7F45RKyErhlgsSgWoABWgAlSACpRDAUJWOfqBraACVIAKUAEqQAU8U4CQ5VmH0hwqQAWoABWgAlSgHAoQssrRD2wFFaACVIAKUAEq4JkChCzPOpTmUAEqQAWoABWgAuVQgJBVjn5gK6gAFaACVIAKUAHPFCBkedahNIcKUAEqQAWoABUohwKErHL0A1tBBagAFaACVIAKeKYAIcuzDqU5VIAKUAEqQAWoQDkUIGSVox/YCipABagAFaACVMAzBQhZnnUozaECVIAKUAEqQAXKoQAhqxz9wFZQASpABagAFaACnilAyPKsQ2kOFaACVIAKUAEqUA4FCFnl6Ae2ggpQASpABagAFfBMAe8ga/PmzWL27Nliw4YNYsyYMWLKlCmyyzo7O8WcOXPkv2fOnCmGDRvmWVfSHCqQjwIuBI18lOBVqAAVoAK1FXAhXj799NOiH8xYt25dz1577VXTovb2djFkyBDR1NQkFi9eLJqbm8Xee+8tWltbxbhx4+S5bW1toqWlRTQ0NHB8UAEqEFMBF4JGTJNYnApQASpgRQEX4mUsyNJV6ujokBmtESNG9AGr5cuXi1GjRjGbZWVIsVLfFXAhaPjeB7SPClABNxRwIV4mhiyVyRo4cKBYs2aNmDBhguwV9f/IdvGgAlQgngIuBI14FrE0FaACVMCOAi7Ey9iQpfZlIYOFPVnIaK1du7ayP0tfUrQjK2ulAv4q4ELQ8Fd9WkYFqIBLCrgQL2NDluoAwBQO7NEiZLk0LNnWMivgQtAos35sGxWgAvWjgAvxMjFkIaO1YsUKccghh0jI4nJh/QxsWmpPAReChj3rWTMVoAJUwFwBF+JlYsjCaxvwJOFRRx0l7rnnnsoThdz4bj5AWJIKBBVwIWiw16gAFaACZVDAhXgZC7L0Te1quXD06NGZvMKhq6tL4A8PKlDPChy68Jia5j9wzl1Oy1PLvixt69+/v+ju7nZaKzY+HwV897l8VCzmKnn1XWNjo8CfJEcsyNJfRjpy5Egxffp0+T4svow0ifQ8hwpsq4ALd2Zp+q2WfRsXPpOmap5LBRIp4LvPJRLFkZNc6LtYkOWI7mwmFXBWAReCRhpxCVlp1OO5NhTw3edsaFaWOl3oO0JWWUYL20EFhBAuBI00HUXISqMez7WhgO8+Z0OzstTpQt8RssoyWtgOKkDI4higArkr4MJEnbsojlzQhb4jZDkymNjM+lDAhaCRpieYyUqjHs+1oYDvPmdDs7LU6ULfEbLKMlrYDirATBbHABXIXQEXJurcRXHkgi70HSHLkcHEZtaHAi4EjTQ9wUxWGvV4rg0FfPc5G5qVpU4X+o6QVZbRwnZQAWayOAaoQO4KuDBR5y6KIxd0oe8IWY4MJjazPhRwIWik6QlmstKox3NtKOC7z9nQrCx1utB3hKyyjBa2gwowk8UxQAVyV8CFiTp3URy5oAt9R8hyZDCxmfWhgAtBI01PMJOVRj2ea0MB333OhmZlqdOFviNklWW0sB1UgJksjgEqkLsCLkzUuYuS4wX/3PW8eF/j7vKK+Pfv1v9ejG06Qn6+u2OlePiZR8UlJ3xNfr7ipwtEe8d94r4Zd8rPLvQdISvHwcRLUYEoBVwIGlE21Pqemaw06vFcGwr47nM2NFN1bt7yinil+5UKJP32+SfFk+t/L04+6PgKJN3TcZ/43sTLKpB06yO3i5Uz7hQDd9hJTL7uLHHPE6vE7y//lfx8/PxTxcPPPlr1M8o/9MwjYu0lD8jyLvQdIcvmCGTdVCCmAi4EjZgm9SlOyEqjHs+1oYDvPldLM2SOAEr77b6vLAZIAuS0HDZZfr7lF7eJ9ifuE9e3XCM/z7rtWwKQ9OjF9/eBpEe/uVqCloIk9VlBlPqM81GngqTrVl8voWnpmddWoAxtOnP06fJzsH1BW1zoO0KWDa9lnVQgoQIuBI2EpsnTCFlp1OO5NhRwzecARcjiKAh5/qUN4uA9D5SfASyApC8ffY78DIhBpmhJy9XynOk3XiBuffRHIghBKy/8sQStKEjCch0g6b6vtsn68G9cc/5pl1cg7XfPPyVO+fgJ8jPaClBSEJd1/7nQd4SsrHud9VGBFAq4EDRSmEfISiMez7WiQN4+F9yDBChSy2sAFmSKLj7haxJiAEnfv/+GyvJaFCSpzJGCpmB51Ic9TdefeY2sH9fDvqfZJ3y9Am34PwVJCuTUnikrHZCi0rz7LklTCVlJVOM5VMCSAi4EjTSmM5OVRj2ea0OBOD4XzMwEl9cALIAk7EFSkHTl3QvFfRfeKZfTFPQEIei2aTeJTww/aJvv1fLaqhlt8nxkjm555PY+kAQoOv/T0yqQ9OcX18u66uGI03dF6UHIKkp5XpcKhCjgQtBI03GErDTq8dwkCtRaXgMkfeqyz0RWq6AI0IPMUhCKqkESMkdYYlOQBAgDKGF5DRCG6wOS1B4k28trkYY6VsCFeEnIcmxQsbl+K+BC0EjTA4SsNOrV57lhj/gfPPzAynIXlr9aDvtcJdPTev8N4vqWq+VnBUXVIEl9r5TtEUL0kx/e+te+Q/cRS1uukfUBiABJl5z4dXl9tM2l5TXfRpAL8ZKQ5duooz1OK+BC0EgjMCErjXpunotsjdr4DCjB02rYg6T2BLXev1RccvzXKpB00e2XykwRzkEWCMttKlNk+llBFTJHrauXivkTL6tAEqCoZfTkCiQd+M3RNYXduPAZN4Wvg1a7EC8JWXUwEGmiOwq4EDTSqEnISqNe/udi+QrvPVJPrwGY8LTa5w/7nIQUQAyWz7536twKJJ37gxmxoUhBFLJEyC7dPv0HErIARAArBUm4vsxcvQlJaB+eZkuzB8l3n8t/1OR3RRf6jpCV33jglahApAIuBI1II2oUIGSlUc/sXH0PEv6NN2ar5TUFSScfeJyEIgVJFx8/U0IN9hB94/Y58pH/o5s+VckkVfscLI/6LlrxLbkxW0ESyuDpNVwPmSyUwdNr6jUEeqbLzMJsS/nuc9mqVa7aXOg7Qla5xgxbU+cKuBA00nQRIStaPX0PEiAJb8w+qumIykZpZI7wHiQFSd+47VL5NBuyOQp6kFkCyKjlteBnBU1hkITlNfyMCSAJAISn2c48bLK8HtqD7BKupSBJh7po68pXwnefK5/i2bXIhb4jZGXX36yJCqRWwIWgkcbIeoAsvPdILa8BQABFankN0IJMkcocIatzRusXK5mjKEgKfq/OV8ttweU1ABsgKbi89qHdR1QgKU1/+nCu7z7nQx9Vs8GFviNk+TwCaZtzCrgQNNKIWkbICi6vYQ8SnihTT4/hDdlqeU1BEjJJyOYAak5YMFHuSULmCHuKsCcJEIXH8hUUqc/qe1Ue5+PdSXikH/Wh/otuu7SyBwltQ2ZJQRK0V5mkNP3Ac99SwHef87mvXeg7QpbPI5C2OaeAC0Ejjag2IKvW8hq+wyP9Jx90XGX569ybZogvf/ocuedIZYIUBKnPgCi84FFBUfCzKg/gwUZtlEV9uB6W6ABFWG4DJLX/ZqUY++FP9fkplLK+QTtN37p6ru8+52q/mLTbhb4jZJn0JMtQgZwUcCFopJEi3L7edxLhUXlACd6YPXb/IyobpfFIP36wVmV6ZOZo4mVGkBSEJpV5UpAEKJp+04USihQkYXltbNMRFUjC02tcXkvT6+U+13efK7f66VrnQt8RstL1Mc+mApkq4ELQCBqMPUhqeU3tQTpq/zESUgAxWD7DniRAzG7n7Pnm6x7fetmjqg+QpSBIZY7CPuP32fC0GpbnFCQhkwQIU8trpxx0vIQ0tbxGSMp0mHpVmYs+51UHpDDGhb4jZKXoYJ5KBbJWII+gEXwaDO8d+tDQfSpPj13504UykwNoAcSc3vpF+UZtQI36GZIgBAGiAD5RkATI6hH93nyrdq96PT09ol+/tzJZWKIDkClIKvoR/6z7mPWVS4E8fK5cFvvTGhf6LjZkLV68WKxatUoMGTJfshmUAAAgAElEQVREzJo1SwwcOFC0t7eLZcuWyZ7T/7/sXWljf0jZbWb7yq2ASdAIQgfemK2W1wBQeKQfb9RWkITlNUCRDklBKKr2OQhVgK7JrV+Qj/SjPlwPe5AARSqTBNDab+iICiTpUEefK/f4q8fWmfhcPerigs0u9F0syOro6BBr164VU6ZMkWC1fv16+W+AV3Nzs2hqanKhXyptZMB3qru8aSzABVka9Z4hQBIe+cfyWu+YDC6lvfUZPxeCH7TF0254Ik1ljtRnBUX65+PnnyqfdMOSWnAPklpeU3uQbC+v0ee8GcbeGOLCRO2N2Bkb4kLfxYKs5cuXi1GjRolhw4aJzZs3ixUrVoiTTjpJZrHGjRsn/9+lgwHfpd4qT1uxB2n3nYdUMjX4bTVAksrk4L1H2JMEsAHU4LfRqkFQEJIqe5Z6eoTo1/tTtUL+G//oJ35/+a/kI/+oW/2UCF4TEFxe0yGuPMqJNyEyvEX8jbgy9VT9tMWFibp+eiOepS70XSzI0s3v7OwUbW1t4uSTTxZXXXWVeO2118TGjRvFjBkznMloEbLiDWhXS+uP+MMGPL0GKFJ7fs696UL5Rm2ACjI7n5r7H3Kjdi1IAkQtPfPayh4l9TkIVajv9Ou+IPc4oT58xs+OYKlNQRL2IOHfaI8LQSPNOKDPpVGP59pQwHefs6FZWep0oe8SQxaWC3GMGDFCLFiwQEybNk0MGjRILFq0SEydOlXu1Sr7wYBf9h7qbV+t5TV8D0gCNKk9QoAkQBM2YivoCUIQyuNHaMO+HzN3nKwL5wchCdfDHiRAkYIkZKPeN3hoBdrSqOpC0LBlHzNZaZTluUkV8N3nkuriwnku9F0iyFJZrJaWFtHQ0NCnL1zan0XIyseNAEnYf6QyR9iDtPvgoTJzhOP01i+IDw0dIfcMAWoO/MZhciM39hzFhSScf8S3x8mXPwKScOCRf1wL4IQDy2sAJOyBCoO4fFQJv4oLQSONPvS5NOrxXBsK+O5zNjQrS50u9F1syMJerHnz5okzzjgjdA8WMlx4wtCFTfAM+OGuEvaI/+6Dh1SgBD/7cfDwAyuQdMTc/5DLYQqS9rngo3JPEpbTUBc+q8xRtc+qPFrUfNGhEohQHw7sQQI0KSjTl9fwPUBsp/47efFbbC4EjTQBlj6XRj2ea0MB333OhmZlqdOFvosFWVu3bhXz588XY8eOrQpR+ub4OB3R1dUl8CfP49CFx1S93APn3JVnUzK91qZX/iLe1fAuMaBhR1lv+1P3iV132kWMHLq//PztlfPEnu/5gDhp5Gfl51OWni6/++qnzpOfocuHh+wnFpxw2TafX936mjj2ulMq3+OzOn/OsRfJ8tNuu1B8ZPcmcfpBp8rPCx5cJD9/8gMHy88//+PDYvi7PyDbhAN1qLZmKoSDldUakzDH5XGpxla1bsnStv79+4vu7m4HRwCbnLcC9Lm8Fc/uenn1XWNjo8CfJEcsyNJf26Aupi8dbtq0SW6GD1tGTNI42+eU9a46ankNe5Cw3KYyPVhew1LcbdNukpLBLpU5MvmMzBGWz7A8hwPLa1hKU/VjeQ31q0xSsH22+6me6nfhzixNf5TV59LYxHPdVoA+527/udB3xpClsliPP/54pUdGjhwppk+fLlavXi1f4zBgwAAxc+ZMZ17lkFXADy6vAUJwqD0/2IO00/YDKnuCsAcJkKT2DO19wQGyrA5J+JmSVTPaKtCkf97rKx+R0KO+x3uQsPFaQRKW1/AzIniaDQeW11BebdT2aXnN3fAQ3nIXgkYazbPyuTRt4LlUQFeAPufueHCh74why91uqN7yWh0E4FFQgvcgDdh+xwq04A3aO+0wQFzfco2sHJCEjd2PXnx/BYrwHqW1lzxgDEmAIgVdeHoN0KQ2auPpNVxPQRugDod6maWPfVOvNrkQNNL0DSErjXo814YC9DkbquZTpwt9V5eQBUjCAXjpPbb9sVodkpA5AtAoaMIj/viMVwDgQOYImSK1vIbMEQ4FScHMVj7Dj1dxUQEXgkYaXQlZadTjuTYUoM/ZUDWfOl3ou7qELCyv4cCbu8MRS4glLVdX9iBheQ2HegVBPsOHV6lHBVwIGmn6hZCVRj2ea0MB+pwNVfOp04W+q0vIUt3PgJ+PI/Aq5gq4EDTMrdm2JH0ujXo814YC9DkbquZTpwt9R8iqMhb49ul8nIRX6auAC0EjTZ8RstKox3NtKECfs6FqPnW60HeELEJWPt6Q4VVccKyk5vpsGzQhZCUdGTzPlgL0OVvK2q/Xhb4jZBGy7HtCxldwwbGSmuyzbYSspKOC59lUgD5nU127dbvQd4QsQpZdL7BQuwuOldRsn20jZCUdFTzPpgL0OZvq2q3bhb4jZBGy7HqBhdpdcKykZvtsGyEr6ajgeTYVoM/ZVNdu3S70HSGLkGXXCyzU7oJjJTXbZ9sIWUlHBc+zqQB9zqa6dut2oe8IWYQsu15goXYXHCup2T7bRshKOip4nk0F6HM21bVbtwt9R8giZNn1Agu1u+BYSc322TZCVtJRwfNsKkCfs6mu3bpd6DtCFiHLrhdYqN0Fx0pqts+2EbKSjgqeZ1MB+pxNde3W7ULfEbIIWXa9wELtLjhWUrN9ts13yPK975KO6bKf53u/1bLP9Zduu9B3hCxCVtlj4Dbtc8Gxkorqs22ErGeSDgueZ1EB+pxFcS1X7ULfEbIIWZbdIPvqXXCspFb7bBshi5CV1C9snkefs6mu3bpd6DtCFiHLrhdYqN0Fx0pqts+2EbIIWUn9wuZ59Dmb6tqt24W+I2QRsux6gYXaXXCspGb7bBshi5CV1C9snkefs6mu3bpd6DtCFiHLrhdYqN0Fx0pqts+2EbIIWUn9wuZ59Dmb6tqt24W+I2QRsux6gYXaXXCspGb7bBshi5CV1C9snkefs6mu3bpd6DtClqeQ5cLgS+p+tC2pcsWfx8fJi+8DtqCvAj7HE97YFH9jQ8giZDkXc30Oij7bxoBffMB3ztlzaDB9LgeRLV3Chb4jZBGyLA1/e9W64FhJrffZNkIWISupX9g8jz5nU127dbvQd4QsQpZdL7BQuwuOldRsn20jZBGykvqFzfPoczbVtVu3C31HyCJk2fUCC7W74FhJzfbZNkIWISupX9g8jz5nU127dbvQd4QsQpZdL7BQuwuOldRsn20jZBGykvqFzfPoczbVtVu3C31HyCJk2fUCC7W74FhJzfbZNkIWISupX9g8jz5nU127dbvQd4QsQpZdL7BQuwuOldRsn20jZBGykvqFzfPoczbVtVu3C30XG7IWL14sVq1aJYYMGSJmzZolBg4cKDo7O8WcOXOkmjNnzhTDhg2zq2xGtfOdPRkJmXM1LjhWUkl8to2QRchK6hc2z6PP2VTXbt0u9F0syOro6BBr164VU6ZMEe3t7WL9+vVi4sSJorW1VYwbN06q2dbWJlpaWkRDQ4NddTOonZCVgYgFVOGCYyWVxWfbCFmErKR+YfM8+pxNde3W7ULfxYKs5cuXi1GjRslM1ebNm8WKFSvEIYccIu65554KWOll7MqbvnZCVnoNi6jBBcdKqovPthGyCFlJ/cLmefQ5m+rarduFvosFWbpcWCJE1uqoo46S2a0JEybIr7Gc2NzcLJqamuyqm0HthKwMRCygChccK6ksPttGyCJkJfULm+fR52yqa7duF/ouMWRhuRAH9mapJUR8xv/j/whZdgdXVO0uDL4oG6p9T9uSKlf8ebyxKb4P2IK+CvgcT3hjU/yNTSLIUlks7L1at24dIauEUcvnwEHbSjjgDJtEyDIUisVyU8DneELIchCysBdr3rx54owzzpB7swBca9as4XJhbiHB7EI+Bw7aZjYGyliKkFXGXqnvNvkcTwhZjkHW1q1bxfz588XYsWMry4F6VgtPFCbd+N7V1SXwJ8/j0IXHVL3cA+fclWdTMr9WLdtwMZfto22ZD5fcKszL5/r37y+6u7tzswsX8nlc5ipkzhfzvd/y8rmcu01eLq++a2xsFPiT5Ii1XKhe24BXOKgD4MVXOCSR3u45Pt+d0Ta7Y8dm7cxk2VSXdSdRwOd4wkyWQ5kslcV6/PHHK+N45MiRYvr06WLTpk18GWkS77Z4js+Bg7ZZHDiWqyZkWRaY1cdWwOd4QshyCLJij1wHTmDAd6CTQproc1D02TYG/OIDvpseb7fV9Dm7+tqs3YW+i7VcaFOsIuomZBWhevpruuBYSa302TZCFiErqV/YPI8+Z1Ndu3W70HeErCpjYONCtwOiC4MvqfvRtqTKFX8eb2yK7wO2oK8CPscT3tgUP48TsghZzsVcn4Oiz7Yx4Bcf8J1z9hwaTJ/LQWRLl3Ch7whZhCxLw99etS44VlLrfbaNkEXISuoXNs+jz9lU127dLvQdIYuQZdcLLNTugmMlNdtn2whZ7kKWz+PSZ9voc8X7HCGLkJWUBwo7z+eg6LNtDPjFB/ykTuvzuPTZNvpc8T5HyCJkJY27hZ3nc1D02TYG/OIDflKn9Xlc+mwbfa54nyNkEbKSxt3CzvM5KPpsGwN+8QE/qdP6PC59to0+V7zPEbIIWUnjbmHn+RwUfbaNAb/4gJ/UaX0elz7bRp8r3ucIWYSspHG3sPN8Doo+28aAX3zAT+q0Po9Ln22jzxXvc4QsQlbSuFvYeT4HRZ9tY8AvPuAndVqfx6XPttHnivc5QhYhK2ncLew8n4Oiq7b95fwDqo6HXa54rPJdLfv4KwuFuVTkhV0dl5GGCSF8to2QRcgy8QFrZRjwrUlrtWKfg6KrthGy/J6sXR2XJoHIZ9sIWYQsEx+wVoaQZU1aqxX7HBRdtY2QRciy6vQWK3fV50wl4TxnqpSdclwu5HKhnZFlsVafg6KrthGyCFkWXd5q1a76nKkohCxTpeyUI2QRsuyMLIu1+hwUXbWNkEXIsujyVqt21edMRSFkmSplpxwhi5BlZ2RZrNXnoOiqbYQsQpZFl7datas+ZyoKIctUKTvlCFmELDsjy2KtPgdFV20jZBGyLLq81apd9TlTUQhZpkrZKUfIImTZGVkWa/U5KLpqGyGLkGXR5a1W7arPmYpCyDJVyk45QpZjkFVrMoMp6p1EPgcO2mYnGKSplZBFyEozfoo81+d4Al0JWUWOLiEIWYSsYkdggqv7HBRdtY2QRchK4MqlOMVVnzMVj5BlqpSdcoQsQpadkWWxVp+Doqu2EbIIWRZd3mrVrvqcqSiELFOl7JQjZBGy7Iwsi7X6HBRdtY2QRciy6PJWq3bV50xFIWSZKmWnHCGLkGVnZFms1eeg6KpthCxClkWXt1q1qz5nKgohy1QpO+UIWYQsOyPLYq0+B0VXbSNkEbIsurzVql31OVNRCFmmStkpR8giZNkZWRZr9TkoumobIYuQZdHlrVbtqs+ZikLIMlXKTjlCFiHLzsiyWKvPQdFV2whZhCyLLm+1ald9zlQUQpapUnbKJYKsjo4OsWHDBjF27FjZqvb2drFs2TL57yFDhohZs2aJgQMH2mlxhrW6OPj4nixOZhm6QGZVEbI4LjMbTDlXRMjKWfAML+dC38WGLADW3LlzxaRJkyqQtXjxYtHc3CyampoylM9+VYQs+xrbuIILjpXUbldtI2QRspKO+aLPc9XnTHVzcZ7LwjbUsXHhM6ZVWSsXC7I6OzvFkiVLxOGHHy62bNkiIWvr1q2itbVVjBs3TgwbNsxaQ21U7OLgYyaLk5kNX0hbJyGL4zLtGCrqfEJWUcqnv64LfRcLspQk+nLh5s2bxbx588Rrr70mNm7cKGbMmOFMRouQlX6QF1GDC46VVBdXbSNkEbKSjvmiz3PV50x1c3Gey8I2JzNZYZCF7NaCBQvEtGnTxKBBg8SiRYvE1KlTuSfLdJTELMdMFiezmEMml+KELI7LXAaahYsQsiyImlOVLvRd6kxWUEuX9me5SPiELE5mOcWvWJchZHFcxhowJSrswkSdRi4X5zlTe13ou8whC08a4glDFzbBuzj4CFmczEwDUJ7lCFkcl3mOtyyv5cJEncZeF+c5U3td6LvMIWv58uVi1KhRsTfBd3V1CfzJ8zh04TFVL/fAOXfl2RTjaw28bnzNspvPvFl+X8s2fF9W+0yEcNE23/utln1qTEaNyyzHZP/+/UV3d7fJcMqsjIvj0tR4F23z3eey6Lssfc60PVmWy2tcNjY2CvxJcqSGLOzJamtrEy0tLWLTpk2Vfzc0NCRpT67nuEj4zGS5mTHwvd+YyXJzXJoGXBcyBkFbfPe5LPquDK84MLUjrJwL4zI1ZMFw9TLSAQMGiJkzZ8bOYqUROc25hKw06hV3rguOVW8Bn5BFyCouIoRfmZDVq4uL85zpWHJhLkgEWaYClL2ci4OPgcPNycz3fiNkuTkuTWO0C5NZvd3YZNF3zGSZqpi8HCGrinZlHXy+T9YmQ5kB30SlfMsQsghZ+Y646KsxVjKTVYZ5nJBFyIqOViUrQcgqWYcIIQhZhKyyjUpCFiGLkFWwV3K5sOAOSHh5QlZC4SyeRsgiZFkcXomqJmQRsghZiVwnu5MIWdlpmWdNhKw81Ta7FiGLkGU2UvIrRcgiZBGy8vO30CsRsgrugMDlfQ6KPtuGbiRkEbLKFU1qj0m0dZcrHpNNdvGmjT4XDZAoQcgq2CsJWQV3ACGrogADfjkCYhqPcHWyNrHZRdt4YxMNImWAEJPxV62MC+OSG9+r9F5ZB5/PgYO28a46TcAt+lwXAn5SjVy0zed4kmUmq2fLq6LfDgMqQ+P/Xtwg3rbDgMr/vbFhnei3/QDx9sFDZJl//OGX8vvthuwtP2/97WpZ9p0f/Jj8/Pov20S/7XcUDfuNlp+7f75cft6h+T/k57/fu0i8befdKp9fufkbYrshe4n+h5wqv3956Xliu932EjsedZb8/NI1LfL7AZ/5ivzcNW+8/Dxw/CVOZCEJWYSspHE38/N8Doo+25ZlwM98UOVYoYsgYiqPi7Zl5XMbLn8sFoQASnAoCAGU4FAQAijBoUPI23ferfI5CCGv/vgKge+DEPL3lde92X09b/7dr/J5+4+NkxCC49dfHik29PxLfP6fW+Tnn7/zXWJDT4845Z/dcjntha8fIgGq8bzen2TDZ0DUu7/W+9Ny0BHQ0/jl3u+z/iyvv/OQSv1hnwFVg7/4fXn9v156jHjHkL3EoNO/S8gydeCiynG5sCjlw6+bVVAsYxbSZ9sIWb3j2UUQMY0AtWzbSfQT6xY+XakKmREcKjuCzAgOlQkxgRA9M4JMSBwIAZQgc1ILQoAlu17xa9muB8/7sHhV9PSBkHUalPxm4G6ZQwgyOe8xhBhAB/RQ5RWEvLFR07ynR/Tr1wtZsO2dHzigAiV3ndckIeuiN7bK77+73fZig+gR33ljq4Ssl6//kgRClTl69cffkdCjoO61e66V9qtMVPeDP5CfFSRuWXun/KwgMgiVwf4OZsaCmbNgZq3WGHXB55jJqtKDZZyooyYzfO/y3h6fQcRn26LGpRqTUSBSVp/LAkRQh7IvawjBJIfMg5r0gpkQfAZ0qElTQYiaVLE8A4hRyzFYnsGkPmjyPGk6lmdWPv878aV/vi4/IxOiQwg+7zx0n6qZEJPMSBA60kII2v+vlza+1XUgjzcTPTLv09Mjdr2yF7IAIa/29IgvvdFr3/ffsYO0DxCC46kDjo0NIbi+gpJg/wQhJLj8ZgohfNjEjRsbQhYhy3QOsV7OZxDx2basISsJhNTaIxK2PBPcI1ILQrBnpN8OO/aBENzp7zT+4gqE4E5+xK/a5OefyuWYbZdnDpn3G/l9EDqygJBaUBKWCQnLjKjloK4rx0t71fIMPkvIqgIhyIwcO/bsPpkQ7OFREIdMCPpHQR4yITqEBPsnuMcnCYRInWcdWjNmuXxDmrXPWQ/uli7ATJYlYbOqlsuFWSmZTT0+g0iWtplAiL5R1WR5Bj2op//xWd+oGgUh3WvvrCxXyAULmTnoTR2884MfrWRG4HO3vKP/NsszWGD6yJWPG0FIGJREZULSQogOJdgTgsyPDiFvH7ybGPHYTyqZkLDlmfO++1v5PZZj8oYQXFct1wXHj4n3ujCZBe3I0udMNMq7jM+ZLJ/6jpksZrLyjg1Vr5eVY2GjKg59T4j+tEySPSJxIUTfqIpMSB8I6Xlzo+qbEAIiAeBgeSYMQpAZwfHpf/y9slFV35hqkhmJAyGoD8d7v/VgBXqCmY/g53+9/ppajZF8heUYtUcEm2ZVZgT2YTlGX565ZLsGAchKCiHB5ZiwTEgv7PU+/RSEzuB4SAIhqNdFEDF1fhdtyyqelHUZm5Dlhs8RsghZwiQzAplMn5bBpKdnQoLLA9X2iFQ2qoZACOrbpcpGVR1CUA4bVeNASBAqELxqQUkmEPLWFhGZ9XnHB3s3qlaDENiFjasI+FGZkOBG1WB/BJdnojaqRkEIxk+tpRnuyeoNMmWdrE1Ai5BlolK+ZQhZhKx8R1yCq5kuF9qAEH2janASDIMQmDfgM+f3vlm7CoRgZycmNGxU/cXzT1aelglCCD6/b/DQyiO6YZmQYCZD/5wEQkwyI2qjavCB5N7Vp+obVZEJURCCv58+4sw+yzFhT8voe0SyhpCwp2W4P6TXQU19LoE7F36KiyBiKpqLtjGT5a7P+dR3dZnJwtMzOPZ98n75N/aI4MB7Q3AEIeRvlx4j/1+9NyQskxEHSkzOD+4BQf14hBeDLwxCZAP79T5d+OLVnxf3PvNIZaNqEELw+eSDjq+8RyWYGUHmCYfaqJoWQsKelkH9wT0iPoOIT0EjbGL2+a7aZxDx2Tb6HCGrDNnjuoQsQAiODz31gPwbT8fgUE/PhEEIvlePOKeFkLCnZVC/Wo6rtTzjc+CgbW6kvwlZ4WjiYraHkEWfMx0DeZbzaS6oS8hSg8XFpQufBl/QaWkbA36egTzraxGyslY0XX0+xxMo43P22Ke+I2RV8eMypBnjZgxQ3uV3v/jkWPUEkL4HfNOpnpBlqlQ+5XyOJ777nE99R8giZOUT8Qyu4pNjEbLeUoBPF/ZqUdYbNwPXdPL1FD7HE0JW72t6XLixIWQRskxibC5lfA6KPtvme8A3HfwuBHxTW4LlXLSNPtfbi9wWk3TUZ3MeIYuQlc1IyqAWn4Oiz7YRsqInM2ayMggQMaugz0WPy7JmV33qO0IWIStm6LJX3CfHCqrks22ErOjJjJBlL25Uq5k+Fz0uCVn2xyUhi5Blf5QZXsHnoOizbYSs6MmMkGUYBDIsRp+LHpeErAwHXJWqCFmELPujzPAKPgdFn20jZEVPZoQswyCQYTH6XPS4JGRlOOAIWdsqwA2B9gdYnCv4HBR9to2QFT2ZEbLiRIJsytLnosclISubsVarFmaymMmyP8oMr+BzUPTZNkJW9GRGyDIMAhkWo89Fj0tCVoYDLstMVkdHh9iwYYMYO3asrLazs1PMmTNH/nvmzJli2LBh9luewRWYycpAxAyr8Dko+mwbISt6MiNkZRgoDKuiz0WPS0KW4WBKUSx2JguANXfuXDFp0iQJWVu3bhWtra1i3LhxshltbW2ipaVFNDQ0pGhWPqcSsvLR2fQqPgdFn20jZEVPZoQs0yiQXTn6XPS4JGRlN96q1RQLspCxWrJkiTj88MPFli1bJGTh/3SwWr58uRg1apQT2SxClv0BFucKPgdFn20jZEVPZoSsOJEgm7L0uehxScjKZqzVqiUWZKmK9OVCQNaaNWvEhAkT5NeLFy8Wzc3NoqmpyX7rU16BkJVSwIxP9zko+mwbISt6MiNkZRwsDKqjz0WPS0KWwUBKWSQ1ZAG41q5dK6ZMmSKb0t7eLoYMGULIStkx1U73OXDQNjd+iytsbNbqO/52Ya9iZZ3QTEIVf1bHRKV8y/jscz7NBYSsKn5R1oDo0+ALSk/bCFn5TlPZXs1FEDFVwEXbfI4nvmePfeq71JDF5ULTMJVNOZ8GHyHrLQVUtsfFycz3gG/qua72nYl9Ltrmc6z03ed86rtMICuLje9dXV0Cf/I8Dl14TNXLPXDOXXk2xfhaA68bX7Ps5jNvlt/Xsg3fl9E+2uZmv2E81eo7NSajxmWWY7J///6iu7vb2K+yKEify0LF7OrwOZ6U0eey67na8QTXyXuea2xsFPiT5EgNWXyFQxLZk5/jE+Ezk8VMlj4GyrpEb+qtzPaYKpVPOZ9jJTNZj8lB5ILPpYYsGMqXkeYTNKIcC9+7vOzkc1D02baoccmN773xoYwQ6fO49Nk2333Op75LBFn5IYXdK/EVDnb1jVu7T45VT1k63wO+6Th24a66nsalz/HEd5/zqe8IWVUiaBnvOqMci5ksZgxMgSDrcj4/Tm6qFSHLVKl8yvk0UYcp5rPP+dR3hCxCVj4Rz+AqPjlWPWUMouCfy4WEfwP3z7yIz/HEd5/zqe8IWYSszINb0gp9cixC1lsKELIIWUljQprzfI4nhCzPN76nGfhlOpd7ssrUG0L4HBR9ts33gG/qJVwuNFUqn3L0uV6dOc/lM96qXYWZLGayrI/A90yeXfMaf106S37vc1B01bZafaf6LarvyprJMh2Xpg5CyDJVKp9yrvqcqTpZ78kadP2TVS/98un7mjYrk3I+9R0hi5CViVPUqsR0MvPJsYJ6uGobIcvcPQhZ5lrlUdJVnzPVhpDl8XuyTAdB2csxjZpPDxGy3M3SEbLMfYSQZa5VHiUJWfGWC5nJsjMqmcliJsvOyNJqJWQRstRwKNONjem4NHUQQpapUvmUI2QRssrwKiZCFiHLesQzncx8Doqu2sZMlrl7ELLMtcqjpKs+Z6oNlwu5XGg6VgorV6a7alMRXAwchCxmspjJ4s/qmMa4rMq5GCvj2E7IImTFGS+FlCVk5SM7IYuQRcgiZOUTbd66CiGLy4VcLszb6wLXI2Tl0wE+Q5bPtmF0cLnQTTUTLgsAAB5sSURBVED2fVyaRC5CFiGLkGXiKRbLELIsiqtV7XPA99k2Qpa772/zfVyaRC5CFiGLkGXiKRbLELIsikvIkgq4/qJVZrKYycI45qb+fGJlnKtwT5Yb45JPF1YZ1WUg4LCmuXh35vNdtc+2MZPFTJZ6Wz8hKw7+5FOWkEXIymekpbgKM1kpxItxqs8g4rNthCxCFiGrnA8swDcJWYSsGNNwMUUJWfno7jOI+GwbIYuQRcgiZCEO8LcLk8+VXC7kcmHy0WN4ps8g4rNthCxCFiGLkEXIMpzoqhQjZBGy0o0gg7N9BhGfbSNkEbIIWYQsQpbBJFejCCGLkJVuBBmc7TOI+GxbkZCVx4/VFtV3tWzLakIryjaDcJC6iM+2xRGHe7K4JyvOeCmkLPdk5SO7z0HRZ9sIWXYyWYSsdHHHd58zVYeQRcgyHSuFlSNk5SO9z0HRZ9sIWYSsMi4X+u5zplGZkEXIMh0rhZUjZOUjvc9B0WfbCFmELEIW92RltYQdZ7Zx8X2Q1ezjnizuyYoz9hOV9RlEfLaNkEXIImQRsghZiaa9ykmELEJWuhFkcLbPIOKzbYQsQhYhi5BFyDKY5GoUIWQRstKNIIOzfQYRn20jZBGyCFmELEKWwSRXb5CV9YbAdBKbne3zZE3b3PyRYUIWIYuQRcjKErKKmgvyeKLX6p6szZs3i9mzZ4sNGzbI60yaNEmMHTvWjC4slCJkleupi6Icy8LQ2qZKn20jZBGyCFmELEJWupkkk+XCzs5O0dbWJlpaWkRDQ0O6FmVwNiGLkJXBMDKqgpDVK1PWPseXkRoNv6qFfB6XPtsWp9fpc+bznPOZrI6ODrF27VoxZcqUOGPEWtmsB5+1hmoV+xw4aBuXC9VQN31tCiErXdShz7nrc6Y9n/U8R58zVT5euUwyWe3t7eKhhx4Szz77rBg5cqSYPn16oRmtrAdfPEmTlWZQdDMo+txvXC7kciGXC7lcyOXCZHO6OisTyFq8eLGsD5ksABcO7smK1zE+T9a0zU2AJGQRsghZhCxCVry5PFg6E8jSKy3D/ixmsszXqtMNH7OzCVmELC4XvjVZ57E/hD7nrs+ZRVXug4ROtbYf4PuNC5+Rcubhc9X6LXPIwpOGK1asEBMnTixsyZCQZT74TB06TTkGfHcDfq2+++vS3kwPjqx9jvtD0nicEPQ5d33OtOfpc+bznFeQhUzWmjVrxIQJE0zHiizX1dUl/2RxDLxufNVqNp95c+W7QxceU7XcA+fclUVTjOsYNeeWmmXXzDxFfl/LNnyv7KtlG8rlaV9Rth245o2amj46ajvj/qlWsCjbUjfcsIJa9qkxGTUuk/hcrb4z6bf+/fuL7u7umlYW1Xc+j0vaZuhYGRTLep5L63MmJrnqc42NjQJ/khyZZLKwJ6u5uVk0NTUJ/d9JGpTFOVkTfhZtiqqDd57Z33nmcffic79hzDKTxXGJcVCmZZmifC6PeBI1T+jfZz3PMXscR33zsplAlv4y0jFjxhT+KoesB5+5nMlLFhU4krfY/MyibMsjKBZlm7n66UoSsghZhKzi9/WEeXHW8xwhK12srHZ2JpBlp2nJa8168CVvifmZPk/WRdlGyDIff9VKErIIWYQsQtbLp++bPphEZMZxAbXPs9YcjnJxn3rNYy4gZL2pgOqcqMChnkrIZGQZVFIUiBg0LXWRomzLw7GKsi11pxhWQMgiZEXFSnyf51NcRflcHvHE0C1lsayTCcxkxVHfvCwzWVW0ImSZD6Kokj4HxaJsi9I8q+8JWYQsQhYzWcxkJY+ohCxCVvLRY3hmUSCSx51nUbYZSp+6GCGLkEXIImQRspKHUkIWISv56DE8sygQIWQZdlCNYoQsQhYhi5BFyEoeSwlZhKzko8fwTEJW9hO1ofSpixGysu87n+GftqV2OeMKuCerXK8WqdZxhCxClrFTJy1IyMp+ok7aF3HPI2Rl33cEkbijsG95n+NJHGUIWYSsOOMl07JZD75MG1elsqICh8+2+TyZ5dFvuAYhi5DF5UIuF3K5MHnEZSaLmazko8fwzKIAkpBl2EHckxWqgMvv7KHPuQnHcTw262QCX+EQR33zsoQsQpb5aElYkgE/+4CfsCtin8ZMVvZ95zP807bYLpb4BEIWlwsTD560J2Y9+NK2x+T8okDEpG1pyxRlm88BP22fmJ5PyCJkcbmQy4VcLjSNmNuWYyaLmazko8fwTEJW9hO1ofSpixGysu87n+GftqV2OeMKsk4mcLnQWPpYBZ2CrDIGfKidBeUTRDiZlS1jgPaU0eey8Lco2/A992SV8zfiGCt753hCFpcLY9GeSeEyBnxCVnTPMSi6CZBRIKIghAH/MekEu50zvKYz8Pf9eEMaFS1NYyV9rnw+V61vmckyWC5kCjwqNNT+3jRwuPjL6z7bRsiaFZkxQAH1o/OELCEYK/OJlYQsQla6kVblbGay3MyI+AwiPttGyCJkESCFKGMGkpBFyCJkxVTA58matrkJx4QsQhYhi5CV1ZaYqHiC713eB8nlwjcVUEEjag+FuntBOabAYxJjoDghi5ClhkStJTVTn+PG92h/pM+56XOm/cZMFjNZ0VEgQQkuF/odOLgnq1ybp6PuPLnxvTeIMdtTzmyPz/GEkEXISoBQ0acQsghZURlIfF/GPRQuBnxCFpcLCZDljCeELEJWNDElKEHIImQRsvJ9+3QZfY7LhdHB03TZyUX4p229/c/3ZJUv8x/mmXyFQ5V4Zbo/BKdnEfQZOAiQZQNIZrKYyWImi5msrOa4qHiC77nxPfoGymqJMt5VZzUACVmELEJWb5YOB3/iI10oZTzxO54wk8XlwnQRosrZhCy/AweXLsqX/i6jz2WROfb9rpqQ5XesJGQRsghZMRVgUPQ7KLoIkFEgwqcLe52cS2rlXFJz0edM5wFCFiErJmKYFS/jXTWXC6P7zjRw+BwUXbSNkMU9WQTIcgIkIYuQFT3zJihByGK2p2z7lnwGSEIWIYuQRcjKKpEQFU/wPTe+1wCjxYsXi1WrVokxY8aIKVOmJECo6FMIWYQsQhZf4cA9WelipeuTmc83Nqa2MZNVZ5msjo4OsXbtWglXgK3m5mbR1NQUHQliliBkEbIIWYQsQlZ04DSdrF1cxqZtvf3P92SV70GhMM/M5D1ZOlh1dnaKNWvWiAkTJkRHgpglCFmELEIWIYuQFR04CSJ+x0pCVp1lspYvXy5GjRolhg0bJgBZbW1toqWlRTQ0NERHgxglCFl+Bw7eVZfvzqyMPkfIig6ahCy/YyUhq44ga+vWraK1tVWMGzdOQtbmzZvFihUrxMSJEwlZ0bGwUoJB0e+g6CJARm1U5Sscet2Xm8PLuTncRZ8znQcIWYQsQlYMwIqazLhRlZOZGk55/vh11LgkZHFcFjEuTUGEkNXbO7udM7zqbGT683HMHsec0LXimezJ4nLhvsl74M0zGTiYyYoKiPiekJXNb4VGASRvbAiQZQZIZrLqKJOFzubGd0JWLcokQLoJkFEgwkwWQaTMIMJMFjNZed+Uhs2DmWSysniFQ1dXl8AfHlSAClCBtAr0799fdHd3p62G51MBKkAFRGNjo/yT5MgEslQ2y/bLSJMYyHOoABWgAlSAClABKlCEAplBVhGN5zWpABWgAlSAClABKlBWBQhZZe0ZtosKUAEqQAWoABVwWgFCltPdx8ZTASpABagAFaACZVWAkFXWnmG7qAAVoAJUgApQAacVIGQ53X1sPBWgAlSAClABKlBWBQhZZe0ZtosKUAEqQAWoABVwWgFCltPdx8ZTASpABagAFaACZVXAK8jCj1PPnj1bbNiwoaL3jBkzRFNTk2hvbxfLli2r/P+AAQPEzJkz5Y9a49C/HzNmjJgyZUrhfYYf354/f754/PHHZVuULaphYW0O02DSpEli7NixIlgf6gnqULTReLHt3Llz+zRj5MiRYvLkyWLp0qVi6tSpYuDAgQLlrrrqqkofwu5FixZVvi/aDnV9ZY/ed6ofMC7RL3qfBfuj1ndlsRHjEHZOnz5d/ii8/qPxaH9Yf5511lnSH9UPy5fFlqh2VIsju+66q2htbXXOnjB/w1hVMVH1KT6rl06feOKJ28TZIUOGiFmzZknfLMuh24YYAlvWrVsn1q5d2ye+B2OHfl4Z7QqL8dAc81Zzc7P0K70v9F9kCdMEPluGI6wfwmL8Jz/5SbFw4cJKk/U+gn/iQFwty+EdZOkTrd5pDz/8cB/xOzs7RVtbm2hpadnG8fRBWWRH6e0IG4B6sFBlAY26BmpCx6Dbe++9t5kI4HQYmHowLdJm/dcD9HboEzdsVJOdghe9P8sSNNTEBMhQoIv/Q1vnzJkjjjvuOBkMgj9LpcYlyuoTd1ltDPZFELKCkxrsCvZnkWMuzrWDQVz1CfrXRWgM+pseZ1asWCEnbdwMoL9uuukmAcAKglQ1n42ja9Zlg/FS9dvBBx8sYNfEiRPlDYEOj7ixDsbDssXHoE7BuUpBlB5vqs0NZQMS0xiPPkTiQSVC9PFXNpvQX15DFgxUP1791FNP9YEs5YTIkNx666197kDLMJmFtUENoNGjR28DS6r8ySef3Cfjoyb1NWvWiBNOOGGb86BDMOhkHfDi1FcrYMN+3LUg6CNw4GcO8NMpEyZMkMERGcwy3cGoAH7DDTeIPfbYQwI9AruycejQoQJ9GZy81JhF3wQBpSw3AHqfol+effZZ+V+wUYfDMBt8gqxacSTOuC+qbNDf9IkObdJvRMP8q6wZZMRDxDzEBhwqzp100knbwLDyqbCbUH0OUaseRfVV2HXDIEvNEyrrr8oAjsM00YGzaNtMYjzmAD0u6nPY6tWr+8zzRdvjPWSZZLIAJQgkZRpoanKuBg21wCgs6NUKMGWDk1qQpdqKOxlk68aPHy9Wrlwp+w7OpQCsDI6l2qDuhPFZBb077rhD7LzzzmLLli2VTBa+Dy5R6wGnTDYF26KC+vr162XmQ5+sfIcsnzNZmJQxQe+///7iiSeeCM1i4XvcLJTt5kYtqSGjg5uy4E0BPqstFOomB/9XphtOE58PgywACPpE2ahnsrCdJkwTk2vlUcYkxqMdOmQxk5VHz7x5jeBatb6/pdpeCv1urUzLTLXSnrUybVGQde2111b2eMH2suw/06EkuIdHtVHZfeSRR4p7771XnHbaaeLGG2+UWUjcoY0aNaqyxy7HYVfzUioAoBAABHfDCOSYuF588cXK5BS2v66MWaswY9VYHTFihLxh0fslbE8W+hNg7OIepnrZk6XAJLi0rfd/GTL+tZyv2p5Wvd2bNm2qZHeC9sD/8Hu8OIL7YcsSX6pBFpZ11baR4LJvrX2+RdtlEuODMUXtt8P8zeVCyz0YBAw99R1cLlRNKdtymQ4btjNZZRyQtTJZqn8POugguTyFzA9s2GGHHcQjjzxSuk3v6EtlDwALd19HHHGEeO6552Qmq1r/qsCJ78uYnauWyVL7ywCQjz76qIRf3zNZSgtX95hF7aeqZpdr9upzw/bbb19ZosdeXeVj1eaCMmeUq0GWio0YnyrDHMzolXGp1yTGA8T0TJYOx1wuzBmycDnlIOqJw2BaO2xDZxnAK7inQE3YsCNsH49qMyY2/Sk8faIPZg/KGCijgj72KyEDtOeee8osEMo/+OCDcmSpPU+Wh1ms6pU9gCtkeYYPHy722WcfCR/oy7CNuAp+EfyDIFbGgK/DOsbtLbfcIjU65ZRTCFmxRkv+haP8rVqMKOMNmq5ecBtE2KbqwYMHV24GkGGuZWtZb3ZqQZYCFuii5j09npQx/qOtUTE++ISoPocHH3DL36O2vaLXG99NMlk6hKg9MWXZZxB8unDevHnijDPOkEtOweCo2qz2K6n9PyZPF4Y9/VXU4IwK+mFPFepP6hXV7mrXVfYAcJGmf+GFF+Tj1YARBcz4f/U6B33MBl8LgHOWLFkizjvvvFI9Kh+ccDEWkcnCK1KYySrbiOzbnih/C5uIy75MCAvRxgULFohp06bJeBlss/qMLHjwSUP9aWu1XHr22Wdvs7erDD1bC7JUkgFPvWK5E3vsamlSBnuCbUZcDC5ZB8csM1k59lxwTxYurR5ljbrzCtsTk2PTQy9l4z1ZwX0wOoQF08lF2K8eQdavrb8HBd/r704pW/uDmukBAQERh3pUXN1VBset/vi1/l3Z3mmmbA17rYEK5mF7stCfF1xwgcy4qnfAoa6y7Q8MG//V4kjYO+hcsCcJZAX3pUGnMo5NPZYE2xd8V10wC6bvCy3rfiy0OQqygg8A1NKkiHgfds2oGB+cI2rtvS7De868ymSVZZCwHVSAClABKkAFqAAVIGRxDFABKkAFqAAVoAJUwIIChCwLorJKKkAFqAAVoAJUgAoQsjgGqAAVoAJUgApQASpgQQFClgVRWSUVoAJUgApQASpABQhZHANUgApQASpABagAFbCgACHLgqiskgpQASpABagAFaAChCyOASpABagAFaACVIAKWFCAkGVBVFZJBagAFaACVIAKUAFCFscAFaACVIAKUAEqQAUsKEDIsiAqq6QCVIAKUAEqQAWoACGLY4AKUAEqQAWoABWgAhYUIGRZEJVVUgEqQAWoABWgAlSAkMUxQAWoABWgAlSAClABCwoQsiyIyiqpABWgAlSAClABKkDI4higAlSAClABKkAFqIAFBQhZFkRllVSAClABKkAFqAAVIGRlMAba29tlLWPHjpV/b926VbS2topx48aJQYMGiRUrVoiJEyeKhoYG+d38+fPF448/LstOmjRJnrd582axaNEiMXXqVDFw4ED5XUdHh1i7dq2YMmVKBq0svoowG1WrqukS1GDx4sWiq6tLTJ8+Xerpk0awZe7cuWLGjBmiqampMpYwXvD54IMProyl1atXi2XLllU6dciQIWLWrFmVsVN8b6drQdCnUFtnZ6doa2uTOlx55ZV9LjBy5Ehx1llniWuvvbbiWygwYMAAMXPmTOlfqFONmzD/0v122LBhsn51zZaWFrFp0yaxZs0aMWHChIp/or9w6PqHjUmM2+bm5kq/plOnuLOr+TC0hQZq3Npq4fLly6WO99xzj4yvqp/060HrVatWyf8aM2aMjJ/BdqOPrrrqKjk2UIf6Hu0fMWJEaL22bMqr3rBxiTF/0003iRNPPNFq7IC+mAfRZ5dffrnUWJ/XMH7QPvgnYhvGEvpl9uzZYsOGDRWJ1HwJv3zuuefEoYcempd8ia9DyEos3VsnmkIWzsCECaiCMyuwwGcMqHqFLF2HoC4ATkysmOSUfi+88EIFKMIm4wy6tJAqFGSpQKIm+Tlz5ojjjjtuG8jC9wrscW4QIgoxIqOLIojqQINqVV8jAIfdfIRBkq4LJhMFOmGTSxzICuqtf163bt027fMdsjLq9prVqIn14x//eOUmNghZ0Hno0KEVv1CfR48e3eccjCXcpKgbGgXTJ598sow36qY4D7vyukaRN6QPPPCAeP/73y+TDgCn9773vZUbHhX/oUMQsvQ5MThPALhHjRpVeiAmZGUwwk0hKyz4qsnkmGOOqVvICnN+FfQAHD/84Q/lnRYOON3uu+8u9ttvPwmqrjiayTCDDjfccIPYY489JFTqmTpMHMFMlg5Z+LdPWgQzDzoA4TtTyFJ30Jg0kYlSwA5fxB2yglToZwpZJ5xwQugkr/QPax8hy8QDapdR+u66666h+utZR/gODn0cPfzww5VsG/qjsbFRdHd3y8wkfE+NB5/8SFe0KMjSffD1118X8+bNEz09PTKTpbKIyHLhgJ/qmaxg4kG/+dL7LP3osleDU5D1nsmz7SkRo+a/Lp3Vp7QpZKnBE5ZSz3q58C/nHxDDIntFd7nisUrlcZYa9EzDXXfdJe9Y1OSFbAQCIu5Ok6a6dztnuD2jDWveuPCZPiVVNgT/qZaN77jjDrHzzjuLLVu2REJW0iWbQdc/adhiu8VePn3fPhfQwUQP1GE3K9UgKRiIUef+++8vnnjiiW2WSEwhCzdE+haAoCr1vFwIv9xhhx0kzOJQS9gqS4v/U5la/f/w/8gqYdKFtgCg7bffvs8WDOXr+H+1HUPPZFWbdHX4Rftws4LJe/z48WLlypV9JnbEZlcm77jeWGu5EMt46LM999xTaqOWWXENtfyqlt6hub4kq5bKAUB//OMfxfPPP99nKVcHIzUHoF61ooN2vfTSS+LZZ5+NhKwgsNXyw7j62CpPyEqgbBhk6ftjUKUakPqeLH25AgMPy0CvvvqqwH6SyZMny7Vqff0Z9eiDPU5TXYKsanf5Kjg+9dRTfUzHej4CQprUflkhCxkaHABJNeEACl588cW6gyx9UtAnvuDkrPwEd8H6fscw/1F+h+VXPYulIC14Pv4f/ollDLUnC8CvMmLImOgTDkABh9qrpQ9cfa9dHF8uU9moGyXEL8RCxC1kX3Eof1XZWeXXgKVddtlFltEz+lhOQlw8+uijxWc/+1n5vT654nMYZFXbOqBuPtTWgyOPPFLce++94rTTThM33nijBAIsTaulp7Cl6jL1QdK2REHW0qVL5X7Gc889Vzz66KNSFxV71b5hQM1JJ50kM1Fq77DSV4373XbbTd4k7rXXXrKpuu+q8XPQQQdJqEI2C+MBKxOIfVGZrOA4SHqTnVTDJOcRshKolmUmS98QiEGe1cZ3lyArLAOjZ7IQ9HT42HvvvWUGC3ddylHjdmOZIQuABXuPOOIIubkTmSx1B67u3JAVxaGDgm+ZLD2g3nbbbZVJsNqyRzATFTbphmWr1NhJm8nSJ5vgcqbvy4XKdozT9evXy8lTTa7IdAShU2Wt9I3N6mYTG9LPOOOMPntt9KXAapAVlcnCDS+yNPoEj3Yj8/bII49UYm89Q5bKLikQvu+++yoPEUB3PWul9ymyk/gubF+o7ocKspBFvPnmm2Vy4aGHHhKf+MQnKnvhai0XErLiznQxy7u+XBi2zEHICn+KMpgWxh0n9k+ccsopMvgiCCC7A9AKZiRMhlWZIQtwhUzJ8OHDxT777CPv4qMgqxY8ROlR1uVCtFvd5SJQqxsQU8gK0yQLyKq2JytLyHrpmt4HPXb+Qqv8u+jPagyZZLLUU4Y6ZAX3v6E+HTyjNp6bZLLC9mQFH3AIxg208cEHH5TmqUxbWsg6YcFEWd9t026Sfxf9WfVdVCYLMUc9ZaggS8/wVRsD+gMpYf0clskCXN16661y6R4HAFu/gVRPF9Z6GCyvJyOj4mfU98xkRSkU8n3STBaq0p8uVIEGryTAoKvXTFatpwv1pw2DTxX+6Ec/qjyCHbcbywxZatlL2YugHwVZaZ4uLDNkqUlw8ODBfV6dYLrxPTixZAFZaqO0fteuliHPPvtsORTTZrJevPrzsp7BX/y+/Lvoz2kgC8uFS5YsEeedd57cZ6WW+vQJXD3CjzgY9nSfPqFW25Ol4mnY04XqRizsqUL19K7+pG4YLJjGmOPnnyqL3j79B/Lvoj+ngSwsF6rMZBgIqzkNcRpgFKZb2J4s3DDhQQT1hKfaGlFruTA4T+jgrR50MO2jPMsRshKonRSywt6TpfZ74KmLLF/hUNblwmrvPan2nizVPcH3Y8FxVeBWewPidGWZIQtLLbAXh77sYus9WWWGLARSjBksR6gHRsL2ZCHAX3DBBfLuWH9/UhjAh+3ngdamy4Vh78nC+WrPle8b38N8GParSTaYyQK8KLhBOf1dR2pf6rHHHisf7lAbsMNeoaBeA4CnC2vtvQt7T5YOGvr7sYLjA+V8frpQX+LDvuHzzz9fZvKU7sFMlq61vvFd9Sf+D3vnAL7VIAsa33333bKcPs8hhgOy8HAEjrBMVrX5AuVdeUCBkBVnZn6zbBCyElRh/ZQyQpZ1o2NcoIyQFaP5mRYtM2Rlaigrc1qBPF5A6Up2xLWOVIAc9vLYpLa4AsNOQVbSzuB5VIAKUAEq4L4CtifWpA+PuK+sXQuyhte0++bsWtu3dkJWnmrzWlSAClABKkAFqEDdKEDIqpuupqFUgApQASpABahAngoQsvJUm9eiAlSAClABKkAF6kYBQlbddDUNpQJUgApQASpABfJUgJCVp9q8FhWgAlSAClABKlA3ChCy6qaraSgVoAJUgApQASqQpwKErDzV5rWoABWgAlSAClCBulGAkFU3XU1DqQAVoAJUgApQgTwVIGTlqTavRQWoABWgAlSACtSNAoSsuulqGkoFqAAVoAJUgArkqQAhK0+1eS0qQAWoABWgAlSgbhQgZNVNV9NQKkAFqAAVoAJUIE8FCFl5qs1rUQEqQAWoABWgAnWjACGrbrqahlIBKkAFqAAVoAJ5KkDIylNtXosKUAEqQAWoABWoGwV0yPqZEGJ03VhOQ6kAFaACVIAKUAEqYFGBnp6e+/8fLOd2rtQeIa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AutoShape 9" descr="data:image/png;base64,iVBORw0KGgoAAAANSUhEUgAAAlkAAAF9CAYAAAA3LX36AAAAAXNSR0IArs4c6QAAIABJREFUeF7tnQ24VUW5x4eyjpIIcioV7JIlKqYnso5m3FTEFFNu+c1FJJSOWF7BzJQoLCUJTSng+oEnENF41NDMk3kUCbWLppTZsTTUup6Sj6yjonaQ8nbu85/jbOcs1t5r1sestWb2fz0PD2z2rFnz/mfed37rnVlr9xM8qAAVoAJUgApQASpABTJXoB9q/NOf/tSzZcuWzCtnhVSAClABKkAFqAAVqFMFVkvIWrduXc9ee+1VpxrQbCpABagAFaACVIAKZKvA008/LQhZ2WrK2qgAFaACVIAKUAEqIAhZHARUgApQASpABagAFbCgACHLgqiskgpQASpABagAFaAChCyOASpABagAFaACVIAKWFCAkGVBVFZJBagAFaACVIAKUAFCFscAFaACVIAKUAEqQAUsKEDIsiAqq6QCVIAKUAEqQAWoACGLY4AKUAEqQAWoABWgAhYUIGRZEJVVUgEqQAWoABWgAlSAkMUxQAWoABWgAlSAClABCwoQsiyIyiqpABWgAlSAClABKkDI4higAlSAClABKkAFqIAFBQhZFkRlldkp8Oijj4px48bVrPCCCy4QX/7yl7O7aJWaXnzxRfGFL3xBnHTSSeLEE0+0fj3XLvDHP/5RzJ49W/z0pz8Vp556qvjWt74l+vfv75oZ3rbXxvi1Uae3HUDD6lIBQlZddrs7RhOy3Oirf/zjHxKqFi1aJBs8efJkcfHFF4vtt9/eDQPqoJU2gMhGnXXQFTSxjhQgZNVRZ7toKiDrwgsvFK2trWLPPfcs1AROKNXlf+WVV8SXvvQl8W//9m9ixowZoqGhodC+4sW3VYDjl6OCCuSvACErf815xRgKELJiiFVgUTWBH3jggbks3RZoqrOXJmQ523VsuMMKELIc7rx6aHocyFKTCPZnbd26VS5f/e1vfxPYs3XCCSeIP/3pT3LP0AMPPCD3eeH/hw4dKrZs2SIuuugicdBBB4n3v//94pJLLhHr1q0Tn/vc5+QerJ133llKHTZJvfbaa2Lp0qVi+fLlYtOmTeLTn/60+OIXvyj23Xdfec5dd90lrrnmGvnnfe97X6XLnnzySXH22WeL733ve+LDH/6w+Ne//iV+/vOfi4ULF8q/DzjgAHHmmWfKdm633XaV82APsnorVqwQuPaxxx4rzjvvPGlHtUPXBedffvnl4tVXXxVTp04Vp512mthhhx2M61d1HX/88VLbW265RWo7Z86cPpdva2sTAK4XXnhB2n7nnXfK9mI/GzRV7VXa77LLLuKDH/yg1H769Oli7733ltp897vflefi7/3331/2E/6+++67q9rR09MjHn74YXHdddeJBx98UPz9738Xn/zkJ2W9//7v/y769esnMK6uvPJKWe9PfvITucw5YMAAWUbXHHX9z//8j5g/f36lX1paWsQxxxxTydaZ9l2wf0zaGRzT3/nOd0LHJupev369tANj7vnnn5d6nn766WLixImyj/Xxiz679tprxS9/+UupwU477VRpHvwD10G/vfvd7xY33XSTuP7668Uf/vCHbcZlmE/89re/lX33s5/9TLzjHe8wGqP1EMtoY30qQMiqz353xuokkIUJFZMCJhoc733ve+WkASDApmx1fP7zn5eTNiZJ/I0JBYCzdu3aShnsLfrGN74hN3AHJ5Tu7m657wiQpR+Y3DBBAZ6effZZgUn5m9/8pjj00EMrxX7wgx8IgMhVV10lBg8eLG6//Xbxla98RQKBfqBdZ511lnj7298u/vrXv4rzzz9ftLe39ykDIEM9H/jAB0L7VbU7qAsKf/3rX5fQA5AzqV/Vtdtuu0mtoPFnPvMZ8eMf/3gbyNpjjz1C2/uJT3xCLFiwQEKngiwAG64P7QGOAIOrr75aagjwVAcg9uSTT5btVv2L75YsWSLBB8f9998vzjjjjG20xDgAeB188MESsjAmPv7xj0tYU8e73vUu2Z+HHHKI/K8f/ehHMjMX7JcrrrhCthGHSd+FdYxJO5XeY8aMEcuWLRPPPPNMpSrANcYDxsbGjRsltK9Zs2abS82cOVP813/9l9i8eXOfBzegAeqAJuqm4P/+7/8EbEN/YGwDsGbNmtWnTmgEQD3uuOO28QncyOAmQ/chnIx+g97wMR5UoJ4UIGTVU287aGvUxndMDmq/lpqQMOFgYsDE9Pvf/15OPpg0Jk2aJP+NTdrImPzv//6vhKGBAwdKyAK8qDKYbHCnj+/VpBuELGQMMJljogMIIVuwatUqgUlt1KhRYu7cuRLgsEcJQKEmRAUWABXsY8LEhPNhC8rsuuuuMuuDyQ8ghnYgs4O/v//974tLL71UHH744RKMfv3rX0sIBECp+oPdrNoN4MOkiicjX375ZQkXjzzyiKzTtH41USND9d///d/iPe95j9R4v/32kxO4Wi5ElgbtxcSKyVo9jYkMHNqLLBrai75Q2gOmPvaxj0l4A3j+53/+p7QLfQX9fvjDH4qvfvWrUh/UCQ1wbQDEEUccIXVGBhN/4/ja174mkCFDW9DX5557rpzsoTXG1fjx42X9aM+wYcNkxgr64P/RNtiIupH5QgZ0r732kqCCrB36DGCLforqu3322WcbzwOgm7RTH9OwB2MaGVP8G3WobBOgHf2IPv3oRz8q3va2t8nv8fnPf/6zzFa98cYbfSAL9aDP0Dd4GhRHV1eX9BH8HzTFv6Eh+mjQoEHSj9AfGHvIFL/++ut96rzjjjuk76EvFajee++98gZCAa6DYYhNpgKJFSBkJZaOJ+ahQBLIwgZ5TArYfI1JAJMoBjomJEzQODDZY5IEoGHpCuUxgWAywmSC4y9/+YucZAEOmHRfeumlyoSCbAvqxUSsn4MJHXf/yKwo+Lvhhhvk8hau19jYKDo7O+XEjEkW2S3AHZajACWY7NUBEAKEIUNz5JFHyn8DQnAuJn51APZuvPHGSv3VIEvXBWUAKMjmTZs2TYwdO9aoflwXEzOgDNmkd77znfJywT1ZaDsmaCy/qr5AOUz0mPg7Ojpke5EhxPc4X1+2Uv2uZ6gASlhCPeyww6R2yOAoYEXdmPz1pU/8HyAOcAl9kMlEm5CZCqsfUAKbUC/q+t3vfieXjDFuFDAEtTXpO5PXfVRrp9I12He33nqrbFfYAyEAe4xLLINCPwAqyuLQX0GCGwncCKCvlHaPPfaY1Ad9s/vuu8sxAU0x/vFZX7rW+1291gR6AKhwI4B+0pch84gXvAYVKJsChKyy9Qjb00eBJMuFyFZgclQHljZw165PwmGQhUkEe3LUEZyEMKGrSUrd5WOpLviOrt/85jdyKWnx4sUS0PAZ56klRExE2DujoA+AFdzTpIuAvWPYAwXAAJyEHXpGrxpkITP02c9+tvI1sjCAFSzrmdaPDBNsCWochCwFRMhYBSED9l922WV9ABdgq8AJDUS/A/4ACWopK2z/TxhkIZu1cuVKmYFEViyopYKsYP3Buu655x4JG8jAQKOww6Tvqr3DzaSdyuag3vr4BYAB7rHPD22FvgAndQB2wiAL36MsMpJqzyBAH3uqAF877rij3A8HaEJ96CNk/iZMmCAztbiJCfYJblSQyVXLx8hw4iYBS7zwLx5UoN4UIGTVW487Zm8SyAq+LNQUsrDxPQgE+rk6ZGGpqtqLSdU+LIAEIEtlpDDZAb4wgWGCVZkgXEPfFxTsIkAW9j1hbxcm0qSQhcke7VGHggpk90zrV5AV1DgIWUEN9DbrfaqyiGiDDiNh/W4CWcisARQA1DgwsR911FHyD2ACe7AUZAVfDRKELGQIsUQJAIHdYYdJ34VBllqOjmpntScCg5AFvTAesU8Ne6aQeQPYYDkZYF4NsvSsKpYZAboAI2RLcQDesNwI2IIeyHThwM0IxiVe3RH0A+iIZWi0EbCL8T98+PA+e78cC0NsLhVIrAAhK7F0PDEPBfKELGxYV5MLbFMv2MSkgckwaSYLExWWwtTmZCzBIMODJTocyIbATmRN1FJlUFuVGcJyl56NMukDNVHjSTN1TZyn3m2FTJHKZEXVX23ST5vJygqykElRy5lqfxuWOIPtCxtXYZks9E2td7SZ9F1YHwFcTNppAll4Nxn2R2GzOcbpRz7ykcqyHiAQtlaDLH1/IMaG/sRrWLvxcAKysL/4xS9knQC6Wr+CgOVhPOmJJeFTTjmlj3+ZjF2WoQKuK0DIcr0HPW9/npCF7BKyTOqnYNSeLDz2jzt3fcKL2pOFJ8H0ZSa8SgDZKrwyARuUMUGpl6tiszCui8kcrycIO9QeJ+yFwnJMcG9MrWGg2o2lTX1zvNqThf9Dlg0TbFT9ppAVtScL+50AlVhywgScFWThNQbI+KksotLliSeekP+PDJxpJqvaniwssQFe0L9YCo7qu7C+qZbpC7bTBLKqZQMB0chMYTN7NchC27BpHq9bwFOX9913X9W9fcoOQBPGIMZrtcymbrPa64Z25vHzV56HRJrnmAKELMc6rN6amydk3XbbbZUn4QBcWF7CZmn1VFTU04W4q8fThZjY1NOFCtiwJwyPtuNnZjDZ6PvD1JINJiw8xYb9P9iwj43LmMCxiRjLXcGn9VAXnnL79re/Lf75z39u874jNVb0pwux9wtPqGFjNP4NkMBkiSyeSf3BJ9SC16j1dCGeeMMSEp4+Cz5dmDVkYQ8ToBEaYbkMtuL9T+p3Lk0yWYAUPPiAJUj0CzbxP/fcc7L9eIABfYPMDrKftfpOzx4qvRRkRbUzDmRt2LBB2omHJ3CDgP7EazBq7clCe7AEDV3QPyiLTCuyfyrbhoczYCPeI4ZMIcYbfqcS4AZt9EwWron9WNALUI9D+QT2wOl7JestltHe+lSAkFWf/e6M1VFPF8IQvHYhuJyn760y3ZOFSQWP6Kt9J6j7nHPOkRt/wzb5VntPFvYBYQLS9z/pv+2HjJY+2WA5sdq7lvT3dFV7jxWuh0fm8f6psENN1HjSC7ap90sBCvEqALyGApOqSf2mmSy0w+S9W/q+sCz2ZOG6GAvYMK8O2AlIgN14HQEg+Fe/+tU2P9cUtok+7D1Zut6mfRfsF7UEHdXO4LutVD3BPVlh7cRLVfGeMWSpwoBI1aWWjQH1eGpRvc8tuG9MtwEQhcyg/sQtfA7wBbjVfQjnNTc3S+DD0iYPKlBPChCy6qm3HbQ1T8hCNgUTDMADd+zBN6KHAUbUG991ybHMhJeS6k/Mqe+Dbw1HZglPcQGy8JSXOvQ3vmOCwwZnZFuwaVl/rYN+XdVuTIIADuzfQQYi+HZznBNVfxzIQn2mb3zPKpOF1w2ot9ojo4J3kSk7sTyJl3kiA4XsTdTGd9QVfON78M3xsNG074LuZ9JOwHnYnqcgZCHDiGU/7JfC8qD6tQK8pR3vB0M2FhpX2z+FDBSeptRfc4L2AgbxSpKbb75ZPnWI7JT+xvuw8YByyAKvXr1amoyldfQBAcvBAMwmp1aAkJVaQlbgugLVsilZ24WJDJuTgz9jkvV1gvVVAyPb12X9biigsqxorf7uMzdaz1ZSgXIrQMgqd/+wdTkokAdkAXTwNvHRo0fnvi+FkJXDIHL4EmqJT70c12FT2HQqUDoFCFml6xI2KG8FbEKWeuEn3rdU64WhNm0mZNlU19261c/qPPTQQ/LBCuxdxM8k8aACVCA7BQhZ2WnJmhxVwCZkqbrxw71Yijn66KOr7p2yJR8hy5aybterxgVet4EnWPGTTTyoABXIVgFCVrZ6sjYqQAWoABWgAlSACkgFCFkcCFSAClABKkAFqAAVsKAAIcuCqKySClABKkAFqAAVoAKELI4BKkAFqAAVoAJUgApYUICQZUFUVkkFqAAVoAJUgApQAUIWxwAVoAJUgApQASpABSwoQMiyICqrpAJUgApQASpABagAIYtjgApQASpABagAFaACFhQgZFkQlVVSASpABagAFaACVICQxTFABagAFaACVIAKUAELChCyLIjKKqkAFaACVIAKUAEqQMjiGKACVIAKUAEqQAWogAUFYkHW5s2bxezZs8WGDRvEmDFjxJQpU2ST2tvbxbJly+S/hwwZImbNmiUGDhxoobmskgpQASpABagAFaACbigQC7IAU4CopqYmsXjxYtHc3LzNv90wm62kAlSAClABKkAFqIBdBWJBlt6Ujo4OmdEaPXq0aG1tFePGjRPDhg2z21rWTgWoABWgAlSAClABRxRIDFkqkwWwmjdvnnjttdfExo0bxYwZM2R2iwcVoAJUgApQASpABepZgdiQpfZljRgxQu7J6uzsFAsWLBDTpk0TgwYNEosWLRJTp07lnqx6HlW0nQpQASpABagAFRCxIUtphv1ZOMaOHdtHRn2vFvWlAlSAClABKkAFqEC9KpAYspDRWrFihZg4caJoaGio6Kdvjq9XUWk3FaACVIAKUAEqQAUSQxaWCdva2kRLS0sfyFq+fLkYNWoUN8FzbFEBKkAFqAAVoAJ1rUAsyNKXAtVyIfZmKdjatGlTKHiZKNzV1SXwhwcVoAJUIK0C/fv3F93d3Wmr4flUgApQAdHY2Cj/JDliQZb+MtKRI0eK6dOnyyyWehnpgAEDxMyZM5nFStITPIcKUAEqQAWoABXwSoFYkOWV5TSGClABKkAFqAAVoAIWFSBkWRSXVVMBKkAFqAAVoAL1qwAhq377npZTASpABagAFaACFhUgZFkUl1VTASpABagAFaAC9asAIat++56WUwEqQAWoABWgAhYVIGRZFJdVUwEqQAWoABWgAvWrACGrfvuellMBKkAFqAAVoAIWFSBkWRSXVVMBKkAFqAAVoAL1qwAhq377npZTASpABagAFaACFhUgZFkUl1VTASpABagAFaAC9asAIat++56WUwEqQAWoABWgAhYVIGRZFJdVUwEqQAWoABWgAvWrACGrfvuellMBKkAFqAAVoAIWFSBkWRSXVVMBKkAFqAAVoAJ2FNjtnOE1K9648Bk7F45RKyErhlgsSgWoABWgAlSACpRDAUJWOfqBraACVIAKUAEqQAU8U4CQ5VmH0hwqQAWoABWgAlSgHAoQssrRD2wFFaACVIAKUAEq4JkChCzPOpTmUAEqQAWoABWgAuVQgJBVjn5gK6gAFaACVIAKUAHPFCBkedahNIcKUAEqQAWoABUohwKErHL0A1tBBagAFaACVIAKeKYAIcuzDqU5VIAKUAEqQAWoQDkUIGSVox/YCipABagAFaACVMAzBQhZnnUozaECVIAKUAEqQAXKoQAhqxz9wFZQASpABagAFaACnilAyPKsQ2kOFaACVIAKUAEqUA4FCFnl6Ae2ggpQASpABagAFfBMAe8ga/PmzWL27Nliw4YNYsyYMWLKlCmyyzo7O8WcOXPkv2fOnCmGDRvmWVfSHCqQjwIuBI18lOBVqAAVoAK1FXAhXj799NOiH8xYt25dz1577VXTovb2djFkyBDR1NQkFi9eLJqbm8Xee+8tWltbxbhx4+S5bW1toqWlRTQ0NHB8UAEqEFMBF4JGTJNYnApQASpgRQEX4mUsyNJV6ujokBmtESNG9AGr5cuXi1GjRjGbZWVIsVLfFXAhaPjeB7SPClABNxRwIV4mhiyVyRo4cKBYs2aNmDBhguwV9f/IdvGgAlQgngIuBI14FrE0FaACVMCOAi7Ey9iQpfZlIYOFPVnIaK1du7ayP0tfUrQjK2ulAv4q4ELQ8Fd9WkYFqIBLCrgQL2NDluoAwBQO7NEiZLk0LNnWMivgQtAos35sGxWgAvWjgAvxMjFkIaO1YsUKccghh0jI4nJh/QxsWmpPAReChj3rWTMVoAJUwFwBF+JlYsjCaxvwJOFRRx0l7rnnnsoThdz4bj5AWJIKBBVwIWiw16gAFaACZVDAhXgZC7L0Te1quXD06NGZvMKhq6tL4A8PKlDPChy68Jia5j9wzl1Oy1PLvixt69+/v+ju7nZaKzY+HwV897l8VCzmKnn1XWNjo8CfJEcsyNJfRjpy5Egxffp0+T4svow0ifQ8hwpsq4ALd2Zp+q2WfRsXPpOmap5LBRIp4LvPJRLFkZNc6LtYkOWI7mwmFXBWAReCRhpxCVlp1OO5NhTw3edsaFaWOl3oO0JWWUYL20EFhBAuBI00HUXISqMez7WhgO8+Z0OzstTpQt8RssoyWtgOKkDI4higArkr4MJEnbsojlzQhb4jZDkymNjM+lDAhaCRpieYyUqjHs+1oYDvPmdDs7LU6ULfEbLKMlrYDirATBbHABXIXQEXJurcRXHkgi70HSHLkcHEZtaHAi4EjTQ9wUxWGvV4rg0FfPc5G5qVpU4X+o6QVZbRwnZQAWayOAaoQO4KuDBR5y6KIxd0oe8IWY4MJjazPhRwIWik6QlmstKox3NtKOC7z9nQrCx1utB3hKyyjBa2gwowk8UxQAVyV8CFiTp3URy5oAt9R8hyZDCxmfWhgAtBI01PMJOVRj2ea0MB333OhmZlqdOFviNklWW0sB1UgJksjgEqkLsCLkzUuYuS4wX/3PW8eF/j7vKK+Pfv1v9ejG06Qn6+u2OlePiZR8UlJ3xNfr7ipwtEe8d94r4Zd8rPLvQdISvHwcRLUYEoBVwIGlE21Pqemaw06vFcGwr47nM2NFN1bt7yinil+5UKJP32+SfFk+t/L04+6PgKJN3TcZ/43sTLKpB06yO3i5Uz7hQDd9hJTL7uLHHPE6vE7y//lfx8/PxTxcPPPlr1M8o/9MwjYu0lD8jyLvQdIcvmCGTdVCCmAi4EjZgm9SlOyEqjHs+1oYDvPldLM2SOAEr77b6vLAZIAuS0HDZZfr7lF7eJ9ifuE9e3XCM/z7rtWwKQ9OjF9/eBpEe/uVqCloIk9VlBlPqM81GngqTrVl8voWnpmddWoAxtOnP06fJzsH1BW1zoO0KWDa9lnVQgoQIuBI2EpsnTCFlp1OO5NhRwzecARcjiKAh5/qUN4uA9D5SfASyApC8ffY78DIhBpmhJy9XynOk3XiBuffRHIghBKy/8sQStKEjCch0g6b6vtsn68G9cc/5pl1cg7XfPPyVO+fgJ8jPaClBSEJd1/7nQd4SsrHud9VGBFAq4EDRSmEfISiMez7WiQN4+F9yDBChSy2sAFmSKLj7haxJiAEnfv/+GyvJaFCSpzJGCpmB51Ic9TdefeY2sH9fDvqfZJ3y9Am34PwVJCuTUnikrHZCi0rz7LklTCVlJVOM5VMCSAi4EjTSmM5OVRj2ea0OBOD4XzMwEl9cALIAk7EFSkHTl3QvFfRfeKZfTFPQEIei2aTeJTww/aJvv1fLaqhlt8nxkjm555PY+kAQoOv/T0yqQ9OcX18u66uGI03dF6UHIKkp5XpcKhCjgQtBI03GErDTq8dwkCtRaXgMkfeqyz0RWq6AI0IPMUhCKqkESMkdYYlOQBAgDKGF5DRCG6wOS1B4k28trkYY6VsCFeEnIcmxQsbl+K+BC0EjTA4SsNOrV57lhj/gfPPzAynIXlr9aDvtcJdPTev8N4vqWq+VnBUXVIEl9r5TtEUL0kx/e+te+Q/cRS1uukfUBiABJl5z4dXl9tM2l5TXfRpAL8ZKQ5duooz1OK+BC0EgjMCErjXpunotsjdr4DCjB02rYg6T2BLXev1RccvzXKpB00e2XykwRzkEWCMttKlNk+llBFTJHrauXivkTL6tAEqCoZfTkCiQd+M3RNYXduPAZN4Wvg1a7EC8JWXUwEGmiOwq4EDTSqEnISqNe/udi+QrvPVJPrwGY8LTa5w/7nIQUQAyWz7536twKJJ37gxmxoUhBFLJEyC7dPv0HErIARAArBUm4vsxcvQlJaB+eZkuzB8l3n8t/1OR3RRf6jpCV33jglahApAIuBI1II2oUIGSlUc/sXH0PEv6NN2ar5TUFSScfeJyEIgVJFx8/U0IN9hB94/Y58pH/o5s+VckkVfscLI/6LlrxLbkxW0ESyuDpNVwPmSyUwdNr6jUEeqbLzMJsS/nuc9mqVa7aXOg7Qla5xgxbU+cKuBA00nQRIStaPX0PEiAJb8w+qumIykZpZI7wHiQFSd+47VL5NBuyOQp6kFkCyKjlteBnBU1hkITlNfyMCSAJAISn2c48bLK8HtqD7BKupSBJh7po68pXwnefK5/i2bXIhb4jZGXX36yJCqRWwIWgkcbIeoAsvPdILa8BQABFankN0IJMkcocIatzRusXK5mjKEgKfq/OV8ttweU1ABsgKbi89qHdR1QgKU1/+nCu7z7nQx9Vs8GFviNk+TwCaZtzCrgQNNKIWkbICi6vYQ8SnihTT4/hDdlqeU1BEjJJyOYAak5YMFHuSULmCHuKsCcJEIXH8hUUqc/qe1Ue5+PdSXikH/Wh/otuu7SyBwltQ2ZJQRK0V5mkNP3Ac99SwHef87mvXeg7QpbPI5C2OaeAC0Ejjag2IKvW8hq+wyP9Jx90XGX569ybZogvf/ocuedIZYIUBKnPgCi84FFBUfCzKg/gwUZtlEV9uB6W6ABFWG4DJLX/ZqUY++FP9fkplLK+QTtN37p6ru8+52q/mLTbhb4jZJn0JMtQgZwUcCFopJEi3L7edxLhUXlACd6YPXb/IyobpfFIP36wVmV6ZOZo4mVGkBSEJpV5UpAEKJp+04USihQkYXltbNMRFUjC02tcXkvT6+U+13efK7f66VrnQt8RstL1Mc+mApkq4ELQCBqMPUhqeU3tQTpq/zESUgAxWD7DniRAzG7n7Pnm6x7fetmjqg+QpSBIZY7CPuP32fC0GpbnFCQhkwQIU8trpxx0vIQ0tbxGSMp0mHpVmYs+51UHpDDGhb4jZKXoYJ5KBbJWII+gEXwaDO8d+tDQfSpPj13504UykwNoAcSc3vpF+UZtQI36GZIgBAGiAD5RkATI6hH93nyrdq96PT09ol+/tzJZWKIDkClIKvoR/6z7mPWVS4E8fK5cFvvTGhf6LjZkLV68WKxatUoMGTJfshmUAAAgAElEQVREzJo1SwwcOFC0t7eLZcuWyZ7T/7/sXWljf0jZbWb7yq2ASdAIQgfemK2W1wBQeKQfb9RWkITlNUCRDklBKKr2OQhVgK7JrV+Qj/SjPlwPe5AARSqTBNDab+iICiTpUEefK/f4q8fWmfhcPerigs0u9F0syOro6BBr164VU6ZMkWC1fv16+W+AV3Nzs2hqanKhXyptZMB3qru8aSzABVka9Z4hQBIe+cfyWu+YDC6lvfUZPxeCH7TF0254Ik1ljtRnBUX65+PnnyqfdMOSWnAPklpeU3uQbC+v0ee8GcbeGOLCRO2N2Bkb4kLfxYKs5cuXi1GjRolhw4aJzZs3ixUrVoiTTjpJZrHGjRsn/9+lgwHfpd4qT1uxB2n3nYdUMjX4bTVAksrk4L1H2JMEsAHU4LfRqkFQEJIqe5Z6eoTo1/tTtUL+G//oJ35/+a/kI/+oW/2UCF4TEFxe0yGuPMqJNyEyvEX8jbgy9VT9tMWFibp+eiOepS70XSzI0s3v7OwUbW1t4uSTTxZXXXWVeO2118TGjRvFjBkznMloEbLiDWhXS+uP+MMGPL0GKFJ7fs696UL5Rm2ACjI7n5r7H3Kjdi1IAkQtPfPayh4l9TkIVajv9Ou+IPc4oT58xs+OYKlNQRL2IOHfaI8LQSPNOKDPpVGP59pQwHefs6FZWep0oe8SQxaWC3GMGDFCLFiwQEybNk0MGjRILFq0SEydOlXu1Sr7wYBf9h7qbV+t5TV8D0gCNKk9QoAkQBM2YivoCUIQyuNHaMO+HzN3nKwL5wchCdfDHiRAkYIkZKPeN3hoBdrSqOpC0LBlHzNZaZTluUkV8N3nkuriwnku9F0iyFJZrJaWFtHQ0NCnL1zan0XIyseNAEnYf6QyR9iDtPvgoTJzhOP01i+IDw0dIfcMAWoO/MZhciM39hzFhSScf8S3x8mXPwKScOCRf1wL4IQDy2sAJOyBCoO4fFQJv4oLQSONPvS5NOrxXBsK+O5zNjQrS50u9F1syMJerHnz5okzzjgjdA8WMlx4wtCFTfAM+OGuEvaI/+6Dh1SgBD/7cfDwAyuQdMTc/5DLYQqS9rngo3JPEpbTUBc+q8xRtc+qPFrUfNGhEohQHw7sQQI0KSjTl9fwPUBsp/47efFbbC4EjTQBlj6XRj2ea0MB333OhmZlqdOFvosFWVu3bhXz588XY8eOrQpR+ub4OB3R1dUl8CfP49CFx1S93APn3JVnUzK91qZX/iLe1fAuMaBhR1lv+1P3iV132kWMHLq//PztlfPEnu/5gDhp5Gfl51OWni6/++qnzpOfocuHh+wnFpxw2TafX936mjj2ulMq3+OzOn/OsRfJ8tNuu1B8ZPcmcfpBp8rPCx5cJD9/8gMHy88//+PDYvi7PyDbhAN1qLZmKoSDldUakzDH5XGpxla1bsnStv79+4vu7m4HRwCbnLcC9Lm8Fc/uenn1XWNjo8CfJEcsyNJf26Aupi8dbtq0SW6GD1tGTNI42+eU9a46ankNe5Cw3KYyPVhew1LcbdNukpLBLpU5MvmMzBGWz7A8hwPLa1hKU/VjeQ31q0xSsH22+6me6nfhzixNf5TV59LYxHPdVoA+527/udB3xpClsliPP/54pUdGjhwppk+fLlavXi1f4zBgwAAxc+ZMZ17lkFXADy6vAUJwqD0/2IO00/YDKnuCsAcJkKT2DO19wQGyrA5J+JmSVTPaKtCkf97rKx+R0KO+x3uQsPFaQRKW1/AzIniaDQeW11BebdT2aXnN3fAQ3nIXgkYazbPyuTRt4LlUQFeAPufueHCh74why91uqN7yWh0E4FFQgvcgDdh+xwq04A3aO+0wQFzfco2sHJCEjd2PXnx/BYrwHqW1lzxgDEmAIgVdeHoN0KQ2auPpNVxPQRugDod6maWPfVOvNrkQNNL0DSErjXo814YC9DkbquZTpwt9V5eQBUjCAXjpPbb9sVodkpA5AtAoaMIj/viMVwDgQOYImSK1vIbMEQ4FScHMVj7Dj1dxUQEXgkYaXQlZadTjuTYUoM/ZUDWfOl3ou7qELCyv4cCbu8MRS4glLVdX9iBheQ2HegVBPsOHV6lHBVwIGmn6hZCVRj2ea0MB+pwNVfOp04W+q0vIUt3PgJ+PI/Aq5gq4EDTMrdm2JH0ujXo814YC9DkbquZTpwt9R8iqMhb49ul8nIRX6auAC0EjTZ8RstKox3NtKECfs6FqPnW60HeELEJWPt6Q4VVccKyk5vpsGzQhZCUdGTzPlgL0OVvK2q/Xhb4jZBGy7HtCxldwwbGSmuyzbYSspKOC59lUgD5nU127dbvQd4QsQpZdL7BQuwuOldRsn20jZCUdFTzPpgL0OZvq2q3bhb4jZBGy7HqBhdpdcKykZvtsGyEr6ajgeTYVoM/ZVNdu3S70HSGLkGXXCyzU7oJjJTXbZ9sIWUlHBc+zqQB9zqa6dut2oe8IWYQsu15goXYXHCup2T7bRshKOip4nk0F6HM21bVbtwt9R8giZNn1Agu1u+BYSc322TZCVtJRwfNsKkCfs6mu3bpd6DtCFiHLrhdYqN0Fx0pqts+2EbKSjgqeZ1MB+pxNde3W7ULfEbIIWXa9wELtLjhWUrN9ts13yPK975KO6bKf53u/1bLP9Zduu9B3hCxCVtlj4Dbtc8Gxkorqs22ErGeSDgueZ1EB+pxFcS1X7ULfEbIIWZbdIPvqXXCspFb7bBshi5CV1C9snkefs6mu3bpd6DtCFiHLrhdYqN0Fx0pqts+2EbIIWUn9wuZ59Dmb6tqt24W+I2QRsux6gYXaXXCspGb7bBshi5CV1C9snkefs6mu3bpd6DtCFiHLrhdYqN0Fx0pqts+2EbIIWUn9wuZ59Dmb6tqt24W+I2QRsux6gYXaXXCspGb7bBshi5CV1C9snkefs6mu3bpd6DtClqeQ5cLgS+p+tC2pcsWfx8fJi+8DtqCvAj7HE97YFH9jQ8giZDkXc30Oij7bxoBffMB3ztlzaDB9LgeRLV3Chb4jZBGyLA1/e9W64FhJrffZNkIWISupX9g8jz5nU127dbvQd4QsQpZdL7BQuwuOldRsn20jZBGykvqFzfPoczbVtVu3C31HyCJk2fUCC7W74FhJzfbZNkIWISupX9g8jz5nU127dbvQd4QsQpZdL7BQuwuOldRsn20jZBGykvqFzfPoczbVtVu3C31HyCJk2fUCC7W74FhJzfbZNkIWISupX9g8jz5nU127dbvQd4QsQpZdL7BQuwuOldRsn20jZBGykvqFzfPoczbVtVu3C30XG7IWL14sVq1aJYYMGSJmzZolBg4cKDo7O8WcOXOkmjNnzhTDhg2zq2xGtfOdPRkJmXM1LjhWUkl8to2QRchK6hc2z6PP2VTXbt0u9F0syOro6BBr164VU6ZMEe3t7WL9+vVi4sSJorW1VYwbN06q2dbWJlpaWkRDQ4NddTOonZCVgYgFVOGCYyWVxWfbCFmErKR+YfM8+pxNde3W7ULfxYKs5cuXi1GjRslM1ebNm8WKFSvEIYccIu65554KWOll7MqbvnZCVnoNi6jBBcdKqovPthGyCFlJ/cLmefQ5m+rarduFvosFWbpcWCJE1uqoo46S2a0JEybIr7Gc2NzcLJqamuyqm0HthKwMRCygChccK6ksPttGyCJkJfULm+fR52yqa7duF/ouMWRhuRAH9mapJUR8xv/j/whZdgdXVO0uDL4oG6p9T9uSKlf8ebyxKb4P2IK+CvgcT3hjU/yNTSLIUlks7L1at24dIauEUcvnwEHbSjjgDJtEyDIUisVyU8DneELIchCysBdr3rx54owzzpB7swBca9as4XJhbiHB7EI+Bw7aZjYGyliKkFXGXqnvNvkcTwhZjkHW1q1bxfz588XYsWMry4F6VgtPFCbd+N7V1SXwJ8/j0IXHVL3cA+fclWdTMr9WLdtwMZfto22ZD5fcKszL5/r37y+6u7tzswsX8nlc5ipkzhfzvd/y8rmcu01eLq++a2xsFPiT5Ii1XKhe24BXOKgD4MVXOCSR3u45Pt+d0Ta7Y8dm7cxk2VSXdSdRwOd4wkyWQ5kslcV6/PHHK+N45MiRYvr06WLTpk18GWkS77Z4js+Bg7ZZHDiWqyZkWRaY1cdWwOd4QshyCLJij1wHTmDAd6CTQproc1D02TYG/OIDvpseb7fV9Dm7+tqs3YW+i7VcaFOsIuomZBWhevpruuBYSa302TZCFiErqV/YPI8+Z1Ndu3W70HeErCpjYONCtwOiC4MvqfvRtqTKFX8eb2yK7wO2oK8CPscT3tgUP48TsghZzsVcn4Oiz7Yx4Bcf8J1z9hwaTJ/LQWRLl3Ch7whZhCxLw99etS44VlLrfbaNkEXISuoXNs+jz9lU127dLvQdIYuQZdcLLNTugmMlNdtn2whZ7kKWz+PSZ9voc8X7HCGLkJWUBwo7z+eg6LNtDPjFB/ykTuvzuPTZNvpc8T5HyCJkJY27hZ3nc1D02TYG/OIDflKn9Xlc+mwbfa54nyNkEbKSxt3CzvM5KPpsGwN+8QE/qdP6PC59to0+V7zPEbIIWUnjbmHn+RwUfbaNAb/4gJ/UaX0elz7bRp8r3ucIWYSspHG3sPN8Doo+28aAX3zAT+q0Po9Ln22jzxXvc4QsQlbSuFvYeT4HRZ9tY8AvPuAndVqfx6XPttHnivc5QhYhK2ncLew8n4Oiq7b95fwDqo6HXa54rPJdLfv4KwuFuVTkhV0dl5GGCSF8to2QRcgy8QFrZRjwrUlrtWKfg6KrthGy/J6sXR2XJoHIZ9sIWYQsEx+wVoaQZU1aqxX7HBRdtY2QRciy6vQWK3fV50wl4TxnqpSdclwu5HKhnZFlsVafg6KrthGyCFkWXd5q1a76nKkohCxTpeyUI2QRsuyMLIu1+hwUXbWNkEXIsujyVqt21edMRSFkmSplpxwhi5BlZ2RZrNXnoOiqbYQsQpZFl7datas+ZyoKIctUKTvlCFmELDsjy2KtPgdFV20jZBGyLLq81apd9TlTUQhZpkrZKUfIImTZGVkWa/U5KLpqGyGLkGXR5a1W7arPmYpCyDJVyk45QpZjkFVrMoMp6p1EPgcO2mYnGKSplZBFyEozfoo81+d4Al0JWUWOLiEIWYSsYkdggqv7HBRdtY2QRchK4MqlOMVVnzMVj5BlqpSdcoQsQpadkWWxVp+Doqu2EbIIWRZd3mrVrvqcqSiELFOl7JQjZBGy7Iwsi7X6HBRdtY2QRciy6PJWq3bV50xFIWSZKmWnHCGLkGVnZFms1eeg6KpthCxClkWXt1q1qz5nKgohy1QpO+UIWYQsOyPLYq0+B0VXbSNkEbIsurzVql31OVNRCFmmStkpR8giZNkZWRZr9TkoumobIYuQZdHlrVbtqs+ZikLIMlXKTjlCFiHLzsiyWKvPQdFV2whZhCyLLm+1ald9zlQUQpapUnbKJYKsjo4OsWHDBjF27FjZqvb2drFs2TL57yFDhohZs2aJgQMH2mlxhrW6OPj4nixOZhm6QGZVEbI4LjMbTDlXRMjKWfAML+dC38WGLADW3LlzxaRJkyqQtXjxYtHc3CyampoylM9+VYQs+xrbuIILjpXUbldtI2QRspKO+aLPc9XnTHVzcZ7LwjbUsXHhM6ZVWSsXC7I6OzvFkiVLxOGHHy62bNkiIWvr1q2itbVVjBs3TgwbNsxaQ21U7OLgYyaLk5kNX0hbJyGL4zLtGCrqfEJWUcqnv64LfRcLspQk+nLh5s2bxbx588Rrr70mNm7cKGbMmOFMRouQlX6QF1GDC46VVBdXbSNkEbKSjvmiz3PV50x1c3Gey8I2JzNZYZCF7NaCBQvEtGnTxKBBg8SiRYvE1KlTuSfLdJTELMdMFiezmEMml+KELI7LXAaahYsQsiyImlOVLvRd6kxWUEuX9me5SPiELE5mOcWvWJchZHFcxhowJSrswkSdRi4X5zlTe13ou8whC08a4glDFzbBuzj4CFmczEwDUJ7lCFkcl3mOtyyv5cJEncZeF+c5U3td6LvMIWv58uVi1KhRsTfBd3V1CfzJ8zh04TFVL/fAOXfl2RTjaw28bnzNspvPvFl+X8s2fF9W+0yEcNE23/utln1qTEaNyyzHZP/+/UV3d7fJcMqsjIvj0tR4F23z3eey6Lssfc60PVmWy2tcNjY2CvxJcqSGLOzJamtrEy0tLWLTpk2Vfzc0NCRpT67nuEj4zGS5mTHwvd+YyXJzXJoGXBcyBkFbfPe5LPquDK84MLUjrJwL4zI1ZMFw9TLSAQMGiJkzZ8bOYqUROc25hKw06hV3rguOVW8Bn5BFyCouIoRfmZDVq4uL85zpWHJhLkgEWaYClL2ci4OPgcPNycz3fiNkuTkuTWO0C5NZvd3YZNF3zGSZqpi8HCGrinZlHXy+T9YmQ5kB30SlfMsQsghZ+Y646KsxVjKTVYZ5nJBFyIqOViUrQcgqWYcIIQhZhKyyjUpCFiGLkFWwV3K5sOAOSHh5QlZC4SyeRsgiZFkcXomqJmQRsghZiVwnu5MIWdlpmWdNhKw81Ta7FiGLkGU2UvIrRcgiZBGy8vO30CsRsgrugMDlfQ6KPtuGbiRkEbLKFU1qj0m0dZcrHpNNdvGmjT4XDZAoQcgq2CsJWQV3ACGrogADfjkCYhqPcHWyNrHZRdt4YxMNImWAEJPxV62MC+OSG9+r9F5ZB5/PgYO28a46TcAt+lwXAn5SjVy0zed4kmUmq2fLq6LfDgMqQ+P/Xtwg3rbDgMr/vbFhnei3/QDx9sFDZJl//OGX8vvthuwtP2/97WpZ9p0f/Jj8/Pov20S/7XcUDfuNlp+7f75cft6h+T/k57/fu0i8befdKp9fufkbYrshe4n+h5wqv3956Xliu932EjsedZb8/NI1LfL7AZ/5ivzcNW+8/Dxw/CVOZCEJWYSspHE38/N8Doo+25ZlwM98UOVYoYsgYiqPi7Zl5XMbLn8sFoQASnAoCAGU4FAQAijBoUPI23ferfI5CCGv/vgKge+DEPL3lde92X09b/7dr/J5+4+NkxCC49dfHik29PxLfP6fW+Tnn7/zXWJDT4845Z/dcjntha8fIgGq8bzen2TDZ0DUu7/W+9Ny0BHQ0/jl3u+z/iyvv/OQSv1hnwFVg7/4fXn9v156jHjHkL3EoNO/S8gydeCiynG5sCjlw6+bVVAsYxbSZ9sIWb3j2UUQMY0AtWzbSfQT6xY+XakKmREcKjuCzAgOlQkxgRA9M4JMSBwIAZQgc1ILQoAlu17xa9muB8/7sHhV9PSBkHUalPxm4G6ZQwgyOe8xhBhAB/RQ5RWEvLFR07ynR/Tr1wtZsO2dHzigAiV3ndckIeuiN7bK77+73fZig+gR33ljq4Ssl6//kgRClTl69cffkdCjoO61e66V9qtMVPeDP5CfFSRuWXun/KwgMgiVwf4OZsaCmbNgZq3WGHXB55jJqtKDZZyooyYzfO/y3h6fQcRn26LGpRqTUSBSVp/LAkRQh7IvawjBJIfMg5r0gpkQfAZ0qElTQYiaVLE8A4hRyzFYnsGkPmjyPGk6lmdWPv878aV/vi4/IxOiQwg+7zx0n6qZEJPMSBA60kII2v+vlza+1XUgjzcTPTLv09Mjdr2yF7IAIa/29IgvvdFr3/ffsYO0DxCC46kDjo0NIbi+gpJg/wQhJLj8ZgohfNjEjRsbQhYhy3QOsV7OZxDx2basISsJhNTaIxK2PBPcI1ILQrBnpN8OO/aBENzp7zT+4gqE4E5+xK/a5OefyuWYbZdnDpn3G/l9EDqygJBaUBKWCQnLjKjloK4rx0t71fIMPkvIqgIhyIwcO/bsPpkQ7OFREIdMCPpHQR4yITqEBPsnuMcnCYRInWcdWjNmuXxDmrXPWQ/uli7ATJYlYbOqlsuFWSmZTT0+g0iWtplAiL5R1WR5Bj2op//xWd+oGgUh3WvvrCxXyAULmTnoTR2884MfrWRG4HO3vKP/NsszWGD6yJWPG0FIGJREZULSQogOJdgTgsyPDiFvH7ybGPHYTyqZkLDlmfO++1v5PZZj8oYQXFct1wXHj4n3ujCZBe3I0udMNMq7jM+ZLJ/6jpksZrLyjg1Vr5eVY2GjKg59T4j+tEySPSJxIUTfqIpMSB8I6Xlzo+qbEAIiAeBgeSYMQpAZwfHpf/y9slFV35hqkhmJAyGoD8d7v/VgBXqCmY/g53+9/ppajZF8heUYtUcEm2ZVZgT2YTlGX565ZLsGAchKCiHB5ZiwTEgv7PU+/RSEzuB4SAIhqNdFEDF1fhdtyyqelHUZm5Dlhs8RsghZwiQzAplMn5bBpKdnQoLLA9X2iFQ2qoZACOrbpcpGVR1CUA4bVeNASBAqELxqQUkmEPLWFhGZ9XnHB3s3qlaDENiFjasI+FGZkOBG1WB/BJdnojaqRkEIxk+tpRnuyeoNMmWdrE1Ai5BlolK+ZQhZhKx8R1yCq5kuF9qAEH2janASDIMQmDfgM+f3vlm7CoRgZycmNGxU/cXzT1aelglCCD6/b/DQyiO6YZmQYCZD/5wEQkwyI2qjavCB5N7Vp+obVZEJURCCv58+4sw+yzFhT8voe0SyhpCwp2W4P6TXQU19LoE7F36KiyBiKpqLtjGT5a7P+dR3dZnJwtMzOPZ98n75N/aI4MB7Q3AEIeRvlx4j/1+9NyQskxEHSkzOD+4BQf14hBeDLwxCZAP79T5d+OLVnxf3PvNIZaNqEELw+eSDjq+8RyWYGUHmCYfaqJoWQsKelkH9wT0iPoOIT0EjbGL2+a7aZxDx2Tb6HCGrDNnjuoQsQAiODz31gPwbT8fgUE/PhEEIvlePOKeFkLCnZVC/Wo6rtTzjc+CgbW6kvwlZ4WjiYraHkEWfMx0DeZbzaS6oS8hSg8XFpQufBl/QaWkbA36egTzraxGyslY0XX0+xxMo43P22Ke+I2RV8eMypBnjZgxQ3uV3v/jkWPUEkL4HfNOpnpBlqlQ+5XyOJ777nE99R8giZOUT8Qyu4pNjEbLeUoBPF/ZqUdYbNwPXdPL1FD7HE0JW72t6XLixIWQRskxibC5lfA6KPtvme8A3HfwuBHxTW4LlXLSNPtfbi9wWk3TUZ3MeIYuQlc1IyqAWn4Oiz7YRsqInM2ayMggQMaugz0WPy7JmV33qO0IWIStm6LJX3CfHCqrks22ErOjJjJBlL25Uq5k+Fz0uCVn2xyUhi5Blf5QZXsHnoOizbYSs6MmMkGUYBDIsRp+LHpeErAwHXJWqCFmELPujzPAKPgdFn20jZEVPZoQswyCQYTH6XPS4JGRlOOAIWdsqwA2B9gdYnCv4HBR9to2QFT2ZEbLiRIJsytLnosclISubsVarFmaymMmyP8oMr+BzUPTZNkJW9GRGyDIMAhkWo89Fj0tCVoYDLstMVkdHh9iwYYMYO3asrLazs1PMmTNH/nvmzJli2LBh9luewRWYycpAxAyr8Dko+mwbISt6MiNkZRgoDKuiz0WPS0KW4WBKUSx2JguANXfuXDFp0iQJWVu3bhWtra1i3LhxshltbW2ipaVFNDQ0pGhWPqcSsvLR2fQqPgdFn20jZEVPZoQs0yiQXTn6XPS4JGRlN96q1RQLspCxWrJkiTj88MPFli1bJGTh/3SwWr58uRg1apQT2SxClv0BFucKPgdFn20jZEVPZoSsOJEgm7L0uehxScjKZqzVqiUWZKmK9OVCQNaaNWvEhAkT5NeLFy8Wzc3NoqmpyX7rU16BkJVSwIxP9zko+mwbISt6MiNkZRwsDKqjz0WPS0KWwUBKWSQ1ZAG41q5dK6ZMmSKb0t7eLoYMGULIStkx1U73OXDQNjd+iytsbNbqO/52Ya9iZZ3QTEIVf1bHRKV8y/jscz7NBYSsKn5R1oDo0+ALSk/bCFn5TlPZXs1FEDFVwEXbfI4nvmePfeq71JDF5ULTMJVNOZ8GHyHrLQVUtsfFycz3gG/qua72nYl9Ltrmc6z03ed86rtMICuLje9dXV0Cf/I8Dl14TNXLPXDOXXk2xfhaA68bX7Ps5jNvlt/Xsg3fl9E+2uZmv2E81eo7NSajxmWWY7J///6iu7vb2K+yKEify0LF7OrwOZ6U0eey67na8QTXyXuea2xsFPiT5EgNWXyFQxLZk5/jE+Ezk8VMlj4GyrpEb+qtzPaYKpVPOZ9jJTNZj8lB5ILPpYYsGMqXkeYTNKIcC9+7vOzkc1D02baoccmN773xoYwQ6fO49Nk2333Op75LBFn5IYXdK/EVDnb1jVu7T45VT1k63wO+6Th24a66nsalz/HEd5/zqe8IWVUiaBnvOqMci5ksZgxMgSDrcj4/Tm6qFSHLVKl8yvk0UYcp5rPP+dR3hCxCVj4Rz+AqPjlWPWUMouCfy4WEfwP3z7yIz/HEd5/zqe8IWYSszINb0gp9cixC1lsKELIIWUljQprzfI4nhCzPN76nGfhlOpd7ssrUG0L4HBR9ts33gG/qJVwuNFUqn3L0uV6dOc/lM96qXYWZLGayrI/A90yeXfMaf106S37vc1B01bZafaf6LarvyprJMh2Xpg5CyDJVKp9yrvqcqTpZ78kadP2TVS/98un7mjYrk3I+9R0hi5CViVPUqsR0MvPJsYJ6uGobIcvcPQhZ5lrlUdJVnzPVhpDl8XuyTAdB2csxjZpPDxGy3M3SEbLMfYSQZa5VHiUJWfGWC5nJsjMqmcliJsvOyNJqJWQRstRwKNONjem4NHUQQpapUvmUI2QRssrwKiZCFiHLesQzncx8Doqu2sZMlrl7ELLMtcqjpKs+Z6oNlwu5XGg6VgorV6a7alMRXAwchCxmspjJ4s/qmMa4rMq5GCvj2E7IImTFGS+FlCVk5SM7IYuQRcgiZOUTbd66CiGLy4VcLszb6wLXI2Tl0wE+Q5bPtmF0cLnQTTUTLgsAAB5sSURBVED2fVyaRC5CFiGLkGXiKRbLELIsiqtV7XPA99k2Qpa772/zfVyaRC5CFiGLkGXiKRbLELIsikvIkgq4/qJVZrKYycI45qb+fGJlnKtwT5Yb45JPF1YZ1WUg4LCmuXh35vNdtc+2MZPFTJZ6Wz8hKw7+5FOWkEXIymekpbgKM1kpxItxqs8g4rNthCxCFiGrnA8swDcJWYSsGNNwMUUJWfno7jOI+GwbIYuQRcgiZCEO8LcLk8+VXC7kcmHy0WN4ps8g4rNthCxCFiGLkEXIMpzoqhQjZBGy0o0gg7N9BhGfbSNkEbIIWYQsQpbBJFejCCGLkJVuBBmc7TOI+GxbkZCVx4/VFtV3tWzLakIryjaDcJC6iM+2xRGHe7K4JyvOeCmkLPdk5SO7z0HRZ9sIWXYyWYSsdHHHd58zVYeQRcgyHSuFlSNk5SO9z0HRZ9sIWYSsMi4X+u5zplGZkEXIMh0rhZUjZOUjvc9B0WfbCFmELEIW92RltYQdZ7Zx8X2Q1ezjnizuyYoz9hOV9RlEfLaNkEXIImQRsghZiaa9ykmELEJWuhFkcLbPIOKzbYQsQhYhi5BFyDKY5GoUIWQRstKNIIOzfQYRn20jZBGyCFmELEKWwSRXb5CV9YbAdBKbne3zZE3b3PyRYUIWIYuQRcjKErKKmgvyeKLX6p6szZs3i9mzZ4sNGzbI60yaNEmMHTvWjC4slCJkleupi6Icy8LQ2qZKn20jZBGyCFmELEJWupkkk+XCzs5O0dbWJlpaWkRDQ0O6FmVwNiGLkJXBMDKqgpDVK1PWPseXkRoNv6qFfB6XPtsWp9fpc+bznPOZrI6ODrF27VoxZcqUOGPEWtmsB5+1hmoV+xw4aBuXC9VQN31tCiErXdShz7nrc6Y9n/U8R58zVT5euUwyWe3t7eKhhx4Szz77rBg5cqSYPn16oRmtrAdfPEmTlWZQdDMo+txvXC7kciGXC7lcyOXCZHO6OisTyFq8eLGsD5ksABcO7smK1zE+T9a0zU2AJGQRsghZhCxCVry5PFg6E8jSKy3D/ixmsszXqtMNH7OzCVmELC4XvjVZ57E/hD7nrs+ZRVXug4ROtbYf4PuNC5+Rcubhc9X6LXPIwpOGK1asEBMnTixsyZCQZT74TB06TTkGfHcDfq2+++vS3kwPjqx9jvtD0nicEPQ5d33OtOfpc+bznFeQhUzWmjVrxIQJE0zHiizX1dUl/2RxDLxufNVqNp95c+W7QxceU7XcA+fclUVTjOsYNeeWmmXXzDxFfl/LNnyv7KtlG8rlaV9Rth245o2amj46ajvj/qlWsCjbUjfcsIJa9qkxGTUuk/hcrb4z6bf+/fuL7u7umlYW1Xc+j0vaZuhYGRTLep5L63MmJrnqc42NjQJ/khyZZLKwJ6u5uVk0NTUJ/d9JGpTFOVkTfhZtiqqDd57Z33nmcffic79hzDKTxXGJcVCmZZmifC6PeBI1T+jfZz3PMXscR33zsplAlv4y0jFjxhT+KoesB5+5nMlLFhU4krfY/MyibMsjKBZlm7n66UoSsghZhKzi9/WEeXHW8xwhK12srHZ2JpBlp2nJa8168CVvifmZPk/WRdlGyDIff9VKErIIWYQsQtbLp++bPphEZMZxAbXPs9YcjnJxn3rNYy4gZL2pgOqcqMChnkrIZGQZVFIUiBg0LXWRomzLw7GKsi11pxhWQMgiZEXFSnyf51NcRflcHvHE0C1lsayTCcxkxVHfvCwzWVW0ImSZD6Kokj4HxaJsi9I8q+8JWYQsQhYzWcxkJY+ohCxCVvLRY3hmUSCSx51nUbYZSp+6GCGLkEXIImQRspKHUkIWISv56DE8sygQIWQZdlCNYoQsQhYhi5BFyEoeSwlZhKzko8fwTEJW9hO1ofSpixGysu87n+GftqV2OeMKuCerXK8WqdZxhCxClrFTJy1IyMp+ok7aF3HPI2Rl33cEkbijsG95n+NJHGUIWYSsOOMl07JZD75MG1elsqICh8+2+TyZ5dFvuAYhi5DF5UIuF3K5MHnEZSaLmazko8fwzKIAkpBl2EHckxWqgMvv7KHPuQnHcTw262QCX+EQR33zsoQsQpb5aElYkgE/+4CfsCtin8ZMVvZ95zP807bYLpb4BEIWlwsTD560J2Y9+NK2x+T8okDEpG1pyxRlm88BP22fmJ5PyCJkcbmQy4VcLjSNmNuWYyaLmazko8fwTEJW9hO1ofSpixGysu87n+GftqV2OeMKsk4mcLnQWPpYBZ2CrDIGfKidBeUTRDiZlS1jgPaU0eey8Lco2/A992SV8zfiGCt753hCFpcLY9GeSeEyBnxCVnTPMSi6CZBRIKIghAH/MekEu50zvKYz8Pf9eEMaFS1NYyV9rnw+V61vmckyWC5kCjwqNNT+3jRwuPjL6z7bRsiaFZkxQAH1o/OELCEYK/OJlYQsQla6kVblbGay3MyI+AwiPttGyCJkESCFKGMGkpBFyCJkxVTA58matrkJx4QsQhYhi5CV1ZaYqHiC713eB8nlwjcVUEEjag+FuntBOabAYxJjoDghi5ClhkStJTVTn+PG92h/pM+56XOm/cZMFjNZ0VEgQQkuF/odOLgnq1ybp6PuPLnxvTeIMdtTzmyPz/GEkEXISoBQ0acQsghZURlIfF/GPRQuBnxCFpcLCZDljCeELEJWNDElKEHIImQRsvJ9+3QZfY7LhdHB03TZyUX4p229/c/3ZJUv8x/mmXyFQ5V4Zbo/BKdnEfQZOAiQZQNIZrKYyWImi5msrOa4qHiC77nxPfoGymqJMt5VZzUACVmELEJWb5YOB3/iI10oZTzxO54wk8XlwnQRosrZhCy/AweXLsqX/i6jz2WROfb9rpqQ5XesJGQRsghZMRVgUPQ7KLoIkFEgwqcLe52cS2rlXFJz0edM5wFCFiErJmKYFS/jXTWXC6P7zjRw+BwUXbSNkMU9WQTIcgIkIYuQFT3zJihByGK2p2z7lnwGSEIWIYuQRcjKKpEQFU/wPTe+1wCjxYsXi1WrVokxY8aIKVOmJECo6FMIWYQsQhZf4cA9WelipeuTmc83Nqa2MZNVZ5msjo4OsXbtWglXgK3m5mbR1NQUHQliliBkEbIIWYQsQlZ04DSdrF1cxqZtvf3P92SV70GhMM/M5D1ZOlh1dnaKNWvWiAkTJkRHgpglCFmELEIWIYuQFR04CSJ+x0pCVp1lspYvXy5GjRolhg0bJgBZbW1toqWlRTQ0NERHgxglCFl+Bw7eVZfvzqyMPkfIig6ahCy/YyUhq44ga+vWraK1tVWMGzdOQtbmzZvFihUrxMSJEwlZ0bGwUoJB0e+g6CJARm1U5Sscet2Xm8PLuTncRZ8znQcIWYQsQlYMwIqazLhRlZOZGk55/vh11LgkZHFcFjEuTUGEkNXbO7udM7zqbGT683HMHsec0LXimezJ4nLhvsl74M0zGTiYyYoKiPiekJXNb4VGASRvbAiQZQZIZrLqKJOFzubGd0JWLcokQLoJkFEgwkwWQaTMIMJMFjNZed+Uhs2DmWSysniFQ1dXl8AfHlSAClCBtAr0799fdHd3p62G51MBKkAFRGNjo/yT5MgEslQ2y/bLSJMYyHOoABWgAlSAClABKlCEAplBVhGN5zWpABWgAlSAClABKlBWBQhZZe0ZtosKUAEqQAWoABVwWgFCltPdx8ZTASpABagAFaACZVWAkFXWnmG7qAAVoAJUgApQAacVIGQ53X1sPBWgAlSAClABKlBWBQhZZe0ZtosKUAEqQAWoABVwWgFCltPdx8ZTASpABagAFaACZVXAK8jCj1PPnj1bbNiwoaL3jBkzRFNTk2hvbxfLli2r/P+AAQPEzJkz5Y9a49C/HzNmjJgyZUrhfYYf354/f754/PHHZVuULaphYW0O02DSpEli7NixIlgf6gnqULTReLHt3Llz+zRj5MiRYvLkyWLp0qVi6tSpYuDAgQLlrrrqqkofwu5FixZVvi/aDnV9ZY/ed6ofMC7RL3qfBfuj1ndlsRHjEHZOnz5d/ii8/qPxaH9Yf5511lnSH9UPy5fFlqh2VIsju+66q2htbXXOnjB/w1hVMVH1KT6rl06feOKJ28TZIUOGiFmzZknfLMuh24YYAlvWrVsn1q5d2ye+B2OHfl4Z7QqL8dAc81Zzc7P0K70v9F9kCdMEPluGI6wfwmL8Jz/5SbFw4cJKk/U+gn/iQFwty+EdZOkTrd5pDz/8cB/xOzs7RVtbm2hpadnG8fRBWWRH6e0IG4B6sFBlAY26BmpCx6Dbe++9t5kI4HQYmHowLdJm/dcD9HboEzdsVJOdghe9P8sSNNTEBMhQoIv/Q1vnzJkjjjvuOBkMgj9LpcYlyuoTd1ltDPZFELKCkxrsCvZnkWMuzrWDQVz1CfrXRWgM+pseZ1asWCEnbdwMoL9uuukmAcAKglQ1n42ja9Zlg/FS9dvBBx8sYNfEiRPlDYEOj7ixDsbDssXHoE7BuUpBlB5vqs0NZQMS0xiPPkTiQSVC9PFXNpvQX15DFgxUP1791FNP9YEs5YTIkNx666197kDLMJmFtUENoNGjR28DS6r8ySef3Cfjoyb1NWvWiBNOOGGb86BDMOhkHfDi1FcrYMN+3LUg6CNw4GcO8NMpEyZMkMERGcwy3cGoAH7DDTeIPfbYQwI9AruycejQoQJ9GZy81JhF3wQBpSw3AHqfol+effZZ+V+wUYfDMBt8gqxacSTOuC+qbNDf9IkObdJvRMP8q6wZZMRDxDzEBhwqzp100knbwLDyqbCbUH0OUaseRfVV2HXDIEvNEyrrr8oAjsM00YGzaNtMYjzmAD0u6nPY6tWr+8zzRdvjPWSZZLIAJQgkZRpoanKuBg21wCgs6NUKMGWDk1qQpdqKOxlk68aPHy9Wrlwp+w7OpQCsDI6l2qDuhPFZBb077rhD7LzzzmLLli2VTBa+Dy5R6wGnTDYF26KC+vr162XmQ5+sfIcsnzNZmJQxQe+///7iiSeeCM1i4XvcLJTt5kYtqSGjg5uy4E0BPqstFOomB/9XphtOE58PgywACPpE2ahnsrCdJkwTk2vlUcYkxqMdOmQxk5VHz7x5jeBatb6/pdpeCv1urUzLTLXSnrUybVGQde2111b2eMH2suw/06EkuIdHtVHZfeSRR4p7771XnHbaaeLGG2+UWUjcoY0aNaqyxy7HYVfzUioAoBAABHfDCOSYuF588cXK5BS2v66MWaswY9VYHTFihLxh0fslbE8W+hNg7OIepnrZk6XAJLi0rfd/GTL+tZyv2p5Wvd2bNm2qZHeC9sD/8Hu8OIL7YcsSX6pBFpZ11baR4LJvrX2+RdtlEuODMUXtt8P8zeVCyz0YBAw99R1cLlRNKdtymQ4btjNZZRyQtTJZqn8POugguTyFzA9s2GGHHcQjjzxSuk3v6EtlDwALd19HHHGEeO6552Qmq1r/qsCJ78uYnauWyVL7ywCQjz76qIRf3zNZSgtX95hF7aeqZpdr9upzw/bbb19ZosdeXeVj1eaCMmeUq0GWio0YnyrDHMzolXGp1yTGA8T0TJYOx1wuzBmycDnlIOqJw2BaO2xDZxnAK7inQE3YsCNsH49qMyY2/Sk8faIPZg/KGCijgj72KyEDtOeee8osEMo/+OCDcmSpPU+Wh1ms6pU9gCtkeYYPHy722WcfCR/oy7CNuAp+EfyDIFbGgK/DOsbtLbfcIjU65ZRTCFmxRkv+haP8rVqMKOMNmq5ecBtE2KbqwYMHV24GkGGuZWtZb3ZqQZYCFuii5j09npQx/qOtUTE++ISoPocHH3DL36O2vaLXG99NMlk6hKg9MWXZZxB8unDevHnijDPOkEtOweCo2qz2K6n9PyZPF4Y9/VXU4IwK+mFPFepP6hXV7mrXVfYAcJGmf+GFF+Tj1YARBcz4f/U6B33MBl8LgHOWLFkizjvvvFI9Kh+ccDEWkcnCK1KYySrbiOzbnih/C5uIy75MCAvRxgULFohp06bJeBlss/qMLHjwSUP9aWu1XHr22Wdvs7erDD1bC7JUkgFPvWK5E3vsamlSBnuCbUZcDC5ZB8csM1k59lxwTxYurR5ljbrzCtsTk2PTQy9l4z1ZwX0wOoQF08lF2K8eQdavrb8HBd/r704pW/uDmukBAQERh3pUXN1VBset/vi1/l3Z3mmmbA17rYEK5mF7stCfF1xwgcy4qnfAoa6y7Q8MG//V4kjYO+hcsCcJZAX3pUGnMo5NPZYE2xd8V10wC6bvCy3rfiy0OQqygg8A1NKkiHgfds2oGB+cI2rtvS7De868ymSVZZCwHVSAClABKkAFqAAVIGRxDFABKkAFqAAVoAJUwIIChCwLorJKKkAFqAAVoAJUgAoQsjgGqAAVoAJUgApQASpgQQFClgVRWSUVoAJUgApQASpABQhZHANUgApQASpABagAFbCgACHLgqiskgpQASpABagAFaAChCyOASpABagAFaACVIAKWFCAkGVBVFZJBagAFaACVIAKUAFCFscAFaACVIAKUAEqQAUsKEDIsiAqq6QCVIAKUAEqQAWoACGLY4AKUAEqQAWoABWgAhYUIGRZEJVVUgEqQAWoABWgAlSAkMUxQAWoABWgAlSAClABCwoQsiyIyiqpABWgAlSAClABKkDI4higAlSAClABKkAFqIAFBQhZFkRllVSAClABKkAFqAAVIGRlMAba29tlLWPHjpV/b926VbS2topx48aJQYMGiRUrVoiJEyeKhoYG+d38+fPF448/LstOmjRJnrd582axaNEiMXXqVDFw4ED5XUdHh1i7dq2YMmVKBq0svoowG1WrqukS1GDx4sWiq6tLTJ8+Xerpk0awZe7cuWLGjBmiqampMpYwXvD54IMProyl1atXi2XLllU6dciQIWLWrFmVsVN8b6drQdCnUFtnZ6doa2uTOlx55ZV9LjBy5Ehx1llniWuvvbbiWygwYMAAMXPmTOlfqFONmzD/0v122LBhsn51zZaWFrFp0yaxZs0aMWHChIp/or9w6PqHjUmM2+bm5kq/plOnuLOr+TC0hQZq3Npq4fLly6WO99xzj4yvqp/060HrVatWyf8aM2aMjJ/BdqOPrrrqKjk2UIf6Hu0fMWJEaL22bMqr3rBxiTF/0003iRNPPNFq7IC+mAfRZ5dffrnUWJ/XMH7QPvgnYhvGEvpl9uzZYsOGDRWJ1HwJv3zuuefEoYcempd8ia9DyEos3VsnmkIWzsCECaiCMyuwwGcMqHqFLF2HoC4ATkysmOSUfi+88EIFKMIm4wy6tJAqFGSpQKIm+Tlz5ojjjjtuG8jC9wrscW4QIgoxIqOLIojqQINqVV8jAIfdfIRBkq4LJhMFOmGTSxzICuqtf163bt027fMdsjLq9prVqIn14x//eOUmNghZ0Hno0KEVv1CfR48e3eccjCXcpKgbGgXTJ598sow36qY4D7vyukaRN6QPPPCAeP/73y+TDgCn9773vZUbHhX/oUMQsvQ5MThPALhHjRpVeiAmZGUwwk0hKyz4qsnkmGOOqVvICnN+FfQAHD/84Q/lnRYOON3uu+8u9ttvPwmqrjiayTCDDjfccIPYY489JFTqmTpMHMFMlg5Z+LdPWgQzDzoA4TtTyFJ30Jg0kYlSwA5fxB2yglToZwpZJ5xwQugkr/QPax8hy8QDapdR+u66666h+utZR/gODn0cPfzww5VsG/qjsbFRdHd3y8wkfE+NB5/8SFe0KMjSffD1118X8+bNEz09PTKTpbKIyHLhgJ/qmaxg4kG/+dL7LP3osleDU5D1nsmz7SkRo+a/Lp3Vp7QpZKnBE5ZSz3q58C/nHxDDIntFd7nisUrlcZYa9EzDXXfdJe9Y1OSFbAQCIu5Ok6a6dztnuD2jDWveuPCZPiVVNgT/qZaN77jjDrHzzjuLLVu2REJW0iWbQdc/adhiu8VePn3fPhfQwUQP1GE3K9UgKRiIUef+++8vnnjiiW2WSEwhCzdE+haAoCr1vFwIv9xhhx0kzOJQS9gqS4v/U5la/f/w/8gqYdKFtgCg7bffvs8WDOXr+H+1HUPPZFWbdHX4Rftws4LJe/z48WLlypV9JnbEZlcm77jeWGu5EMt46LM999xTaqOWWXENtfyqlt6hub4kq5bKAUB//OMfxfPPP99nKVcHIzUHoF61ooN2vfTSS+LZZ5+NhKwgsNXyw7j62CpPyEqgbBhk6ftjUKUakPqeLH25AgMPy0CvvvqqwH6SyZMny7Vqff0Z9eiDPU5TXYKsanf5Kjg+9dRTfUzHej4CQprUflkhCxkaHABJNeEACl588cW6gyx9UtAnvuDkrPwEd8H6fscw/1F+h+VXPYulIC14Pv4f/ollDLUnC8CvMmLImOgTDkABh9qrpQ9cfa9dHF8uU9moGyXEL8RCxC1kX3Eof1XZWeXXgKVddtlFltEz+lhOQlw8+uijxWc/+1n5vT654nMYZFXbOqBuPtTWgyOPPFLce++94rTTThM33nijBAIsTaulp7Cl6jL1QdK2REHW0qVL5X7Gc889Vzz66KNSFxV71b5hQM1JJ50kM1Fq77DSV4373XbbTd4k7rXXXrKpuu+q8XPQQQdJqEI2C+MBKxOIfVGZrOA4SHqTnVTDJOcRshKolmUmS98QiEGe1cZ3lyArLAOjZ7IQ9HT42HvvvWUGC3ddylHjdmOZIQuABXuPOOIIubkTmSx1B67u3JAVxaGDgm+ZLD2g3nbbbZVJsNqyRzATFTbphmWr1NhJm8nSJ5vgcqbvy4XKdozT9evXy8lTTa7IdAShU2Wt9I3N6mYTG9LPOOOMPntt9KXAapAVlcnCDS+yNPoEj3Yj8/bII49UYm89Q5bKLikQvu+++yoPEUB3PWul9ymyk/gubF+o7ocKspBFvPnmm2Vy4aGHHhKf+MQnKnvhai0XErLiznQxy7u+XBi2zEHICn+KMpgWxh0n9k+ccsopMvgiCCC7A9AKZiRMhlWZIQtwhUzJ8OHDxT777CPv4qMgqxY8ROlR1uVCtFvd5SJQqxsQU8gK0yQLyKq2JytLyHrpmt4HPXb+Qqv8u+jPagyZZLLUU4Y6ZAX3v6E+HTyjNp6bZLLC9mQFH3AIxg208cEHH5TmqUxbWsg6YcFEWd9t026Sfxf9WfVdVCYLMUc9ZaggS8/wVRsD+gMpYf0clskCXN16661y6R4HAFu/gVRPF9Z6GCyvJyOj4mfU98xkRSkU8n3STBaq0p8uVIEGryTAoKvXTFatpwv1pw2DTxX+6Ec/qjyCHbcbywxZatlL2YugHwVZaZ4uLDNkqUlw8ODBfV6dYLrxPTixZAFZaqO0fteuliHPPvtsORTTZrJevPrzsp7BX/y+/Lvoz2kgC8uFS5YsEeedd57cZ6WW+vQJXD3CjzgY9nSfPqFW25Ol4mnY04XqRizsqUL19K7+pG4YLJjGmOPnnyqL3j79B/Lvoj+ngSwsF6rMZBgIqzkNcRpgFKZb2J4s3DDhQQT1hKfaGlFruTA4T+jgrR50MO2jPMsRshKonRSywt6TpfZ74KmLLF/hUNblwmrvPan2nizVPcH3Y8FxVeBWewPidGWZIQtLLbAXh77sYus9WWWGLARSjBksR6gHRsL2ZCHAX3DBBfLuWH9/UhjAh+3ngdamy4Vh78nC+WrPle8b38N8GParSTaYyQK8KLhBOf1dR2pf6rHHHisf7lAbsMNeoaBeA4CnC2vtvQt7T5YOGvr7sYLjA+V8frpQX+LDvuHzzz9fZvKU7sFMlq61vvFd9Sf+D3vnAL7VIAsa33333bKcPs8hhgOy8HAEjrBMVrX5AuVdeUCBkBVnZn6zbBCyElRh/ZQyQpZ1o2NcoIyQFaP5mRYtM2Rlaigrc1qBPF5A6Up2xLWOVIAc9vLYpLa4AsNOQVbSzuB5VIAKUAEq4L4CtifWpA+PuK+sXQuyhte0++bsWtu3dkJWnmrzWlSAClABKkAFqEDdKEDIqpuupqFUgApQASpABahAngoQsvJUm9eiAlSAClABKkAF6kYBQlbddDUNpQJUgApQASpABfJUgJCVp9q8FhWgAlSAClABKlA3ChCy6qaraSgVoAJUgApQASqQpwKErDzV5rWoABWgAlSAClCBulGAkFU3XU1DqQAVoAJUgApQgTwVIGTlqTavRQWoABWgAlSACtSNAoSsuulqGkoFqAAVoAJUgArkqQAhK0+1eS0qQAWoABWgAlSgbhQgZNVNV9NQKkAFqAAVoAJUIE8FCFl5qs1rUQEqQAWoABWgAnWjACGrbrqahlIBKkAFqAAVoAJ5KkDIylNtXosKUAEqQAWoABWoGwV0yPqZEGJ03VhOQ6kAFaACVIAKUAEqYFGBnp6e+/8fLOd2rtQeIa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bMAAAEBCAYAAADy70v5AAAAAXNSR0IArs4c6QAAIABJREFUeF7tnQV0FFcXx/+7G/eQBAjB3V1aoAWKFnf3YoUCH06RQqFIW9rixYtDcG2haHF31yAJJMRdN995k066WZLszu6szp1zOEDy3n33/u7b+e+8eXNHBjqIABEgAkSACFg4ARnz//Xr1+kJCQkWHgq5TwSIABEgAhIlcIoTs8ePH6eXLl1aogwobCJABIgAEbBkAk+ePAGJmSVnkHwnAkSACBABkJjRJCACRIAIEAGLJ0BiZvEppACIABEgAkSAxIzmABEgAkSACFg8ARIzi08hBUAEiAARIAIkZjQHiAARIAJEwOIJkJhZfAopACJABIgAESAxozlABIgAESACFk+AxMziU0gBEAEiQASIAIkZzQEiQASIABGweAIkZhafQgqACBABIkAESMxoDhABIkAEiIDFEyAxs/gUUgCGInDkyBHcuXMHo0ePhr29fZZhXr16hcWLF2PUqFEoUqQIoqKiMHv2bPTt2xeVK1f+qO3cuXMRExOT+XPWrkWLFpn/z60/a7R27Vqu7VdffWWocMkuEbBoAiRmFp0+ct6QBMQQM2Zj7969mDJlCid67OCFq1y5cpniRGJmyEySbSkQIDGTQpYpRp0I6Ctm6ldvqk6w37GrtREjRnBXciRmOqWIOhGBTAIkZjQZiEAOBPQVM01Lg6q/JzGjaUgE9CNAYqYfP+ptxQT0ETNN4qSOTVN7TcJoxWmg0IiAVgRIzLTCRI2kSEAfMWMbR5YtW5blXlluDEnMpDjDKGYxCZCYiUmTbFkVASZmGzduzDEmV1fXTLFSFyMmZqzv9OnT4e7urpEL3z8oKCjHto0bN6bdjBpJUgOpEiAxk2rmKW6NBPS9MlMXs6SkJCxatAi3bt3KHLtAgQKc4LEjp6397He0zKgxXdRA4gRIzCQ+ASj8nAnoK2aalhmZ/ePHj5OY0SQkAiIQIDETASKZsE4C+oiZpntgjBiJmXXOG4rKNARIzEzDnUa1AAL6iJk2S4MkZhYwCchFiyFAYmYxqSJHjU1AXzHL7aFpXuwePnxIy4zGTiyNZ5UESMysMq0UlBgE9BUzfimRbQSZPHlyZs1G1Z2LVatW5Wo/JiYm0gYQMZJGNiRLgMRMsqmnwDUREEPM2BjZbbvndzHy2/Y13WOj3YyaskW/lzoBEjOpzwCKnwgQASJgBQRIzKwgiRQCESACREDqBEjMpD4DKH4iQASIgBUQIDGzgiRSCESACBABqRMgMZP6DKD4iQARIAJWQIDEzAqSSCEQASJABKROgMRM6jOA4icCRIAIWAEBEjMrSCKFQASIABGQOgESM6nPAIqfCBABImAFBEjMrCCJFAIRIAJEQOoESMykPgMofiJABIiAFRAgMbOCJFIIRIAIEAGpEyAxk/oMoPiJABEgAlZAgMTMCpJIIRABIkAEpE6AxEzqM4DiJwJEgAhYAQESMytIIoVABIgAEZA6ARIzqc8Aip8IEAEiYAUESMysIIkUAhEgAkRA6gRIzKQ+Ayh+IkAEiIAVECAxs4IkUghEgAgQAakTIDGT+gyg+IkAESACVkCAxMwKkkghEAEiQASkToDETOozgOIXlcCH6DiExyUgPDYBqWlKznYRHw8U9nIXdRwyRgSIQFYCJGY0I4iAAAIvQiJw/WUgbga84/6ExcYjMi4REXEJiEtKztbS1PYNMbV9A5x9GICOP27Kto2Lgx08nB25Pz5uTqhStABqlPBD1WK+yO/hKsBDakoEpEmAxEyaeaeo1Qikp6dDJpNl+em7yBhcfxGE6y/Zn0BceR6I6IREweymdWiIKe1yF7PcjHq7OaNmCT/UKO6H6v/+7exgJ9gP6kAErJkAiZk1Z5diE0zgUVAodl+5D/+Ld/EsOExw/+w68GJ27mEAOuRwZSZ0oLJ+Pjg1awhsFHKhXak9EbBKAiRmVplWCkoIgcfvQrHnygPsvnofD96GCOmqVVtezM4/DEB7kcSsSeVS2Da2O5SxEfgwszEcqjSFQ/WWsK/QQCufqBERsDYCJGbWllGKRysCT96FYc/V+9hz9QHuvQnWqo+ujQwhZptGd0OLaqWRcPUAov1nZromd3SDQ9VmsK/REnZFq+rqMvUjAhZHgMTM4lJGDgshkA6AvxP29D0TsAfcn7uv3wsxo1dbQ4jZk2Xj4ensiKhNk5F4++9s/VN4+sKxRkvYV28Fm7xFM9qkKwEZLU3qlVDqbJYESMzMMi3klJgEbrwMwvd7TuHY3WdimtXalthi5unigMdLxnPjf5jeAOmJsRp9sS9bD84thsO2YLl/RS0dUNvwotEINSACZkyAxMyMk0OuCSegeiV293UwZu09hcM3Hws3JGIPscVsUocGGN/uc6QE3Eb40gGCPHWo2AjOzb+GjW9JEjVB5KixuRMgMTP3DJF/ggk8DPqAOXv/wd5rD8C23Jv6EFvMzs4ZBrabMfbIcsQdXyM8PJmM2zDi3HwYbHz+XX4UboV6EAGzIkBiZlbpIGf0IfA8OBw/HjyLzedu6WNG9L78Q9Nibc1/v24qFHI5whb2RurbB7r7K5fDsXpLODcdCoWXn+52qCcRMAMCJGZmkARyQT8Cr0Ij8eOBs1h/5oZ+hgzUW0wxa1y5BLaP7Zm5JV8Ul+UKONZuB+cmg6HwyCeKSTJCBIxNgMTM2MRpPNEJJCSnoPLkpQgMjxbdthgGxRSzjaO64svqZZB4/RCitn0nhnuZNmQ2dnBpNx5On3YW1S4ZIwLGIEBiZgzKNIZoBNKRDhlkeBn0Cn1nDsTm79ehiG8RHLjxCN0X+4s2jpiGxLxn9mTpeHi6OCJqy7dIvHlUTDczbdmV+RTuPedA7uxhEPtklAgYggCJmSGokk3RCajWTtx61B9jF05CQlICivkVw40NFyCXy9F2wWYcv/dc9LH1NSiWmLFixC9+n8i5o+2WfF19l7l4wr3XPNiXqq2rCepHBIxKgMTMqLhpMF0I8EIWHReD4T+OwsFzf2Yxs+rbZejWtDO3zFhp0hIkpqTqMozB+oglZpPaN8D49p8j5fVdhC/uZzB/VQ07fdYDLq1Ggy1Bgu0MpWfTjMKdBhFOgMRMODPqYQICNx7dRM/v+uNdaPaVO979+RJODk5Y+NcFTPE/ZgIPcx5SLDE788NQlCuYF7FHVyDu2CqjxajIWxQe/X6BTb5iRhuTBiICQgmQmAklRu2NSiBNqcRPm37Bz5t+Q5oyLcexW9X7Eltm/QFlejrqTF+BB4EfjOpnboOJJWb8lvzwRX2Q8ua+UeOTKWzh0no02JXafwXCjOoCDUYEciVAYkYTxGwJvAl+iz4zv8LNx9o9N3b696OoVqYqbgQEof7M1WYTlxhi1rBCceyc0AvKhBjufpmpDruSteDeex7kLnlM5QKNSwSyJUBiRhPDLAk8DHiMFqPaIDI2Smv/PFzc8WLvQygUCozacBhrTl3Tuq8hG4ohZuu/6YJWNcsi8cZfiNo61ZDuarQtd/OB54i1sPEqqLEtNSACxiJAYmYs0jSO1gTuPLuHNmM7ChIy3vj0r77F+F7/Q1R8IipMWIzwuAStxzVUQzHE7PHSccjj4oSordOQeCPrBhhD+Z2bXXZl5jl8DVeNP7u3dJvCJxpT2gRIzKSdf7OJnj8hso0ebcd3Rky85krwOTn/Yu8DeLl7Ycele+i/YrfJY9RXzLJsyZ/ZGOlxkSaPiTkgc/JAnuGrYZO/BNKVaZDJFWbhFzkhTQIkZtLMu1lFzQvZ5XtX0WFiV8QlxuvlX7XSVXDq96OQyWRoPn89zj56pZc9fTvrK2asQj6rlJ/65gHCFvXW1x1R+8scXeE5bBVs/cogXamETE7vShMVMBnTmgCJmdaoqKEhCPBCdvbWeXSe3BOJyYmiDOM/ZzNafNoUAR8iUPXbZUhOzXknpCgD5mJEXzE7PXsoKhTKi7hjqxF79HdDuyvYvszeGR6Dl8KuaBUSNMH0qINYBEjMxCJJdgQT4IXs1LV/0HVqbySnJAu2kVMHGxsbBB56Dgc7B8zbfwaz954SzbZQQ/qKWeaW/CX9kfLqjtDhjdPexh6eg5fArkRN44xHoxABNQIkZjQlTErg6ZtnqNmvnkF86Nm8G36ftBipaUrUmLocT9+HGWQcTUb1EbPPyxfD7om9oUyIxofpDTUNZdLfy2zt4TP9CGRO7ib1gwaXJgESM2nm3ayiXrpzBab+PsMgPl1Zfw5lCpfC5Wdv0OiHdQYZQ5NRfcRs3Tdd0IZtyb91FFGbv9U0lEl/n+d/W2BbsJxJfaDBpUuAxEy6uTdp5FGBz3Fl7Q9oPG0N5HIFdp/ci8FzR+Ra5UMXhwvl9cOdrde4QsSDV+/DlvO3dTGjVx99xOzRknHwcnVC1PbvkHjtkF5+GKyzXAHvbw9A4emL4OgPGLz2G6zovxAFPH0NNiQZJgLqBEjMaE4YnUBSTCR2D2uImPevkbdsdbRd9BcUNrY4ee00ekzrJ9omED6w38b8jIFt+iIsNh4VJy5GVHySUWPWVcz4LflsV2bIjC/MZku+KjyZoxu8J+/jXhfz8sMrdF7SB0ER71DWtzQOjdsJZ3sno7KmwaRLgMRMurk3SeTK1FQcGNMKwQ+uZo7vXqA4Oq85Cxt7R1x/eAMdJnZDVJy4L9p8deAJWIWQDWdu4ut1B4wau65iNq5tfUzu2Aipbx8ibGEvo/qszWByj/zwmrALcnsn3Hv7AF2X9kOEyjNwX5RvgM3DVnOlHNk76OggAoYkQGJmSLpkW4VAOleg9uTcIXh6YtdHZBzcvdB9w1XYu3qAbQppNaYDgsNDRCNYt9In+HPhPu7Zs4az1+LK87ei2dZkSFcxOz1rCCoUzoe4E2sR+9cyTcMY9fc2BUrDc9RGyG3scP7JJfRdOQTxyR9XWxnd/GtMbj2WqoQYNTvSHIzETJp5N0nUDw6uw9mF43McW2HviJ5bbsLJMy8CPwRxgvYyKEA0X5mY1av8KZ68C+V2N6YpmcAa/tBVzILWTIGtjQLhywYi5aV2xZYNHw1gV7Ye3Af+BrncBn/e/hvD/hiNlLSc3yG3YsBCtKveigTNGMmR8BgkZhJOvjFDZxs+dg6qj7Tk3O9XsZJI3dZfhrtfcUTERKLjpO5gJa7EOFycXBCw7zFsbWzw3a4TWHDonBhmNdrQRcw+K1cUeyb1yaiS/10jIF2pcRxjNHCo1RZuXb+DTCbH5gv+mLh9OidSuR12NnY4PG4nKhYsbwwXaQyJEiAxk2jijRk2E7DdXzdCRMAjrYdtu+hP+Fb8hNsM0n1qX5y6/o/WfXNr+HXHwZj/zQ9ISknlKoO8CjV8nUNdxGztiM5oW6scEm8fQ9SmSaLErq8R5y8GwPnLb7il2oVHluHHwwu1NlnIqyDOTD0CB1t7rftQQyIghACJmRBa1FYggYz7ZOcWjcf9A8Kf8WoyfR2KN2jHbddn2/b3nNoncPzsm9/bdh2F8hXEmUcBaDF/gyg2czOii5jxW/Kj/b9HwtX9BvdR0wCu7SfAsX53IB3c1Ri7KhN6DGk0AN93nCK0G7UnAloRIDHTChM10pXA68vH8NeUbrp2R70R81ChwxCu/4QlU7B6n3BRVB+8fLGyuLDmNHeF0Xv5Luy5Yti3NgsVM3Pbku/e90c4VG7KfakYsm4Ud59Ml4PxPjR2J6oXraJLd+pDBHIlQGJGE8RgBJJjo7Ctb00kRulXRqpqj/+h9lfTOfH5desifL9mrt4+r5u+Ep0atcf7qFhUmrgYcUkpetvMyYBQMRvTpj6mdGqE1KAnCPu1u8H80saw58gNsCtSCYkpSei/ahj+eaTffcbiPkVxZtoRKOh1MdrgpzYCCJCYCYBFTYURYDsX2Q5GMY4yzXugwYQl3MaDrUf9Mfyn0Ro3Hmga992fL+Hk4IQVJ65i7CbDvfBSqJidmjUEFdmW/JN/IPbPJZrCMMzv5Qp4TdwDG+9CiE6IRvdlA3BTpCLHY1qMwMRW/zOM32RVsgRIzCSbesMGHv7yAXYO/gzQsNNNiBeFajdBiznbuPJXRy7+jT4zv9Kr0n6rel9iy6w/OBfqz1yNm6/eCXFH67ZCxSxo7VTYKuQIXz4IKS9uaD2OWA3ZK124qh6uXlx5qs6Le+NZ8AuxzMNGrsDxyQdRxreUaDbJEBEgMaM5ID6B9HTsGdEEHx6Ls6Ve1UHV8leX7l1Bp0ndEZsQp3MMZ1YeR5VSlXD/bQjqTF8BpYjiyzslRMzqlS2CfZP7Ij05ASFT2ZcB427J56p6jN8JuYNzlvJUOgPOoeMnJWth7+itYpslexImQGIm4eQbKnS2c5HtYDTUoVr+6sGLh2gzvjNCI0N1Gs7HwxuPd93h7uFM3HoUS/++pJOd3DoJEbM1wzuhXe3ySLp7ApEbJojuS24GWVWPPKM2QmZjl215KrGd2TZ8HRqW+0xss2RPogRIzCSaeEOFzTZ7bO9bE0mxUYYagrOrWv7q9fs3aDu+s87VQmYP/Q6juo1AQnIKyk9YhOAo3a/0sgtaiJg9XDwO3m5OiN45CwmXxXkUQZtE2JWsBY8hy8EeWs+tPJU2trRtU8GvLLfcSAcREIMAiZkYFMlGJoHzSybh3r7VRiHCyl/12HgNzt6+iIiO4ATtzrN7Oo39Yu8DeLl7Yf/1R+ixRPgzVGJcmaluyf8wuwWUUeLVpszNP4eqzeHWaw63uUab8lQ6Ac6h0+qvlqB11RZimiRbEiVAYibRxBsi7MSocGzqWh7K1GRDmM/epkyGrusuwrNwacQnxqPrlN44e+u84PGrla6CU78f5bb/t12wGcfvPRdsI6cO2l6Z/a91PUzt/AVS3z9D2IKuoo2fmyGnz3vBpc1YLm5ty1OJ6VjJfMXxz9S/uPGpsr6YZKVni8RMejk3WMQXf5+GO7uWG8x+bobb/HoQBarUQ0pqKgbMGoyD54Rvtd89fxua1P4CgeHRqDRpCRJTci6eKyRIbcXs5PeDUalIfsSd3oDYQ4uEDKFTW5dWo+DUqB8nIgv+XIxf/jLNYwC/9ZqH7p901ikG6kQEeAIkZjQXRCGQGB2OLd0rIjUpURR7uhhpNGk5SjXNqDYy+pdx2PDnFkFmWEHcwMPPYWdrh4V/XcAU/2OC+ut7ZRa0dgpsFQpE/D4Eyc+viTJ2Tkbce8yGQ42MSva6lqcSy0H2RupLM07AVmErlkmyI0ECJGYSTLohQr60aiZu+y82hGlBNusMmYkqXUdyy1bzNyzAvA0/C+rft2UvLBn/K9KUSm6r/oPAD4L6Z9dYmyuzKkV9cXzmIKNsyfccvgZ2xasjNS0VQ/8YrXN5Kr3BqBiY3WkaBjXsJ6ZJsiUxAiRmEku4IcJNjovGpi5lTXpVphpXpU5f49Ovf+AEbf3hzdxVmpDj+sYLKFmwBG4EBHEPU+t7aCNmq4d3RPvaFZB07zQi14/Vd8js+7OqHuN3wCZvMe5FmuyFmmznojkc+d3z4sbsc/RWanNIhoX6QGJmoYkzJ7dvbVuIy2tmmZNLKNGoIxpPWQWZXI4DZw9jwKwh3JWINkehvH64s+0a5DI5Rq4/hLWnr2vTLcc22ojZg8Vj4ePmjOhdc5Bwabde42XXWbWqR0RcJLou7cc9S2ZOx/YRf6BB2frm5BL5YkEESMwsKFnm6urWnlUQE/zG7Nzzq/Y5Wv64C3KFDc7cPIduU/twOx61OdhSI1tyjIxPRMUJixEel6BNt2zbaBIzQ2/Jl7t5w2viXq6qR1DEO3Re0oer7mFuB3sbNXsrNR1EQBcCJGa6UKM+mQTe37uE/aNbmi0RrxIV0GH5SShsbHH76V3uzdXaVgt5e+g5XJ1c4H/xLgas3KNzjJrEbHSrepjW5QukBb9E6M+ddB4nu46KfMXg9b+tkNnac/UVWZ1FVm/RHA9bhQ3uzbsMN0c3c3SPfDJzAiRmZp4gc3fv9M8j8fiIsF2Dxo5JtfwVqxbSakwHvNbiSrJxzUbY/eM27t5b8/nrcfaRblczmsTsxPeDUblIfsT/sxkxB38VDY9tsarwHLYKMoUNV/G+x7IBiEqIFs2+IQzN7TIDAz7vbQjTZNPKCZCYWXmCDRleamI8NnQqDfa3uR+q5a8+RIai7bhOePDykUa3jy4+iE8q1kbAhwhU/XYZklPTNPZRb6BJzILWTIGtjQIRK4ch+ekVwfaz6+BQ6Qu49fmJu2fI3kHWf9XXSEwx3WMT2gZVqWB5/D3J9G/W1tZfamc+BEjMzCcXFufJ81N7cPyHQRbjt2r5q9j4WG7J8fL9q7n67+Lkgtf7n0ChUGDe/jOYvfeU4HhzE7MsW/KnNwTS9H9JqGPdLnDtMJm7otxz7SBGbDDQ7kjBJLTrwOo1srqNdBABIQRIzITQorZZCJyYMxjPToq/886gmFXKXyWlJKPPjIE4ein3h6PH9hyFGYOmIjVNiRpTl+Ppe2Fvzs5NzFZ93REd6lRA0oMziFyn/wsrXb4cAefGX3EI153ZhKk7zWuXqTa5HdywH2Z1mqZNU2pDBDIJkJjRZNCJQLoyDevbFUdyfIxO/U3dqc0vB1Cgan0olUrurdXb/t6Rq0sP/W+hgI8vLj97g0Y/CHt7dm5ilrklf888JFzYqRcWt87T4fhJB87G/EO/YdFR05QW0ysIAL4e+XFj9ll9zVB/iREgMZNYwsUKN/DmGRwa314scyaxw5e/Ystx36+Zi1+35lwPsXyxsriw5jS3dDdo9T5sPX9ba59zEjMxt+TnGboCtqVqQ5muxJgt32LHZd13X2odmAEbsuLDpfOXNOAIZNraCJCYWVtGjRTPhWXf4u6elUYazXDDqJa/WrV3LSYsmZLjYBtnrkW7z1sjLDYeFScuRlR8klaO5SRmI1vWxXddGyMtJAChP3XUytZHjWQyeE3YxVX1SE5NxqC13+DYPeH39XQb3HC9prebiOFNBhtuALJsdQRIzKwupcYJaGuvqoh5/9o4gxl4FNXyV7tP7sXguSOQpsx+12LwkVdwsHPA+jM3MXzdAa08y0nMWC1GtgEk/uxWxOxfoJWtLI1sHeA9eT8U7j6IS4pDj+Vf4eoL/aqVCHfCMD3qlqqD3aM2G8Y4WbVKAiRmVplWwwYV/vIBdg6yrrJDquWvTl47jV7fDci2WkjXxp2wasoybrmx4ey1uPL8rUbYOYlZ4JopsGNb8lePQPLjixrtqDaQuXjCe9JeyB3dwMpTdVrcGw+DHguyYc6NFXIFnvx8E052jubsJvlmRgRIzMwoGZbiClteZMuM1naolr9i1ULaTejCvcFa/Ti/5hQqFi+PJ+9Cud2Nacr0XFFkJ2aZW/JTkxEy9TNBW/IV3oXgNc4fMlsHsy5Ppe/8WDVwMdpU+1JfM9RfIgRIzCSSaDHDPDl/GJ4ey333n5jjGdMWV/5q2QkobO3wIvAlWo/tiMAPQVlc8PHwxuNdd8CuHr7bdQILDp0TLGYrh3VAx08qIunhOUSuHaV1iDaFKiLPN+u4qh7mXp5K66ByaNj/s16Y13Wmvmaov0QIkJhJJNFihunfvw4i3zwV06RZ2XLNVxBd1l6EraMz3ocFc4L29M2zLD7OHzEbX3cagqSUVFSYuBhBETk/opDdldmDRWPh4+6MmH0/If7cdq3itytbDx4DF3FVPSylPJVWgeXQqFqRKvhz/C59TFBfCREgMZNQssUIlb1Jem3LAmKYMmsb9q4e6L7hGhzc8yAqNhrtJ3bFjUc3s/j86sATeLi449jdZ2j3S871KdXFzEYuB3urNLvvFjqvHdLCNL9xwKFWW7h1ncH1saTyVPokmRUeDvjtPvcqHjqIgCYCJGaaCNHvsxAIunUOB8e1lQQVha09um24Atd8hZCYlIju0/ri1PV/MmOvW+kT/LlwHycwvZfvwp4r97Ploi5m33z5KWZ0a4LU0DcIm99OI0vn5sPg3GQwN86+64cwcuN4pOaw21KjMQtrcHzyAVTwK2dhXpO7piBAYmYK6hY85m3/xbi0SkL3MWQydF51Bl7FK3Av92Tb9vec2peZwf0/70TDGp/jfVQsKk1cjLikj2srqovZsZmDUJVtyT+3nVtmzO1QrerBylNN2zUb6em5bzix4On1keu/9pyLHp92saaQKBYDESAxMxBYazV7+qcReHx0m7WGl2NcrX/aA78aDTkhYQ9Wr96XUdLKzsYOgYefw87WDr8fv4Jxm//6yIa6mGVuyV8zEsmPzuc4puegJWD3ydgx58DPWHpsleS496vfE/O7fS+5uClg4QRIzIQzk3SPA2Na492dC5Jk8PnYhSjbsg+33Ldw+1LMWDWb48DeSM3eTM2Erv7M1bj56l0WPqpiNsP/ONjD0um5bcmXyZBnzHbYFihlNeWpdJ0w9PC0ruSk14/ETHo51yviLT0qITYkUC8blty5Zr/JqN5nAidoW4/645ufx3DVQm5tvoxiBYri/tsQ1Jm+AkqVpUBezM49DEBwVCw6fVIRyY8vIGL1Nx+jsLHjHoZWePpaVXkqXXNe2KsQLs88qWt36ichAiRmEkq2vqGySvmrmvroa8bi+5dvOwD1Ry3gBO3IxWPoP2sQ8nv74saGC5DL5Zi49SiW/n0pM05VMStdwBt53V0Qs/9nxJ/Nulwrc3SD9+R9kDt7WF15Kl2TbiNX4PXChxxrOohAbgRIzGh+aE0g+l0AtvWurnV7a25Y7LM2aDrjD8hkclx/dBMdJnYDe/asZ/NuiE1MRqVJixEcFcch4MXswqNX+LRM4Ywt+T92QNqHV5mI5B754T1hN2T2jgiNCUPXpf2sqjyVPnPh5g/nkN89nz4mqK8ECJCYSSDJYoXIlhcfHdmM9LQ0JER+QEJ4COLDgxEfHoLYEM01CsXyw1zsFKzeAC1/3AUZqyP4+inajOuEaxsuwNXJBfuvP0KPJf5ZxCwkKpa7KkuLDEboD/+VabIpUBp5Rm2CzMYWb8IDuTqLb8KqYGdOAAAgAElEQVSkxzOnvB4cuwM1i1Uzl7STH2ZKgMTMTBNjiW4lxUQiPiIE8WHvkRDxgRO5hIgMsWOix4tfQmSoJYaXrc9eJSuiw9JjYM+kBYYE4qfNv2HhmJ+5q6+2Czbj+L3nmVdmvIH4CzsQs2c+99+Mqh4LOUFkhYLZFRm7MqPjPwIrBixEu+qtCAkRyJUAiRlNEK0JPHsThIDAYLg6O8LH0x1uLs5wdnSAva0Nd69IyBHHBO/fq7oMscsQwCw/iwhGSnysELMmacsequ6y9jxsHV0QHh2BmPgYFMlfGIHh0ag0aQnGt66PKe0aZPoWuXY0kh6ehWpVD/bqlp6/f4XYxIylSTr+IzCn83cY2KAPISECJGY0B8QhMGvVFvy8PvsCwzY2cpQuXAhlixVCiYK+KOKbDwXyeiFvHnfkcXODm7MTHB3sYGtjI+hmfmpifOZSpuqVXqbo8VeCkaFQpn78wLI4kWu24uDqgW7rr8LBwytL41//PI/ElNRMMeO25E9vCOfPesClJdvNKONepsleqslerknHxwSmth2Pb5oOJTREgMSM5oA4BMYuWIHVez5+KFiodVcnJ1QoUQSlivqhuJ8vCufPC1+fPPD2cIOnqwtcnBzhYG8HG4VCe9Pp6UiMDs9Y0owIybzC40SPCZ7KUidrZ4hDtfyVqv191x6ifc2MkkzJTy4hNeQlnOr34P6/4/IejNnyLfc8GR3ZExjTYgQmtvof4SECJGY0B8QhMHjWb9h+5LQ4xrS0Uii/D8oVK4xShf1QtEA+FMzng3x5PODl4Qb3f5c57QQuc7IruIx7ev8JHX+l9989vox7f6lJCVp6+m8zlfJX2XVUxoRC7urN/YpV9GCVPejIncDQRgMws+MUwkQESMxoDohDoO+0n7D3ZM7ll8QZRTcrdjY2KF20IMoUKYgShQqgSIF8KODjhbye7vB0d81Y5rS3h62NQtAyJ7tnF5+5iSXjii+Bu9LjN7b8+zO2zJmWmul8y3k7Uah2Y64qiPozUuxnrMYiq7VIh2YCfep1x0/dM6qt0EEEciJAG0BobmhNoNukOfjz7BWt25trQ3ZFV6lUMZQs7Mfd3yuUzwf5vT3h4+EODze2qcURDnZ2UCiEbWpJjAr7bzkzIoSr5ejo4fORmI3cNAG7rvxXrNhcOZmLXx1rtcWyvr+Yizvkh5kSIDEz08SYo1vt/zcTJ65kfaeXOfoppk/F/HxRtlhBlCzkh2IF8sEvnzfyev63zOnkaA87W1vIBVaoYPfIklKSEZ8cj5iEGITGhiM0NgzvI98jIPQNXoe+wZPgZ3ge/FLMcCzS1peVm2Ld4OUW6Ts5bTwCJGbGY23xI7X73wycvHLL4uMwVADVypZEmaJ+KOqbH0X98uPLerWQx91V7+GY8LGdjnFJ/wlfWFw43kW8yxS+p8Ev8Cz4ud5jmaOBllWaYe2gZeboGvlkRgRIzMwoGebuSs/J83DwzH81B83dX1P5x3Zjrp0xFi0/q52tC5eD4zHoTCDyOtrAx8GG+zsf+7ejAnn//T/7WV5HBdzsBOzoBJCmzBA+dsUXnRCD8NgIfIgN5a74WHWR5yEBnOi9CAmwmPeidajZBsv7/WqqdNK4FkKAxMxCEmUObn4181fs+Pu/Ny2bg0/m5gN75MD/x6ncBhR2XH93Ds62LijrXRUPt9xB6S4VoLBTYF9ANPqf0lyyylYu44Qun9N/wscLHS98TARZG6HCp77UGR4XiZCYD5nC9zLkFbfU+fLDKyiVpnt0oNsnnbCwV0bFFDqIQE4ESMxobmhNYOT8ZVh/4G+t20ut4cD2LfDTmEGwt7WFMj0NK67NxdHnu7Cy9WHkdymIowP3QW4rR5PlrQG5DMsfhGPqlWDRMPHClyF2//3xccgQO+5KkF39OdrAXeAVn/pSJxM+dsXHljrZFR8TPrbU+eLDS9GFj1X/YFVA6CACuREgMaP5oTWBiQvX4PcdB7VuL5WGTo4OWDltNNo3qsuFHJMUhfHHeuJ9bMaV1+6u12Ajt4V/w3VIDI1H8dal8dn8Ztwy37SrwVh23zAPcefG30YuQ3410ctY9swQO7bEyQuirsIXn5SA6IRoZAofW+oMeytY+Ma2+AYTWo2WynSiOHUkQGKmIzgpdpu5YhN+2bhLiqHnGHOZooXg/+MU7tk2dtx6fxHfnx4OJTKW5RxtnLC980VOuDZW+m8TQ4X+1VBzfD3u54P+CcTul9Fmy5UJH7fUmXl196/YZd7fU8Dn39/rLHzJCRm7OmPCwW1uiXzP7egMCH2NjjXaoFW1FmbLhxwzDwIkZuaRB4vw4sc/duCH1VsswldjONm1WQMs/fYbONrbceWoVlybwy0rqh6+LoWwovUhpKcqsbFq1u3lNSfUQ4V+1bi3Unc59honAq2jyHBBZ9usy5z/bmzRd6nTGDmlMSyXAImZ5ebO6J6v3XcE//vpd6OPa24Dsntiv00Yhj6tm3CusWXFSSf6ITD642fCynlXw/wm65ESl4KtdVZ+FEr9eU1Rok0ZpCnT0fDgC9wNTzK3cA3qT07Cp+9Sp0GdJuNmSYDEzCzTYp5OHb98Ax3GfG+ezhnJK7acuGXuZK5QMjvuhlzFdyeHZC4rqrtRt1ATTKr3C+JD4rDziz8+8lIml6Hx8tbwq18EyWlK1Nj9HG/iTFf930gYBQ1zo1NJFHezE9SHGkuPAImZ9HKuc8RPXgWiRo/hOve39I5sgwfb6ME2fLBlxbU3f8ahJ1tzDatVqe4YUuNbRD4Lw/7227JtK7dToMWGjvCplA9xKUqU93+CqBTTbYU3pzwpZDKE9CsL9jcdRCA3AiRmND+0JpCaloY8n3eymIdttQ5MQ0NWlX/+6K8wuGNLrmVccgy+PTkAryKfahyiV6UR6FphCN5ffoujX+Vcj9HW1Q6ttnWBe1FPhCamovT2J1CmazRv9Q2KuNrhdueSVh8nBag/ARIz/RlKykLJNv0RHBYhmZhZEeLN8yajetmME+r9kOuYemoQ0rV8/9iIWjPQrERHvDj4GGe/PZYrN0cfJ7Ta2gXOvq4IiElG1V3PJMM5p0AbFnDGvuYZS7p0EAG6MqM5IBqBxkMm4sq9x6LZM2dDrBzV6ulj4ObilLG1/s5C7Hm4XpDL0z5fjFoFGuDOymu4uURzKTCXgm5o7d8V9u4OuBWagIYHpV1oeEAZT/xW11cQc2osTQJ0ZSbNvOsc9Yi5S7Dx0HGd+1tCR/aG61nD+2Fkj3acu/EpcZh8op9Wy4rq8S1otgWl8lTE+ekn8GzvQ63Cz1PWG19u6gQbR1scfRODbsffaNXPGhvNqpUPoyp6WWNoFJPIBEjMRAZq7easfXs+e6Hn1nmTUaN8aS6Vj0JvY+rJgUhV/vfiTSE5Xtv2KLyd8uPPXrvw4fZ7rbvmr+2HpqvbQa6QY+2jcIy7qH1frQexgIZ7mhXBF37OFuApuWhqAiRmps6AhY1/6/FzfDZgrIV5rZ27jWpVwYbZE+Dp5qrzsqL6SHwpq001V0CZKEwQizQrgQa/ZFS+mHPzAxbcDtUuECtq9bZ3WbjYCntJqhWFT6EIIEBiJgAWNQVXrcK7QSekpKZZDQ6FXI5pg3tiXN/O3Fuh2bLitJOD8DzigV4xOtu6Ymunc5yNDRWX6mSrTPdK+GRaA05cR5wPwtanUTrZscRO5TzscbFDCUt0nXw2AQESMxNAt/Qhvxg8AVfvP7H0MDj/83l5cg9B16lUlvv/07B73P0xXZcVVaEUdCuGZS33QZmixKZqur8pudrIT1B5aE1O0Dofe4MTgbFWwV5TEP1Ke2BRvYyal3QQAU0ESMw0EaLff0Rg/K+rsHLXYYsnU79aRWyaMxHeHu6cUGy7txz+91eJFlelvLXwwxdrkBKTjK2f6me37qwvUKpjea7sVfM/A3DtQ4JofpqroaX1C6B3KQ9zdY/8MjMCJGZmlhBLcGf/6YvoPcVyX5bIlhIn9u+KKYN6QC6TITE1Ht+dGorHYXdExf9Z4RYYX/dHxL2Lwa6mG/SzLQO+WNwKhRoVQ4oyHXX2PMOLGOsue3WlY0mUdqcyVvpNHOn0JjGTTq5FizQhMQm+TbojzYRvH9Y1GLa5g23yYJs92PE8/CEmH++LZGWyriZz7NemdC8Mqj4R4Q9DcbDLdr3ty23kaLauPfJVL4CEVCUq7niKsCTruXepCoht+mCbP+ggAtoSIDHTlhS1y0KgzajvcPrabYuiwu6LbfxhItj2e7asuPPBGmy5q9vGDG0C71tlNDqVG4jAc69xfNgBbbpobGPjZIuWWzrDs5QXIpPSUMb/CZLSrK/uVRM/F+xqVlgjD2pABHgCJGY0F3QisMz/ACYvWqtTX1N0+l+vDpgxrA/YA9FJaYmYfnKw6MuK6nGNrjMbXxRri6d7HuDCdydFC9vByxGtt3flyl4FxqVwV2jWJmfz6uTH1+XziMaMDFk/ARIz68+xQSJ8GfgelbsMNYhtMY2yUlR/fD8ezT6twZl9GfGE263I7pMZ+pjRYDmq+9bDzSWXcWflVVGHY2Wv2BWao5cT7ocnot7+F6LaN6UxVh//aY/S8HawMaUbNLaFESAxs7CEmZO71bp9jWdvgszJpSy+VCldHNt+nAJWLNgYy4rqIH5r7o/inmXxz4SjCPhLc4V9oSA9SubhBM3W2Q6ng+LQ/ugroSbMsn2dvI442qqYWfpGTpkvARIz882N2Xs2Z/VWzP/D3yz9HNalNeZ8MwDs9S1sWXHm6a/x4MMNo/q6vv0JeDp440DHbYh4EmaQsfNW80Xzde0ht1Vgy9NIjDhnvl8utAVAS4zakqJ2qgRIzGg+6EyAvQqmVNsBZvV+MxcnR6ydMRas4j07Xkc+w4TjfYyyrKgOcl+3W9yPNlZapjNjbToWbFiU27YPGbDgTijm3PigTTezbENLjGaZFotwisTMItJkvk62+98MnLyScdI29VGhRBH4/zgVRQrk4wR2/+NN+OPWLyZxy90+DzZ2OAW2M2NDJcPtmOSDK9mhHOrNbszFPf7Se6x9ZJnvnKMlRpNMV6sYlMTMKtJouiD2njyPvtN+Mp0D/47cv10zLBgzBPZ2tkhOS8IPZ0bhdrDm94cZyvEi7qWw+MtdSEtKw+YavxtqmCx2WckrVvqKCVrvk29x+HWMUcYVcxBaYhSTprRskZhJK9+iR5uamoaSbfsjLDJadNvaGHS0t8PSb79B12YNuOZvo19iwt+9EZ9q2vqFVfJ9glmNViIpMhHb66/RJhRR2tSZ+jnK9qjMFYRudtiyyl7ZyWV41qMM3OyoSr4ok0FiRkjMJJZwQ4Q7Zck6LNm23xCmc7VZpmghbJk7CexvdjXy1zN/rLw+z+h+ZDdgw6KtMeaTOYh5E4U9X24yqk/stTFFm5fkyl59vv8FHkYmGXV8XQfrX8YTC+mt0rrik3w/EjPJTwH9Abx+H4IqXYYhNc14pZXYlRi7ImNXZilpyZh9ZqRJlxXVKXYo2w/9q45F6L0QHO6+Q3/IAizIFDI0XdUOvnUKIjFNiSo7nyE4Qdi71AQMJ0pTtvHjbtdSKOhsK4o9MiI9AiRm0su5QSIePncJNh06bhDbqkbtbW3xy7gh6Ne2GffjoJhXmHCsN2KTTbPMmVPAA6uNQ7syffHm9Euc/Mb4bxiwcbRBi42d4FXOB9HJaSjn/wRxqeZbJ6RFIRdsb0Llqwz+AbLiAUjMrDi5xgzNGFdnbJci263Idi2mIx1/PTWfZUV11mM/nYsGRVrh8fa7uPTDP8ZMReZY9u4OaLW9C1wLuSM4PhXldzyBuZZxPPxlUdTL72QSTjSodRAgMbOOPJpFFENnL8LWv8SrQagaVPtGdfH71FFgz5GxZcX558fiWtBZs4g7OydmNVqFKvnq4NqC87i//qbJ/HTO74KW27rAyccZz6KSUHPPc5P5ktPAFfI44Hy74mbnFzlkWQRIzCwrX2bt7fM3QajeYziUSvGWs1gFj7kjB2Jo51Zc7CFxQRhztJvZLSuqJ2bJl7tR2L0kTo46jDcnX5o0b25FPdBqWxfYudrjYnA8vvwzwKT+qA/OlhfZMiMdREAfAiRm+tCjvh8RGPXjMvyx/29RyLCaiqy2IquxyHYrngo4iEWXp4ti29BGNnU4DTd7T+xptQkxr6IMPZxG+94V86LFxo5Q2Nlg78toDDj9VmMfYzSol98Zh78sYoyhaAwrJ0BiZuUJNnZ4kTGxKNdhEGLjE/QamlW5/2PWeLg5OyFVmYJ558aY9bKierDGKmUlBHKBeoXRZHlrQC7D8gfhmHolWEh30duyHYxXOpZAKXd70W2TQekRIDGTXs4NHvFy/4OYtEi3B4UVcjm+H94Xo3t24PwMjQ/mlhWjkyynPFMex7z4o90xpCvTsbGyYesyCk1m8dal8dn8ZtyV7rSrwVh2P1yoCdHa9yrlgWX1C4hmjwxJmwCJmbTzb5Do05RKVO8+HC/evhNkn70Bmr0Jmr0Rmp1sz77+C79c/FaQDXNoXNyzHH5rvh2pianYUnOFObiUxYcKA6qh5rh6HONB/wRi90vjP9bgaCPHg66l4GmvMDs+5JBlEiAxs8y8mb3XrPgwK0Ks7dGoVhVsmD0Rnm4uSFOm4ucLE3Hx7Qltu5tVuxq+9fFdg2VIDE+A/+fm+TbumhPqoUK/alzZq3ZHXuHse8O/rFQ1SZOq+uDbaj5mlTdyxrIJkJhZdv7M0nu2l5HdD+k2cQ7+PHclVx/lchmmDuqJCf26QCaTccuK4//uiYjEULOMTRunmhRvj5G1v0d0QCT2tt6sTReTtKk/rylKtCmDVGU6Gh18gbvhxil7VczVDpc7lICdgs0SOoiAOARIzMThSFayIfA+LIJbboyJy/5bv7eHOzbNmYj61SpyD0Gff3MMP5+fYPEsO5cfhD6VRyLk5jv81We32cYjk8vQeHlr+NUvguQ0JWrsfo43cSkG9VcuA062Loaq3o4GHYeMS48AiZn0cm7UiHN6RQwTsPWzJyBfHg9uWfG3S9O4e2TWcAyqPhFtSvdCwN/P8M/YI2YdktxOgRYbOsKnUj7EpShR3v8JolKUBvN5QhVvTK2e12D2ybB0CZCYSTf3Bo+c3Y+Ry2T4auav2PF3RkkntpQ4vl8XTB3UA2znYkRCKLdb0ZKXFdVBTqj7E+oXbo4HG2/h6k/nDM5Z3wFsXe24h6rdi3oiNDEV5fyfchX3xT5YpY8zbYtBIaPlRbHZkj2AxIxmgcEJsGXG2r1HIi4hCRtmTwDb7MF20l0OOoV5Z8cYfHxjDzC38TpU8KmBy3PP4NHWO8YeXqfxHH2c0HpHN67sVUBMMqrueqaTnZw6sXeVnW9fnJ4pE5UqGVMlQGJG88EoBO4/f8XtVGTb79OUaVwlj39eGb+avDGCXd5qP/xci+LYkP0IuvDGGEOKMgYre9VyS2ewAsXXPySg8SHxynDNqpUPoyp6ieInGSEC2REgMaN5YXAC7CqMLS+yIyIxDBOO9cKHOGHPoBncSREH2NLxLFzs3LCj4TokhBp3y7u+YeQp640vN3WCjaMt/nwdg54n9BfjFoVcsa1JIW6HKx1EwFAESMwMRZbsZkuAPT927vVRq6azv/ttLr4NFZdaZJz5a/uh6ep2kCvkWPsoHOMuvtc5jjIe9vinbXE40DZ8nRlSR+0IkJhpx4laiUSAvb5l8on+eBZ+XySL5mXGx8kXa9oeQXpaOjZWMa9SVkJIFWlWAg1+acF1mXPzAxbcFv7cn5eDAmfbFkcBenu0EPTUVkcCJGY6gqNuuhOISgzH2KPdEZpg2kK3ukeQc8/SXpXwc9PNSI1PwZbaKw0xhNFsluleCZ9Ma8Bt1hlxPghbn2pf/d9eIcORlkVRjZ4nM1q+pD4QiZnUZ4CJ4n8d9Zy7d5aYql91fRO5n+Owtf0aYupni5DwIQ47Gv1hbu4J9qfaqE9QeUhNTtA6H3uDE4GxWtnY2Kgg2hZ106otNSICYhAgMRODItkQRCA9XQmZTI4b7y5g1j/Dueof1nI0L9EZw2tNR+SzcOxvv9Uqwqo76wuU6lgeacp0NNSi7NX/KnljZk16MNoqkm9BQZCYWVCyrMlVfofj/scbse7mL1YTWrcKQ9Gz0nAEXw3EkQF7rSMuGfDF4lYo1KgYV/bqk73P8SIm+7JX3Ut64PfPCtDORevIvEVFQWJmUemyLmd5Qdt2bzm237Ps+0t8ZobVnIovS3bFy8NPcGaSOG/cNoesy23kaLauPfJVL4CEVCUq7niKsKS0LK6RkJlDpqTrA4mZdHNvFpHzgnbg8WasvfmzWfikjxOT6/+KTws2xt3V13Fj0UV9TJldXxsnW+6has9SXohMSkMZ/ydISstYIiYhM7t0Sc4hEjPJpdz8AuYF7fiLvVhyZab5OSjAo/lNNqCcd1Vc+O4Enu55KKCnZTR18HJE6+1d4ezrisC4FFTY8RT9ynhiYV1fWlq0jBRarZckZlabWssKjBe0fwIO47dLUy12U8jK1oeR36Ug/uq7ByE3giwrCVp661LQDa39u3Jlr1hhYm8HGy17UjMiYDgCJGaGY0uWBRLgdzlefnsK88+PgzI96z0ZgeZM0nx312uwkdtiS52VSDXwu8FMEuC/g7KyVy02doKtk60p3aCxiUAmARIzmgxmRYAXtPsfbmD+ubGIToowK/9yc8bBxhH+nS9xTSy1lJU2sBX2Cnw6sxFKtCmrTXNqQwSMQoDEzCiYaRAhBPglx/CED/jhzEg8j7CMe0++LoWwovUhKFOU2FRtuZCQLaatQx5HNFnZFl7lfLgHqfkC0hYTADlqtQRIzKw2tZYdGHuQWgYZUpUpWHV9Po4+32X2AZXzrob5TdYjJSYZWz9dZfb+CnWQLS02Xt4GTnmdwT3nTmXwhSKk9gYkQGJmQLhkWjwCpwIOYemVGUhVpopnVGRLdQs1waR6vyDufSx2NVkvsnXTmmOFhz+b1xQKe9rsYdpM0Og5ESAxo7lhMQSehT/A3LOjEZYQYpY+tyzVDUNrTEH441Ac7LTdLH0U7JQMqDGmLioOrC64K3UgAsYkQGJmTNo0ls4E+PszscnR+OPWLzj+Yp/OtgzVsVelEehaYQiCLrzGsSEHDDWM0ey6FnbnrsZ8quQ32pg0EBHQlQCJma7kqJ9JCbDdjosuTUNwXKBJ/VAdfEStGWhWoiOe7n2IC9NPmI1fQh2RyWWoPLgmKg+rCbmtQmh3ak8ETEKAxMwk2GlQMQgkpyVh673l2P9oI5TpSjFM6mVj6meLUduvAW4tv4zby6/qZctUnT3LeHNXY56lvUzlAo1LBHQiQGKmEzbqZE4EAiKfYuGlqXgZ+dikbi1otgWl8lTE2cl/48WhJyb1RejgbGNHtZF1UL5vVbArMzqIgKURIDGztIyRv1kI8Fv42Q93P1yHnQ/WICElziSU1rQ9Ah8nXxzq4o+whx9M4oPQQeUKOUp1Ko/KQ2vCKZ+L0O7UngiYDQESM7NJBTkiBgG2QeTgk8048HgL4lO0eyuyGONyYtr1GhQyG2ystEwskwazw66+ircugyrDa8O1IL0R2mCgybDRCJCYGQ01DWRMAomp8Tj4ZCv2PlqPuOQYgw/tbOeKrR3PcVUxzFrMZEDRpiVR9Zs6cC/uaXAuNAARMBYBEjNjkaZxTEKAidrhp9ux9+F6xCRHGcyHgm7FsKzlPiiT07Cp+u8GG0cfwwU/L8rdF8tTzkcfM9SXCJglARIzs0wLOSUGAdXagWznI6vGf/zlPtwOvgxW0FjMo1LeWvjhizVIjkrCtnqrxTStly1WS7Fku3Io0b4sPErk0csWdSYC5kyAxMycs0O+GYRAaPx7nHx5ACde7sf72LeijPFZ4RYYX/dHxAZGY3fzjaLY1NWI3EaOQo2KoWSHcvCrX4R2J+oKkvpZFAESM4tKFzmrLwH2PJpcJufMsJ2Q90Ouc6J2/vXfSEpL1Nl8m9K9MKj6RITdC8Gh7jt0tqNPR+9K+VCiTRluY4edm70+pqgvEbA4AiRmFpcyclgMAuqvL2HLkA8/3MTtkMu4/f4y99oZIUuRfauMRqdyA/H2TABODD8khosabbA3PfvVL8xdfRWoVxhsSZEOIiBVAiRmUs08xZ0rAbYD8m7IVe7+2u3gSwiMDsi1/ag6s9C4WDs82XEPF2edNghd9uoVrwp54V0xLyde3hXzGWQcMkoELJEAiZklZo18NigB1Qex+YGYuL2Oeo430ezPi4x/Rz3PrOA/o8FyVPeth+u/XcC9tTf09o9tm3ct6A6vinnhzQSscj44eNKVl95gyYDVEiAxs9rUUmDGIMC2/rNyWmW9q3DD3Vp2BcHXsi9+rHCwgQ33xxY2Tv/+7WADe08HOPu6wqWAK/e3vYeDMVynMYiAVREgMbOqdFIwRIAIEAFpEiAxk2beKWoiQASIgFURIDGzqnRSMESACBABaRIgMZNm3ilqIkAEiIBVESAxs6p0UjBEgAgQAWkSIDGTZt4paiJABIiAVREgMbOqdFIwRIAIEAFpEiAxk2beKWoiQASIgFURIDGzqnRSMESACBABaRIgMZNm3ilqIkAEiIBVESAxs6p0UjBEgAgQAWkSIDGTZt4paiJABIiAVREgMbOqdFIwRIAIEAFpEiAxk2beKWoiQASIgFURIDGzqnRSMESACBABaRIgMZNm3ilqIkAEiIBVESAxs6p0UjBEgAgQAWkSIDGTZt4paiJABIiAVREgMbOqdFIwRIAIEAFpEiAxk2beKWoiQASIgFURsCgxO3LkCDZu3JiZgKpVq2L06NFITEzE7NmzERQUlPm7xo0b46uvvuL+HxUVlfl7V1dXTJkyBUWKFBE9kbmNk5SUhEWLFuHWrVvcuJMnT0blypVx584dzJ8/P9MXVf9U7fENChQogOnTp8Pd3V1U/9XZMuOMoZ+fH6vHHz0AAAkeSURBVDdOixYtwMfg5eWVyZb1438vhkN8zOXKlcscg9ll4zBWLN/syI4l+3lOnMXwjbfB+9i3b18uh+xgvl29ehWdO3f+aC7yOWX9WBt+XorpE++D6lxSnWdi50nVd3Xm7Hfsszls2DCsWLGCmzs8J9Z29erVaN68Ofbu3Zv5eWB9xP5sqn62+HPF48ePP8oBy8vKlSsxdOhQ7nO1du1anDhxggtR9TwiRr6y+0yrftb4OW5vb8/NZcaqTZs23Pkqu3hYOzEOfv7yc5MxCAsL4z5vbAz+97Vq1cpyvuLPRw4ODll8FcMnoTYsTsxUT5z8B/TTTz/NMhlZG5YMBr5MmTJZIL969QoHDx7E4MGDuSSJdahPPPVxeH/Yh1r1w8PaqZ7g2P/XrVuHsWPHcq6pfsj4k3pgYKDoJ8ScTnaqk5z/IObNmzdzkqvGJQbL7MbgT5bMPvtwnTp1ihuKnSSzOxGxvKtzFlP8s/NRVczUc8ZzUT9hiMFL1Ya6fVU2Fy9ezGQm9rjqc5+fp+xv9qVE9fPGfGRfOlnuVA+xP5fq80L1XLFr1y707t078/Ovyo3NZ/YFjvdP/f9islP/7PBfKPkvuqpcPTw8spwLxP5yosqfxci+LIaEhGR+cebHY+Kler7i2TGeqsIrJidtbVm0mLEEnD9/Hq1atcr2pM8gqMNXFTr+26K2sHJrl92Jip+s7ESqLqA5TQ7+RMD8Zt/G1E+MfMw9e/YUw+1MGzl9ONhJgf/wv3//novD0dERTZo0Qf78+bF582buakQssWDj/frrr0hPT+cEmzHgfWDOsg/N7t27Ua9evcyra+Y745UbZ/WTpz7w+BMlL6j8FTZ/ZWYuYqZ6Mnz48KFRxUxdIPgvltnNl+zEUJ/8sL7qnxN+DnXp0oVb3eGvdlTPB9nNH9X5L+aX3+zOQ2weP3v2jAudfdlmBy8Q7N/sXMd/7sX2i+WAzw0bi83hggULomLFitwXw61bt3KfOfXVhdy46ptDof0tWsy0uTJj3wLZiU5M4coOMn9CzW6cnL6NMjvZiSDfPrsrztzGEZp81fY5iZnqJOe/3fNfEpjQqH/L1ccH1jcnoYiIiOA+6EzM2JWZ6nIMP2ZunPX1S7U/7yMTyDNnznAnHn75igm7uYiZOVyZMUb8t/7atWsjPDz8o6syNvfEXm3IbimYz6HqXFed38zP7K4axZw7qrayuzJjv2cs1FeV2JUZu5WiurQttl/qgsV8YDwaNWqUKXTqK0l0ZZZNFnz6z/7opx/WT8/yM/X7Ovx6dnbr0PzvxFgGCx5f/SPf8i24keVnuY2T25KAJjFTvxfIJrPQqwzfkaU+8v/dkqe5smW/5MfiY2NXHmyCs4P9m12dqX5b1ObD5fHHgyzNIgeUz/J//gRcp04dTrzY1Rn7kLFviGxMfnkou/sHqsuP2viSU5sNFZdm+VW/e99k6yO7x8LEXJVJdvfM+PsK6icCoT62214lS5f93W9n+b/6/Vf2S37JSp9lKde67T5yNebC/syf5XTPjL/fwhqyOcSuDtXv96ovB2rLZGXjPFmaDj0R/lHXnO6fqi6psdUGfg6rMlI9pwi5T+3+Rb6P/Ig6GZxtWDmJGb8026dPH2zatCnzKlKf+8FO/b//yIf49TM+Ogeo/oD3o2vXrtyKDPvssS9tqvdl+XuRrB8tM/5LT1sxY835k7k29ynEuJLRRsyMcWWmqzBrK2aqbFUnNYuNbbJ5+/Yt98Fi3xLZSZxtBGE3foWIq7Zi1r17d2zfvh39+/fHhQsXULdu3cwPlPpyj+qSrRjfrIWIWWRkJOcXu+q4e/cut+RqqCszbcQspw0mhhYzTSeynO4X6jqntREz1TmsKppszvJLamy1gV+5ye7KXvXKTZuldDHEjH2eGJdKlSrhypUrWZZE+ZiEfgnQRsz4HLExVJeFS5YsmfnFUj2P/BcD9sVXfflW2y8mYrUzm2VGXcSMX69lJ9j169dn7kZShZPdBBUqcNqIWW7jsA+B+hUM3z63e3rq98yETmCeg75ixk/Y+Ph4jjF/MmC7nVR3qmkzKbUVMyZiO3bs4D7Q7GDfAJmAsnseO3fuzHKfjv+AZXelqMvSoxAx43e/8bGTmGW/SzinFQhdd3dqEjP1vKvfl2PngDx58mQRi+w2oZhKzJgv/v7+3LTq1q0bt/yu+kVN6H1GbcSMjcGuBNnnnI3Jzj9sVYQtDTNBY5919TzyfNg5mH1eVe9FanM+ELONRYuZNldm2e0y5HcLavNNi8HWRsw0jaO+m5Ftchg4cOBHN1S12c2Y0xVUThNDXzHLaRdjdstGmiantmLGRJN9a2bf9thSmer9Ofatmh2q24j5HYw5cRbyKIZQMWM5mzt3Lnd1RmKmnZjp+sWMn1+axIzlZPHixRg1ahQ3d9SFiv8/28ykurNRffciE73jx49r/TiMWFdmLE7mC7syY48SsSO3eDR97rQRM34ZU30XI3uEgn+cia7MNJEGoO2VmepzZvxaNjOf09IO+53q+rcuz7JoI2aaxtH1OTP1uPjdfkwItT1Baytmqmz5qyHV57pUny9jk5p90FXvi2iRZggRM3bCYT6x+yzs4DebsH+rPmem+iyQPvcVeP+Fihl/4mF/Z3fPjP2cCTI7cnqmUBt2+i4zZvfZ0eYLnTb3zIQuM2Z3f4/npM1mLU1ixmypjqH+uefnCRtLfZlc9TkzIffL2Jhiipm6IOcWj6b5o42Y8fNY9fky1S/XbK6o543nynY2q34mmS2xn9HTFKPZXJlpcpR+TwSIABEgAkQgJwIkZjQ3iAARIAJEwOIJkJhZfAopACJABIgAESAxozlABIgAESACFk+AxMziU0gBEAEiQASIAIkZzQEiQASIABGweAIkZhafQgqACBABIkAESMxoDhABIkAEiIDFEyAxs/gUUgBEgAgQASJAYkZzgAgQASJABCyeAImZxaeQAiACRIAIEAESM5oDRIAIEAEiYPEESMwsPoUUABEgAkSACJCY0RwgAkSACBABiydAYmbxKaQAiAARIAJEgMSM5gARIAJEgAhYPAESM4tPIQVABIgAESACqmJ2EkAjQkIEiAARIAJEwNIIpKenn/4/uyRhqSpN5g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AutoShape 11" descr="data:image/png;base64,iVBORw0KGgoAAAANSUhEUgAAAbMAAAEBCAYAAADy70v5AAAAAXNSR0IArs4c6QAAIABJREFUeF7tnQV0FFcXx/+7G/eQBAjB3V1aoAWKFnf3YoUCH06RQqFIW9rixYtDcG2haHF31yAJJMRdN995k066WZLszu6szp1zOEDy3n33/u7b+e+8eXNHBjqIABEgAkSACFg4ARnz//Xr1+kJCQkWHgq5TwSIABEgAhIlcIoTs8ePH6eXLl1aogwobCJABIgAEbBkAk+ePAGJmSVnkHwnAkSACBABkJjRJCACRIAIEAGLJ0BiZvEppACIABEgAkSAxIzmABEgAkSACFg8ARIzi08hBUAEiAARIAIkZjQHiAARIAJEwOIJkJhZfAopACJABIgAESAxozlABIgAESACFk+AxMziU0gBEAEiQASIAIkZzQEiQASIABGweAIkZhafQgqACBABIkAESMxoDhABIkAEiIDFEyAxs/gUUgCGInDkyBHcuXMHo0ePhr29fZZhXr16hcWLF2PUqFEoUqQIoqKiMHv2bPTt2xeVK1f+qO3cuXMRExOT+XPWrkWLFpn/z60/a7R27Vqu7VdffWWocMkuEbBoAiRmFp0+ct6QBMQQM2Zj7969mDJlCid67OCFq1y5cpniRGJmyEySbSkQIDGTQpYpRp0I6Ctm6ldvqk6w37GrtREjRnBXciRmOqWIOhGBTAIkZjQZiEAOBPQVM01Lg6q/JzGjaUgE9CNAYqYfP+ptxQT0ETNN4qSOTVN7TcJoxWmg0IiAVgRIzLTCRI2kSEAfMWMbR5YtW5blXlluDEnMpDjDKGYxCZCYiUmTbFkVASZmGzduzDEmV1fXTLFSFyMmZqzv9OnT4e7urpEL3z8oKCjHto0bN6bdjBpJUgOpEiAxk2rmKW6NBPS9MlMXs6SkJCxatAi3bt3KHLtAgQKc4LEjp6397He0zKgxXdRA4gRIzCQ+ASj8nAnoK2aalhmZ/ePHj5OY0SQkAiIQIDETASKZsE4C+oiZpntgjBiJmXXOG4rKNARIzEzDnUa1AAL6iJk2S4MkZhYwCchFiyFAYmYxqSJHjU1AXzHL7aFpXuwePnxIy4zGTiyNZ5UESMysMq0UlBgE9BUzfimRbQSZPHlyZs1G1Z2LVatW5Wo/JiYm0gYQMZJGNiRLgMRMsqmnwDUREEPM2BjZbbvndzHy2/Y13WOj3YyaskW/lzoBEjOpzwCKnwgQASJgBQRIzKwgiRQCESACREDqBEjMpD4DKH4iQASIgBUQIDGzgiRSCESACBABqRMgMZP6DKD4iQARIAJWQIDEzAqSSCEQASJABKROgMRM6jOA4icCRIAIWAEBEjMrSCKFQASIABGQOgESM6nPAIqfCBABImAFBEjMrCCJFAIRIAJEQOoESMykPgMofiJABIiAFRAgMbOCJFIIRIAIEAGpEyAxk/oMoPiJABEgAlZAgMTMCpJIIRABIkAEpE6AxEzqM4DiJwJEgAhYAQESMytIIoVABIgAEZA6ARIzqc8Aip8IEAEiYAUESMysIIkUAhEgAkRA6gRIzKQ+Ayh+IkAEiIAVECAxs4IkUghEgAgQAakTIDGT+gyg+IkAESACVkCAxMwKkkghEAEiQASkToDETOozgOIXlcCH6DiExyUgPDYBqWlKznYRHw8U9nIXdRwyRgSIQFYCJGY0I4iAAAIvQiJw/WUgbga84/6ExcYjMi4REXEJiEtKztbS1PYNMbV9A5x9GICOP27Kto2Lgx08nB25Pz5uTqhStABqlPBD1WK+yO/hKsBDakoEpEmAxEyaeaeo1Qikp6dDJpNl+em7yBhcfxGE6y/Zn0BceR6I6IREweymdWiIKe1yF7PcjHq7OaNmCT/UKO6H6v/+7exgJ9gP6kAErJkAiZk1Z5diE0zgUVAodl+5D/+Ld/EsOExw/+w68GJ27mEAOuRwZSZ0oLJ+Pjg1awhsFHKhXak9EbBKAiRmVplWCkoIgcfvQrHnygPsvnofD96GCOmqVVtezM4/DEB7kcSsSeVS2Da2O5SxEfgwszEcqjSFQ/WWsK/QQCufqBERsDYCJGbWllGKRysCT96FYc/V+9hz9QHuvQnWqo+ujQwhZptGd0OLaqWRcPUAov1nZromd3SDQ9VmsK/REnZFq+rqMvUjAhZHgMTM4lJGDgshkA6AvxP29D0TsAfcn7uv3wsxo1dbQ4jZk2Xj4ensiKhNk5F4++9s/VN4+sKxRkvYV28Fm7xFM9qkKwEZLU3qlVDqbJYESMzMMi3klJgEbrwMwvd7TuHY3WdimtXalthi5unigMdLxnPjf5jeAOmJsRp9sS9bD84thsO2YLl/RS0dUNvwotEINSACZkyAxMyMk0OuCSegeiV293UwZu09hcM3Hws3JGIPscVsUocGGN/uc6QE3Eb40gGCPHWo2AjOzb+GjW9JEjVB5KixuRMgMTP3DJF/ggk8DPqAOXv/wd5rD8C23Jv6EFvMzs4ZBrabMfbIcsQdXyM8PJmM2zDi3HwYbHz+XX4UboV6EAGzIkBiZlbpIGf0IfA8OBw/HjyLzedu6WNG9L78Q9Nibc1/v24qFHI5whb2RurbB7r7K5fDsXpLODcdCoWXn+52qCcRMAMCJGZmkARyQT8Cr0Ij8eOBs1h/5oZ+hgzUW0wxa1y5BLaP7Zm5JV8Ul+UKONZuB+cmg6HwyCeKSTJCBIxNgMTM2MRpPNEJJCSnoPLkpQgMjxbdthgGxRSzjaO64svqZZB4/RCitn0nhnuZNmQ2dnBpNx5On3YW1S4ZIwLGIEBiZgzKNIZoBNKRDhlkeBn0Cn1nDsTm79ehiG8RHLjxCN0X+4s2jpiGxLxn9mTpeHi6OCJqy7dIvHlUTDczbdmV+RTuPedA7uxhEPtklAgYggCJmSGokk3RCajWTtx61B9jF05CQlICivkVw40NFyCXy9F2wWYcv/dc9LH1NSiWmLFixC9+n8i5o+2WfF19l7l4wr3XPNiXqq2rCepHBIxKgMTMqLhpMF0I8EIWHReD4T+OwsFzf2Yxs+rbZejWtDO3zFhp0hIkpqTqMozB+oglZpPaN8D49p8j5fVdhC/uZzB/VQ07fdYDLq1Ggy1Bgu0MpWfTjMKdBhFOgMRMODPqYQICNx7dRM/v+uNdaPaVO979+RJODk5Y+NcFTPE/ZgIPcx5SLDE788NQlCuYF7FHVyDu2CqjxajIWxQe/X6BTb5iRhuTBiICQgmQmAklRu2NSiBNqcRPm37Bz5t+Q5oyLcexW9X7Eltm/QFlejrqTF+BB4EfjOpnboOJJWb8lvzwRX2Q8ua+UeOTKWzh0no02JXafwXCjOoCDUYEciVAYkYTxGwJvAl+iz4zv8LNx9o9N3b696OoVqYqbgQEof7M1WYTlxhi1rBCceyc0AvKhBjufpmpDruSteDeex7kLnlM5QKNSwSyJUBiRhPDLAk8DHiMFqPaIDI2Smv/PFzc8WLvQygUCozacBhrTl3Tuq8hG4ohZuu/6YJWNcsi8cZfiNo61ZDuarQtd/OB54i1sPEqqLEtNSACxiJAYmYs0jSO1gTuPLuHNmM7ChIy3vj0r77F+F7/Q1R8IipMWIzwuAStxzVUQzHE7PHSccjj4oSordOQeCPrBhhD+Z2bXXZl5jl8DVeNP7u3dJvCJxpT2gRIzKSdf7OJnj8hso0ebcd3Rky85krwOTn/Yu8DeLl7Ycele+i/YrfJY9RXzLJsyZ/ZGOlxkSaPiTkgc/JAnuGrYZO/BNKVaZDJFWbhFzkhTQIkZtLMu1lFzQvZ5XtX0WFiV8QlxuvlX7XSVXDq96OQyWRoPn89zj56pZc9fTvrK2asQj6rlJ/65gHCFvXW1x1R+8scXeE5bBVs/cogXamETE7vShMVMBnTmgCJmdaoqKEhCPBCdvbWeXSe3BOJyYmiDOM/ZzNafNoUAR8iUPXbZUhOzXknpCgD5mJEXzE7PXsoKhTKi7hjqxF79HdDuyvYvszeGR6Dl8KuaBUSNMH0qINYBEjMxCJJdgQT4IXs1LV/0HVqbySnJAu2kVMHGxsbBB56Dgc7B8zbfwaz954SzbZQQ/qKWeaW/CX9kfLqjtDhjdPexh6eg5fArkRN44xHoxABNQIkZjQlTErg6ZtnqNmvnkF86Nm8G36ftBipaUrUmLocT9+HGWQcTUb1EbPPyxfD7om9oUyIxofpDTUNZdLfy2zt4TP9CGRO7ib1gwaXJgESM2nm3ayiXrpzBab+PsMgPl1Zfw5lCpfC5Wdv0OiHdQYZQ5NRfcRs3Tdd0IZtyb91FFGbv9U0lEl/n+d/W2BbsJxJfaDBpUuAxEy6uTdp5FGBz3Fl7Q9oPG0N5HIFdp/ci8FzR+Ra5UMXhwvl9cOdrde4QsSDV+/DlvO3dTGjVx99xOzRknHwcnVC1PbvkHjtkF5+GKyzXAHvbw9A4emL4OgPGLz2G6zovxAFPH0NNiQZJgLqBEjMaE4YnUBSTCR2D2uImPevkbdsdbRd9BcUNrY4ee00ekzrJ9omED6w38b8jIFt+iIsNh4VJy5GVHySUWPWVcz4LflsV2bIjC/MZku+KjyZoxu8J+/jXhfz8sMrdF7SB0ER71DWtzQOjdsJZ3sno7KmwaRLgMRMurk3SeTK1FQcGNMKwQ+uZo7vXqA4Oq85Cxt7R1x/eAMdJnZDVJy4L9p8deAJWIWQDWdu4ut1B4wau65iNq5tfUzu2Aipbx8ibGEvo/qszWByj/zwmrALcnsn3Hv7AF2X9kOEyjNwX5RvgM3DVnOlHNk76OggAoYkQGJmSLpkW4VAOleg9uTcIXh6YtdHZBzcvdB9w1XYu3qAbQppNaYDgsNDRCNYt9In+HPhPu7Zs4az1+LK87ei2dZkSFcxOz1rCCoUzoe4E2sR+9cyTcMY9fc2BUrDc9RGyG3scP7JJfRdOQTxyR9XWxnd/GtMbj2WqoQYNTvSHIzETJp5N0nUDw6uw9mF43McW2HviJ5bbsLJMy8CPwRxgvYyKEA0X5mY1av8KZ68C+V2N6YpmcAa/tBVzILWTIGtjQLhywYi5aV2xZYNHw1gV7Ye3Af+BrncBn/e/hvD/hiNlLSc3yG3YsBCtKveigTNGMmR8BgkZhJOvjFDZxs+dg6qj7Tk3O9XsZJI3dZfhrtfcUTERKLjpO5gJa7EOFycXBCw7zFsbWzw3a4TWHDonBhmNdrQRcw+K1cUeyb1yaiS/10jIF2pcRxjNHCo1RZuXb+DTCbH5gv+mLh9OidSuR12NnY4PG4nKhYsbwwXaQyJEiAxk2jijRk2E7DdXzdCRMAjrYdtu+hP+Fb8hNsM0n1qX5y6/o/WfXNr+HXHwZj/zQ9ISknlKoO8CjV8nUNdxGztiM5oW6scEm8fQ9SmSaLErq8R5y8GwPnLb7il2oVHluHHwwu1NlnIqyDOTD0CB1t7rftQQyIghACJmRBa1FYggYz7ZOcWjcf9A8Kf8WoyfR2KN2jHbddn2/b3nNoncPzsm9/bdh2F8hXEmUcBaDF/gyg2czOii5jxW/Kj/b9HwtX9BvdR0wCu7SfAsX53IB3c1Ri7KhN6DGk0AN93nCK0G7UnAloRIDHTChM10pXA68vH8NeUbrp2R70R81ChwxCu/4QlU7B6n3BRVB+8fLGyuLDmNHeF0Xv5Luy5Yti3NgsVM3Pbku/e90c4VG7KfakYsm4Ud59Ml4PxPjR2J6oXraJLd+pDBHIlQGJGE8RgBJJjo7Ctb00kRulXRqpqj/+h9lfTOfH5desifL9mrt4+r5u+Ep0atcf7qFhUmrgYcUkpetvMyYBQMRvTpj6mdGqE1KAnCPu1u8H80saw58gNsCtSCYkpSei/ahj+eaTffcbiPkVxZtoRKOh1MdrgpzYCCJCYCYBFTYURYDsX2Q5GMY4yzXugwYQl3MaDrUf9Mfyn0Ro3Hmga992fL+Hk4IQVJ65i7CbDvfBSqJidmjUEFdmW/JN/IPbPJZrCMMzv5Qp4TdwDG+9CiE6IRvdlA3BTpCLHY1qMwMRW/zOM32RVsgRIzCSbesMGHv7yAXYO/gzQsNNNiBeFajdBiznbuPJXRy7+jT4zv9Kr0n6rel9iy6w/OBfqz1yNm6/eCXFH67ZCxSxo7VTYKuQIXz4IKS9uaD2OWA3ZK124qh6uXlx5qs6Le+NZ8AuxzMNGrsDxyQdRxreUaDbJEBEgMaM5ID6B9HTsGdEEHx6Ls6Ve1UHV8leX7l1Bp0ndEZsQp3MMZ1YeR5VSlXD/bQjqTF8BpYjiyzslRMzqlS2CfZP7Ij05ASFT2ZcB427J56p6jN8JuYNzlvJUOgPOoeMnJWth7+itYpslexImQGIm4eQbKnS2c5HtYDTUoVr+6sGLh2gzvjNCI0N1Gs7HwxuPd93h7uFM3HoUS/++pJOd3DoJEbM1wzuhXe3ySLp7ApEbJojuS24GWVWPPKM2QmZjl215KrGd2TZ8HRqW+0xss2RPogRIzCSaeEOFzTZ7bO9bE0mxUYYagrOrWv7q9fs3aDu+s87VQmYP/Q6juo1AQnIKyk9YhOAo3a/0sgtaiJg9XDwO3m5OiN45CwmXxXkUQZtE2JWsBY8hy8EeWs+tPJU2trRtU8GvLLfcSAcREIMAiZkYFMlGJoHzSybh3r7VRiHCyl/12HgNzt6+iIiO4ATtzrN7Oo39Yu8DeLl7Yf/1R+ixRPgzVGJcmaluyf8wuwWUUeLVpszNP4eqzeHWaw63uUab8lQ6Ac6h0+qvlqB11RZimiRbEiVAYibRxBsi7MSocGzqWh7K1GRDmM/epkyGrusuwrNwacQnxqPrlN44e+u84PGrla6CU78f5bb/t12wGcfvPRdsI6cO2l6Z/a91PUzt/AVS3z9D2IKuoo2fmyGnz3vBpc1YLm5ty1OJ6VjJfMXxz9S/uPGpsr6YZKVni8RMejk3WMQXf5+GO7uWG8x+bobb/HoQBarUQ0pqKgbMGoyD54Rvtd89fxua1P4CgeHRqDRpCRJTci6eKyRIbcXs5PeDUalIfsSd3oDYQ4uEDKFTW5dWo+DUqB8nIgv+XIxf/jLNYwC/9ZqH7p901ikG6kQEeAIkZjQXRCGQGB2OLd0rIjUpURR7uhhpNGk5SjXNqDYy+pdx2PDnFkFmWEHcwMPPYWdrh4V/XcAU/2OC+ut7ZRa0dgpsFQpE/D4Eyc+viTJ2Tkbce8yGQ42MSva6lqcSy0H2RupLM07AVmErlkmyI0ECJGYSTLohQr60aiZu+y82hGlBNusMmYkqXUdyy1bzNyzAvA0/C+rft2UvLBn/K9KUSm6r/oPAD4L6Z9dYmyuzKkV9cXzmIKNsyfccvgZ2xasjNS0VQ/8YrXN5Kr3BqBiY3WkaBjXsJ6ZJsiUxAiRmEku4IcJNjovGpi5lTXpVphpXpU5f49Ovf+AEbf3hzdxVmpDj+sYLKFmwBG4EBHEPU+t7aCNmq4d3RPvaFZB07zQi14/Vd8js+7OqHuN3wCZvMe5FmuyFmmznojkc+d3z4sbsc/RWanNIhoX6QGJmoYkzJ7dvbVuIy2tmmZNLKNGoIxpPWQWZXI4DZw9jwKwh3JWINkehvH64s+0a5DI5Rq4/hLWnr2vTLcc22ojZg8Vj4ePmjOhdc5Bwabde42XXWbWqR0RcJLou7cc9S2ZOx/YRf6BB2frm5BL5YkEESMwsKFnm6urWnlUQE/zG7Nzzq/Y5Wv64C3KFDc7cPIduU/twOx61OdhSI1tyjIxPRMUJixEel6BNt2zbaBIzQ2/Jl7t5w2viXq6qR1DEO3Re0oer7mFuB3sbNXsrNR1EQBcCJGa6UKM+mQTe37uE/aNbmi0RrxIV0GH5SShsbHH76V3uzdXaVgt5e+g5XJ1c4H/xLgas3KNzjJrEbHSrepjW5QukBb9E6M+ddB4nu46KfMXg9b+tkNnac/UVWZ1FVm/RHA9bhQ3uzbsMN0c3c3SPfDJzAiRmZp4gc3fv9M8j8fiIsF2Dxo5JtfwVqxbSakwHvNbiSrJxzUbY/eM27t5b8/nrcfaRblczmsTsxPeDUblIfsT/sxkxB38VDY9tsarwHLYKMoUNV/G+x7IBiEqIFs2+IQzN7TIDAz7vbQjTZNPKCZCYWXmCDRleamI8NnQqDfa3uR+q5a8+RIai7bhOePDykUa3jy4+iE8q1kbAhwhU/XYZklPTNPZRb6BJzILWTIGtjQIRK4ch+ekVwfaz6+BQ6Qu49fmJu2fI3kHWf9XXSEwx3WMT2gZVqWB5/D3J9G/W1tZfamc+BEjMzCcXFufJ81N7cPyHQRbjt2r5q9j4WG7J8fL9q7n67+Lkgtf7n0ChUGDe/jOYvfeU4HhzE7MsW/KnNwTS9H9JqGPdLnDtMJm7otxz7SBGbDDQ7kjBJLTrwOo1srqNdBABIQRIzITQorZZCJyYMxjPToq/886gmFXKXyWlJKPPjIE4ein3h6PH9hyFGYOmIjVNiRpTl+Ppe2Fvzs5NzFZ93REd6lRA0oMziFyn/wsrXb4cAefGX3EI153ZhKk7zWuXqTa5HdywH2Z1mqZNU2pDBDIJkJjRZNCJQLoyDevbFUdyfIxO/U3dqc0vB1Cgan0olUrurdXb/t6Rq0sP/W+hgI8vLj97g0Y/CHt7dm5ilrklf888JFzYqRcWt87T4fhJB87G/EO/YdFR05QW0ysIAL4e+XFj9ll9zVB/iREgMZNYwsUKN/DmGRwa314scyaxw5e/Ystx36+Zi1+35lwPsXyxsriw5jS3dDdo9T5sPX9ba59zEjMxt+TnGboCtqVqQ5muxJgt32LHZd13X2odmAEbsuLDpfOXNOAIZNraCJCYWVtGjRTPhWXf4u6elUYazXDDqJa/WrV3LSYsmZLjYBtnrkW7z1sjLDYeFScuRlR8klaO5SRmI1vWxXddGyMtJAChP3XUytZHjWQyeE3YxVX1SE5NxqC13+DYPeH39XQb3HC9prebiOFNBhtuALJsdQRIzKwupcYJaGuvqoh5/9o4gxl4FNXyV7tP7sXguSOQpsx+12LwkVdwsHPA+jM3MXzdAa08y0nMWC1GtgEk/uxWxOxfoJWtLI1sHeA9eT8U7j6IS4pDj+Vf4eoL/aqVCHfCMD3qlqqD3aM2G8Y4WbVKAiRmVplWwwYV/vIBdg6yrrJDquWvTl47jV7fDci2WkjXxp2wasoybrmx4ey1uPL8rUbYOYlZ4JopsGNb8lePQPLjixrtqDaQuXjCe9JeyB3dwMpTdVrcGw+DHguyYc6NFXIFnvx8E052jubsJvlmRgRIzMwoGZbiClteZMuM1naolr9i1ULaTejCvcFa/Ti/5hQqFi+PJ+9Cud2Nacr0XFFkJ2aZW/JTkxEy9TNBW/IV3oXgNc4fMlsHsy5Ppe/8WDVwMdpU+1JfM9RfIgRIzCSSaDHDPDl/GJ4ey333n5jjGdMWV/5q2QkobO3wIvAlWo/tiMAPQVlc8PHwxuNdd8CuHr7bdQILDp0TLGYrh3VAx08qIunhOUSuHaV1iDaFKiLPN+u4qh7mXp5K66ByaNj/s16Y13Wmvmaov0QIkJhJJNFihunfvw4i3zwV06RZ2XLNVxBd1l6EraMz3ocFc4L29M2zLD7OHzEbX3cagqSUVFSYuBhBETk/opDdldmDRWPh4+6MmH0/If7cdq3itytbDx4DF3FVPSylPJVWgeXQqFqRKvhz/C59TFBfCREgMZNQssUIlb1Jem3LAmKYMmsb9q4e6L7hGhzc8yAqNhrtJ3bFjUc3s/j86sATeLi449jdZ2j3S871KdXFzEYuB3urNLvvFjqvHdLCNL9xwKFWW7h1ncH1saTyVPokmRUeDvjtPvcqHjqIgCYCJGaaCNHvsxAIunUOB8e1lQQVha09um24Atd8hZCYlIju0/ri1PV/MmOvW+kT/LlwHycwvZfvwp4r97Ploi5m33z5KWZ0a4LU0DcIm99OI0vn5sPg3GQwN86+64cwcuN4pOaw21KjMQtrcHzyAVTwK2dhXpO7piBAYmYK6hY85m3/xbi0SkL3MWQydF51Bl7FK3Av92Tb9vec2peZwf0/70TDGp/jfVQsKk1cjLikj2srqovZsZmDUJVtyT+3nVtmzO1QrerBylNN2zUb6em5bzix4On1keu/9pyLHp92saaQKBYDESAxMxBYazV7+qcReHx0m7WGl2NcrX/aA78aDTkhYQ9Wr96XUdLKzsYOgYefw87WDr8fv4Jxm//6yIa6mGVuyV8zEsmPzuc4puegJWD3ydgx58DPWHpsleS496vfE/O7fS+5uClg4QRIzIQzk3SPA2Na492dC5Jk8PnYhSjbsg+33Ldw+1LMWDWb48DeSM3eTM2Erv7M1bj56l0WPqpiNsP/ONjD0um5bcmXyZBnzHbYFihlNeWpdJ0w9PC0ruSk14/ETHo51yviLT0qITYkUC8blty5Zr/JqN5nAidoW4/645ufx3DVQm5tvoxiBYri/tsQ1Jm+AkqVpUBezM49DEBwVCw6fVIRyY8vIGL1Nx+jsLHjHoZWePpaVXkqXXNe2KsQLs88qWt36ichAiRmEkq2vqGySvmrmvroa8bi+5dvOwD1Ry3gBO3IxWPoP2sQ8nv74saGC5DL5Zi49SiW/n0pM05VMStdwBt53V0Qs/9nxJ/Nulwrc3SD9+R9kDt7WF15Kl2TbiNX4PXChxxrOohAbgRIzGh+aE0g+l0AtvWurnV7a25Y7LM2aDrjD8hkclx/dBMdJnYDe/asZ/NuiE1MRqVJixEcFcch4MXswqNX+LRM4Ywt+T92QNqHV5mI5B754T1hN2T2jgiNCUPXpf2sqjyVPnPh5g/nkN89nz4mqK8ECJCYSSDJYoXIlhcfHdmM9LQ0JER+QEJ4COLDgxEfHoLYEM01CsXyw1zsFKzeAC1/3AUZqyP4+inajOuEaxsuwNXJBfuvP0KPJf5ZxCwkKpa7KkuLDEboD/+VabIpUBp5Rm2CzMYWb8IDuTqLb8KqYGdOAAAgAElEQVSkxzOnvB4cuwM1i1Uzl7STH2ZKgMTMTBNjiW4lxUQiPiIE8WHvkRDxgRO5hIgMsWOix4tfQmSoJYaXrc9eJSuiw9JjYM+kBYYE4qfNv2HhmJ+5q6+2Czbj+L3nmVdmvIH4CzsQs2c+99+Mqh4LOUFkhYLZFRm7MqPjPwIrBixEu+qtCAkRyJUAiRlNEK0JPHsThIDAYLg6O8LH0x1uLs5wdnSAva0Nd69IyBHHBO/fq7oMscsQwCw/iwhGSnysELMmacsequ6y9jxsHV0QHh2BmPgYFMlfGIHh0ag0aQnGt66PKe0aZPoWuXY0kh6ehWpVD/bqlp6/f4XYxIylSTr+IzCn83cY2KAPISECJGY0B8QhMGvVFvy8PvsCwzY2cpQuXAhlixVCiYK+KOKbDwXyeiFvHnfkcXODm7MTHB3sYGtjI+hmfmpifOZSpuqVXqbo8VeCkaFQpn78wLI4kWu24uDqgW7rr8LBwytL41//PI/ElNRMMeO25E9vCOfPesClJdvNKONepsleqslerknHxwSmth2Pb5oOJTREgMSM5oA4BMYuWIHVez5+KFiodVcnJ1QoUQSlivqhuJ8vCufPC1+fPPD2cIOnqwtcnBzhYG8HG4VCe9Pp6UiMDs9Y0owIybzC40SPCZ7KUidrZ4hDtfyVqv191x6ifc2MkkzJTy4hNeQlnOr34P6/4/IejNnyLfc8GR3ZExjTYgQmtvof4SECJGY0B8QhMHjWb9h+5LQ4xrS0Uii/D8oVK4xShf1QtEA+FMzng3x5PODl4Qb3f5c57QQuc7IruIx7ev8JHX+l9989vox7f6lJCVp6+m8zlfJX2XVUxoRC7urN/YpV9GCVPejIncDQRgMws+MUwkQESMxoDohDoO+0n7D3ZM7ll8QZRTcrdjY2KF20IMoUKYgShQqgSIF8KODjhbye7vB0d81Y5rS3h62NQtAyJ7tnF5+5iSXjii+Bu9LjN7b8+zO2zJmWmul8y3k7Uah2Y64qiPozUuxnrMYiq7VIh2YCfep1x0/dM6qt0EEEciJAG0BobmhNoNukOfjz7BWt25trQ3ZFV6lUMZQs7Mfd3yuUzwf5vT3h4+EODze2qcURDnZ2UCiEbWpJjAr7bzkzIoSr5ejo4fORmI3cNAG7rvxXrNhcOZmLXx1rtcWyvr+Yizvkh5kSIDEz08SYo1vt/zcTJ65kfaeXOfoppk/F/HxRtlhBlCzkh2IF8sEvnzfyev63zOnkaA87W1vIBVaoYPfIklKSEZ8cj5iEGITGhiM0NgzvI98jIPQNXoe+wZPgZ3ge/FLMcCzS1peVm2Ld4OUW6Ts5bTwCJGbGY23xI7X73wycvHLL4uMwVADVypZEmaJ+KOqbH0X98uPLerWQx91V7+GY8LGdjnFJ/wlfWFw43kW8yxS+p8Ev8Cz4ud5jmaOBllWaYe2gZeboGvlkRgRIzMwoGebuSs/J83DwzH81B83dX1P5x3Zjrp0xFi0/q52tC5eD4zHoTCDyOtrAx8GG+zsf+7ejAnn//T/7WV5HBdzsBOzoBJCmzBA+dsUXnRCD8NgIfIgN5a74WHWR5yEBnOi9CAmwmPeidajZBsv7/WqqdNK4FkKAxMxCEmUObn4181fs+Pu/Ny2bg0/m5gN75MD/x6ncBhR2XH93Ds62LijrXRUPt9xB6S4VoLBTYF9ANPqf0lyyylYu44Qun9N/wscLHS98TARZG6HCp77UGR4XiZCYD5nC9zLkFbfU+fLDKyiVpnt0oNsnnbCwV0bFFDqIQE4ESMxobmhNYOT8ZVh/4G+t20ut4cD2LfDTmEGwt7WFMj0NK67NxdHnu7Cy9WHkdymIowP3QW4rR5PlrQG5DMsfhGPqlWDRMPHClyF2//3xccgQO+5KkF39OdrAXeAVn/pSJxM+dsXHljrZFR8TPrbU+eLDS9GFj1X/YFVA6CACuREgMaP5oTWBiQvX4PcdB7VuL5WGTo4OWDltNNo3qsuFHJMUhfHHeuJ9bMaV1+6u12Ajt4V/w3VIDI1H8dal8dn8Ztwy37SrwVh23zAPcefG30YuQ3410ctY9swQO7bEyQuirsIXn5SA6IRoZAofW+oMeytY+Ma2+AYTWo2WynSiOHUkQGKmIzgpdpu5YhN+2bhLiqHnGHOZooXg/+MU7tk2dtx6fxHfnx4OJTKW5RxtnLC980VOuDZW+m8TQ4X+1VBzfD3u54P+CcTul9Fmy5UJH7fUmXl196/YZd7fU8Dn39/rLHzJCRm7OmPCwW1uiXzP7egMCH2NjjXaoFW1FmbLhxwzDwIkZuaRB4vw4sc/duCH1VsswldjONm1WQMs/fYbONrbceWoVlybwy0rqh6+LoWwovUhpKcqsbFq1u3lNSfUQ4V+1bi3Unc59honAq2jyHBBZ9usy5z/bmzRd6nTGDmlMSyXAImZ5ebO6J6v3XcE//vpd6OPa24Dsntiv00Yhj6tm3CusWXFSSf6ITD642fCynlXw/wm65ESl4KtdVZ+FEr9eU1Rok0ZpCnT0fDgC9wNTzK3cA3qT07Cp+9Sp0GdJuNmSYDEzCzTYp5OHb98Ax3GfG+ezhnJK7acuGXuZK5QMjvuhlzFdyeHZC4rqrtRt1ATTKr3C+JD4rDziz8+8lIml6Hx8tbwq18EyWlK1Nj9HG/iTFf930gYBQ1zo1NJFHezE9SHGkuPAImZ9HKuc8RPXgWiRo/hOve39I5sgwfb6ME2fLBlxbU3f8ahJ1tzDatVqe4YUuNbRD4Lw/7227JtK7dToMWGjvCplA9xKUqU93+CqBTTbYU3pzwpZDKE9CsL9jcdRCA3AiRmND+0JpCaloY8n3eymIdttQ5MQ0NWlX/+6K8wuGNLrmVccgy+PTkAryKfahyiV6UR6FphCN5ffoujX+Vcj9HW1Q6ttnWBe1FPhCamovT2J1CmazRv9Q2KuNrhdueSVh8nBag/ARIz/RlKykLJNv0RHBYhmZhZEeLN8yajetmME+r9kOuYemoQ0rV8/9iIWjPQrERHvDj4GGe/PZYrN0cfJ7Ta2gXOvq4IiElG1V3PJMM5p0AbFnDGvuYZS7p0EAG6MqM5IBqBxkMm4sq9x6LZM2dDrBzV6ulj4ObilLG1/s5C7Hm4XpDL0z5fjFoFGuDOymu4uURzKTCXgm5o7d8V9u4OuBWagIYHpV1oeEAZT/xW11cQc2osTQJ0ZSbNvOsc9Yi5S7Dx0HGd+1tCR/aG61nD+2Fkj3acu/EpcZh8op9Wy4rq8S1otgWl8lTE+ekn8GzvQ63Cz1PWG19u6gQbR1scfRODbsffaNXPGhvNqpUPoyp6WWNoFJPIBEjMRAZq7easfXs+e6Hn1nmTUaN8aS6Vj0JvY+rJgUhV/vfiTSE5Xtv2KLyd8uPPXrvw4fZ7rbvmr+2HpqvbQa6QY+2jcIy7qH1frQexgIZ7mhXBF37OFuApuWhqAiRmps6AhY1/6/FzfDZgrIV5rZ27jWpVwYbZE+Dp5qrzsqL6SHwpq001V0CZKEwQizQrgQa/ZFS+mHPzAxbcDtUuECtq9bZ3WbjYCntJqhWFT6EIIEBiJgAWNQVXrcK7QSekpKZZDQ6FXI5pg3tiXN/O3Fuh2bLitJOD8DzigV4xOtu6Ymunc5yNDRWX6mSrTPdK+GRaA05cR5wPwtanUTrZscRO5TzscbFDCUt0nXw2AQESMxNAt/Qhvxg8AVfvP7H0MDj/83l5cg9B16lUlvv/07B73P0xXZcVVaEUdCuGZS33QZmixKZqur8pudrIT1B5aE1O0Dofe4MTgbFWwV5TEP1Ke2BRvYyal3QQAU0ESMw0EaLff0Rg/K+rsHLXYYsnU79aRWyaMxHeHu6cUGy7txz+91eJFlelvLXwwxdrkBKTjK2f6me37qwvUKpjea7sVfM/A3DtQ4JofpqroaX1C6B3KQ9zdY/8MjMCJGZmlhBLcGf/6YvoPcVyX5bIlhIn9u+KKYN6QC6TITE1Ht+dGorHYXdExf9Z4RYYX/dHxL2Lwa6mG/SzLQO+WNwKhRoVQ4oyHXX2PMOLGOsue3WlY0mUdqcyVvpNHOn0JjGTTq5FizQhMQm+TbojzYRvH9Y1GLa5g23yYJs92PE8/CEmH++LZGWyriZz7NemdC8Mqj4R4Q9DcbDLdr3ty23kaLauPfJVL4CEVCUq7niKsCTruXepCoht+mCbP+ggAtoSIDHTlhS1y0KgzajvcPrabYuiwu6LbfxhItj2e7asuPPBGmy5q9vGDG0C71tlNDqVG4jAc69xfNgBbbpobGPjZIuWWzrDs5QXIpPSUMb/CZLSrK/uVRM/F+xqVlgjD2pABHgCJGY0F3QisMz/ACYvWqtTX1N0+l+vDpgxrA/YA9FJaYmYfnKw6MuK6nGNrjMbXxRri6d7HuDCdydFC9vByxGtt3flyl4FxqVwV2jWJmfz6uTH1+XziMaMDFk/ARIz68+xQSJ8GfgelbsMNYhtMY2yUlR/fD8ezT6twZl9GfGE263I7pMZ+pjRYDmq+9bDzSWXcWflVVGHY2Wv2BWao5cT7ocnot7+F6LaN6UxVh//aY/S8HawMaUbNLaFESAxs7CEmZO71bp9jWdvgszJpSy+VCldHNt+nAJWLNgYy4rqIH5r7o/inmXxz4SjCPhLc4V9oSA9SubhBM3W2Q6ng+LQ/ugroSbMsn2dvI442qqYWfpGTpkvARIz882N2Xs2Z/VWzP/D3yz9HNalNeZ8MwDs9S1sWXHm6a/x4MMNo/q6vv0JeDp440DHbYh4EmaQsfNW80Xzde0ht1Vgy9NIjDhnvl8utAVAS4zakqJ2qgRIzGg+6EyAvQqmVNsBZvV+MxcnR6ydMRas4j07Xkc+w4TjfYyyrKgOcl+3W9yPNlZapjNjbToWbFiU27YPGbDgTijm3PigTTezbENLjGaZFotwisTMItJkvk62+98MnLyScdI29VGhRBH4/zgVRQrk4wR2/+NN+OPWLyZxy90+DzZ2OAW2M2NDJcPtmOSDK9mhHOrNbszFPf7Se6x9ZJnvnKMlRpNMV6sYlMTMKtJouiD2njyPvtN+Mp0D/47cv10zLBgzBPZ2tkhOS8IPZ0bhdrDm94cZyvEi7qWw+MtdSEtKw+YavxtqmCx2WckrVvqKCVrvk29x+HWMUcYVcxBaYhSTprRskZhJK9+iR5uamoaSbfsjLDJadNvaGHS0t8PSb79B12YNuOZvo19iwt+9EZ9q2vqFVfJ9glmNViIpMhHb66/RJhRR2tSZ+jnK9qjMFYRudtiyyl7ZyWV41qMM3OyoSr4ok0FiRkjMJJZwQ4Q7Zck6LNm23xCmc7VZpmghbJk7CexvdjXy1zN/rLw+z+h+ZDdgw6KtMeaTOYh5E4U9X24yqk/stTFFm5fkyl59vv8FHkYmGXV8XQfrX8YTC+mt0rrik3w/EjPJTwH9Abx+H4IqXYYhNc14pZXYlRi7ImNXZilpyZh9ZqRJlxXVKXYo2w/9q45F6L0QHO6+Q3/IAizIFDI0XdUOvnUKIjFNiSo7nyE4Qdi71AQMJ0pTtvHjbtdSKOhsK4o9MiI9AiRm0su5QSIePncJNh06bhDbqkbtbW3xy7gh6Ne2GffjoJhXmHCsN2KTTbPMmVPAA6uNQ7syffHm9Euc/Mb4bxiwcbRBi42d4FXOB9HJaSjn/wRxqeZbJ6RFIRdsb0Llqwz+AbLiAUjMrDi5xgzNGFdnbJci263Idi2mIx1/PTWfZUV11mM/nYsGRVrh8fa7uPTDP8ZMReZY9u4OaLW9C1wLuSM4PhXldzyBuZZxPPxlUdTL72QSTjSodRAgMbOOPJpFFENnL8LWv8SrQagaVPtGdfH71FFgz5GxZcX558fiWtBZs4g7OydmNVqFKvnq4NqC87i//qbJ/HTO74KW27rAyccZz6KSUHPPc5P5ktPAFfI44Hy74mbnFzlkWQRIzCwrX2bt7fM3QajeYziUSvGWs1gFj7kjB2Jo51Zc7CFxQRhztJvZLSuqJ2bJl7tR2L0kTo46jDcnX5o0b25FPdBqWxfYudrjYnA8vvwzwKT+qA/OlhfZMiMdREAfAiRm+tCjvh8RGPXjMvyx/29RyLCaiqy2IquxyHYrngo4iEWXp4ti29BGNnU4DTd7T+xptQkxr6IMPZxG+94V86LFxo5Q2Nlg78toDDj9VmMfYzSol98Zh78sYoyhaAwrJ0BiZuUJNnZ4kTGxKNdhEGLjE/QamlW5/2PWeLg5OyFVmYJ558aY9bKierDGKmUlBHKBeoXRZHlrQC7D8gfhmHolWEh30duyHYxXOpZAKXd70W2TQekRIDGTXs4NHvFy/4OYtEi3B4UVcjm+H94Xo3t24PwMjQ/mlhWjkyynPFMex7z4o90xpCvTsbGyYesyCk1m8dal8dn8ZtyV7rSrwVh2P1yoCdHa9yrlgWX1C4hmjwxJmwCJmbTzb5Do05RKVO8+HC/evhNkn70Bmr0Jmr0Rmp1sz77+C79c/FaQDXNoXNyzHH5rvh2pianYUnOFObiUxYcKA6qh5rh6HONB/wRi90vjP9bgaCPHg66l4GmvMDs+5JBlEiAxs8y8mb3XrPgwK0Ks7dGoVhVsmD0Rnm4uSFOm4ucLE3Hx7Qltu5tVuxq+9fFdg2VIDE+A/+fm+TbumhPqoUK/alzZq3ZHXuHse8O/rFQ1SZOq+uDbaj5mlTdyxrIJkJhZdv7M0nu2l5HdD+k2cQ7+PHclVx/lchmmDuqJCf26QCaTccuK4//uiYjEULOMTRunmhRvj5G1v0d0QCT2tt6sTReTtKk/rylKtCmDVGU6Gh18gbvhxil7VczVDpc7lICdgs0SOoiAOARIzMThSFayIfA+LIJbboyJy/5bv7eHOzbNmYj61SpyD0Gff3MMP5+fYPEsO5cfhD6VRyLk5jv81We32cYjk8vQeHlr+NUvguQ0JWrsfo43cSkG9VcuA062Loaq3o4GHYeMS48AiZn0cm7UiHN6RQwTsPWzJyBfHg9uWfG3S9O4e2TWcAyqPhFtSvdCwN/P8M/YI2YdktxOgRYbOsKnUj7EpShR3v8JolKUBvN5QhVvTK2e12D2ybB0CZCYSTf3Bo+c3Y+Ry2T4auav2PF3RkkntpQ4vl8XTB3UA2znYkRCKLdb0ZKXFdVBTqj7E+oXbo4HG2/h6k/nDM5Z3wFsXe24h6rdi3oiNDEV5fyfchX3xT5YpY8zbYtBIaPlRbHZkj2AxIxmgcEJsGXG2r1HIi4hCRtmTwDb7MF20l0OOoV5Z8cYfHxjDzC38TpU8KmBy3PP4NHWO8YeXqfxHH2c0HpHN67sVUBMMqrueqaTnZw6sXeVnW9fnJ4pE5UqGVMlQGJG88EoBO4/f8XtVGTb79OUaVwlj39eGb+avDGCXd5qP/xci+LYkP0IuvDGGEOKMgYre9VyS2ewAsXXPySg8SHxynDNqpUPoyp6ieInGSEC2REgMaN5YXAC7CqMLS+yIyIxDBOO9cKHOGHPoBncSREH2NLxLFzs3LCj4TokhBp3y7u+YeQp640vN3WCjaMt/nwdg54n9BfjFoVcsa1JIW6HKx1EwFAESMwMRZbsZkuAPT927vVRq6azv/ttLr4NFZdaZJz5a/uh6ep2kCvkWPsoHOMuvtc5jjIe9vinbXE40DZ8nRlSR+0IkJhpx4laiUSAvb5l8on+eBZ+XySL5mXGx8kXa9oeQXpaOjZWMa9SVkJIFWlWAg1+acF1mXPzAxbcFv7cn5eDAmfbFkcBenu0EPTUVkcCJGY6gqNuuhOISgzH2KPdEZpg2kK3ukeQc8/SXpXwc9PNSI1PwZbaKw0xhNFsluleCZ9Ma8Bt1hlxPghbn2pf/d9eIcORlkVRjZ4nM1q+pD4QiZnUZ4CJ4n8d9Zy7d5aYql91fRO5n+Owtf0aYupni5DwIQ47Gv1hbu4J9qfaqE9QeUhNTtA6H3uDE4GxWtnY2Kgg2hZ106otNSICYhAgMRODItkQRCA9XQmZTI4b7y5g1j/Dueof1nI0L9EZw2tNR+SzcOxvv9Uqwqo76wuU6lgeacp0NNSi7NX/KnljZk16MNoqkm9BQZCYWVCyrMlVfofj/scbse7mL1YTWrcKQ9Gz0nAEXw3EkQF7rSMuGfDF4lYo1KgYV/bqk73P8SIm+7JX3Ut64PfPCtDORevIvEVFQWJmUemyLmd5Qdt2bzm237Ps+0t8ZobVnIovS3bFy8NPcGaSOG/cNoesy23kaLauPfJVL4CEVCUq7niKsKS0LK6RkJlDpqTrA4mZdHNvFpHzgnbg8WasvfmzWfikjxOT6/+KTws2xt3V13Fj0UV9TJldXxsnW+6has9SXohMSkMZ/ydISstYIiYhM7t0Sc4hEjPJpdz8AuYF7fiLvVhyZab5OSjAo/lNNqCcd1Vc+O4Enu55KKCnZTR18HJE6+1d4ezrisC4FFTY8RT9ynhiYV1fWlq0jBRarZckZlabWssKjBe0fwIO47dLUy12U8jK1oeR36Ug/uq7ByE3giwrCVp661LQDa39u3Jlr1hhYm8HGy17UjMiYDgCJGaGY0uWBRLgdzlefnsK88+PgzI96z0ZgeZM0nx312uwkdtiS52VSDXwu8FMEuC/g7KyVy02doKtk60p3aCxiUAmARIzmgxmRYAXtPsfbmD+ubGIToowK/9yc8bBxhH+nS9xTSy1lJU2sBX2Cnw6sxFKtCmrTXNqQwSMQoDEzCiYaRAhBPglx/CED/jhzEg8j7CMe0++LoWwovUhKFOU2FRtuZCQLaatQx5HNFnZFl7lfLgHqfkC0hYTADlqtQRIzKw2tZYdGHuQWgYZUpUpWHV9Po4+32X2AZXzrob5TdYjJSYZWz9dZfb+CnWQLS02Xt4GTnmdwT3nTmXwhSKk9gYkQGJmQLhkWjwCpwIOYemVGUhVpopnVGRLdQs1waR6vyDufSx2NVkvsnXTmmOFhz+b1xQKe9rsYdpM0Og5ESAxo7lhMQSehT/A3LOjEZYQYpY+tyzVDUNrTEH441Ac7LTdLH0U7JQMqDGmLioOrC64K3UgAsYkQGJmTNo0ls4E+PszscnR+OPWLzj+Yp/OtgzVsVelEehaYQiCLrzGsSEHDDWM0ey6FnbnrsZ8quQ32pg0EBHQlQCJma7kqJ9JCbDdjosuTUNwXKBJ/VAdfEStGWhWoiOe7n2IC9NPmI1fQh2RyWWoPLgmKg+rCbmtQmh3ak8ETEKAxMwk2GlQMQgkpyVh673l2P9oI5TpSjFM6mVj6meLUduvAW4tv4zby6/qZctUnT3LeHNXY56lvUzlAo1LBHQiQGKmEzbqZE4EAiKfYuGlqXgZ+dikbi1otgWl8lTE2cl/48WhJyb1RejgbGNHtZF1UL5vVbArMzqIgKURIDGztIyRv1kI8Fv42Q93P1yHnQ/WICElziSU1rQ9Ah8nXxzq4o+whx9M4oPQQeUKOUp1Ko/KQ2vCKZ+L0O7UngiYDQESM7NJBTkiBgG2QeTgk8048HgL4lO0eyuyGONyYtr1GhQyG2ystEwskwazw66+ircugyrDa8O1IL0R2mCgybDRCJCYGQ01DWRMAomp8Tj4ZCv2PlqPuOQYgw/tbOeKrR3PcVUxzFrMZEDRpiVR9Zs6cC/uaXAuNAARMBYBEjNjkaZxTEKAidrhp9ux9+F6xCRHGcyHgm7FsKzlPiiT07Cp+u8GG0cfwwU/L8rdF8tTzkcfM9SXCJglARIzs0wLOSUGAdXagWznI6vGf/zlPtwOvgxW0FjMo1LeWvjhizVIjkrCtnqrxTStly1WS7Fku3Io0b4sPErk0csWdSYC5kyAxMycs0O+GYRAaPx7nHx5ACde7sf72LeijPFZ4RYYX/dHxAZGY3fzjaLY1NWI3EaOQo2KoWSHcvCrX4R2J+oKkvpZFAESM4tKFzmrLwH2PJpcJufMsJ2Q90Ouc6J2/vXfSEpL1Nl8m9K9MKj6RITdC8Gh7jt0tqNPR+9K+VCiTRluY4edm70+pqgvEbA4AiRmFpcyclgMAuqvL2HLkA8/3MTtkMu4/f4y99oZIUuRfauMRqdyA/H2TABODD8khosabbA3PfvVL8xdfRWoVxhsSZEOIiBVAiRmUs08xZ0rAbYD8m7IVe7+2u3gSwiMDsi1/ag6s9C4WDs82XEPF2edNghd9uoVrwp54V0xLyde3hXzGWQcMkoELJEAiZklZo18NigB1Qex+YGYuL2Oeo430ezPi4x/Rz3PrOA/o8FyVPeth+u/XcC9tTf09o9tm3ct6A6vinnhzQSscj44eNKVl95gyYDVEiAxs9rUUmDGIMC2/rNyWmW9q3DD3Vp2BcHXsi9+rHCwgQ33xxY2Tv/+7WADe08HOPu6wqWAK/e3vYeDMVynMYiAVREgMbOqdFIwRIAIEAFpEiAxk2beKWoiQASIgFURIDGzqnRSMESACBABaRIgMZNm3ilqIkAEiIBVESAxs6p0UjBEgAgQAWkSIDGTZt4paiJABIiAVREgMbOqdFIwRIAIEAFpEiAxk2beKWoiQASIgFURIDGzqnRSMESACBABaRIgMZNm3ilqIkAEiIBVESAxs6p0UjBEgAgQAWkSIDGTZt4paiJABIiAVREgMbOqdFIwRIAIEAFpEiAxk2beKWoiQASIgFURIDGzqnRSMESACBABaRIgMZNm3ilqIkAEiIBVESAxs6p0UjBEgAgQAWkSIDGTZt4paiJABIiAVREgMbOqdFIwRIAIEAFpEiAxk2beKWoiQASIgFURsCgxO3LkCDZu3JiZgKpVq2L06NFITEzE7NmzERQUlPm7xo0b46uvvuL+HxUVlfl7V1dXTJkyBUWKFBE9kbmNk5SUhEWLFuHWrVvcuJMnT0blypVx584dzJ8/P9MXVf9U7fENChQogOnTp8Pd3V1U/9XZMuOMoZ+fH6vHHz0AAAkeSURBVDdOixYtwMfg5eWVyZb1438vhkN8zOXKlcscg9ll4zBWLN/syI4l+3lOnMXwjbfB+9i3b18uh+xgvl29ehWdO3f+aC7yOWX9WBt+XorpE++D6lxSnWdi50nVd3Xm7Hfsszls2DCsWLGCmzs8J9Z29erVaN68Ofbu3Zv5eWB9xP5sqn62+HPF48ePP8oBy8vKlSsxdOhQ7nO1du1anDhxggtR9TwiRr6y+0yrftb4OW5vb8/NZcaqTZs23Pkqu3hYOzEOfv7yc5MxCAsL4z5vbAz+97Vq1cpyvuLPRw4ODll8FcMnoTYsTsxUT5z8B/TTTz/NMhlZG5YMBr5MmTJZIL969QoHDx7E4MGDuSSJdahPPPVxeH/Yh1r1w8PaqZ7g2P/XrVuHsWPHcq6pfsj4k3pgYKDoJ8ScTnaqk5z/IObNmzdzkqvGJQbL7MbgT5bMPvtwnTp1ihuKnSSzOxGxvKtzFlP8s/NRVczUc8ZzUT9hiMFL1Ya6fVU2Fy9ezGQm9rjqc5+fp+xv9qVE9fPGfGRfOlnuVA+xP5fq80L1XLFr1y707t078/Ovyo3NZ/YFjvdP/f9islP/7PBfKPkvuqpcPTw8spwLxP5yosqfxci+LIaEhGR+cebHY+Kler7i2TGeqsIrJidtbVm0mLEEnD9/Hq1atcr2pM8gqMNXFTr+26K2sHJrl92Jip+s7ESqLqA5TQ7+RMD8Zt/G1E+MfMw9e/YUw+1MGzl9ONhJgf/wv3//novD0dERTZo0Qf78+bF582buakQssWDj/frrr0hPT+cEmzHgfWDOsg/N7t27Ua9evcyra+Y745UbZ/WTpz7w+BMlL6j8FTZ/ZWYuYqZ6Mnz48KFRxUxdIPgvltnNl+zEUJ/8sL7qnxN+DnXp0oVb3eGvdlTPB9nNH9X5L+aX3+zOQ2weP3v2jAudfdlmBy8Q7N/sXMd/7sX2i+WAzw0bi83hggULomLFitwXw61bt3KfOfXVhdy46ptDof0tWsy0uTJj3wLZiU5M4coOMn9CzW6cnL6NMjvZiSDfPrsrztzGEZp81fY5iZnqJOe/3fNfEpjQqH/L1ccH1jcnoYiIiOA+6EzM2JWZ6nIMP2ZunPX1S7U/7yMTyDNnznAnHn75igm7uYiZOVyZMUb8t/7atWsjPDz8o6syNvfEXm3IbimYz6HqXFed38zP7K4axZw7qrayuzJjv2cs1FeV2JUZu5WiurQttl/qgsV8YDwaNWqUKXTqK0l0ZZZNFnz6z/7opx/WT8/yM/X7Ovx6dnbr0PzvxFgGCx5f/SPf8i24keVnuY2T25KAJjFTvxfIJrPQqwzfkaU+8v/dkqe5smW/5MfiY2NXHmyCs4P9m12dqX5b1ObD5fHHgyzNIgeUz/J//gRcp04dTrzY1Rn7kLFviGxMfnkou/sHqsuP2viSU5sNFZdm+VW/e99k6yO7x8LEXJVJdvfM+PsK6icCoT62214lS5f93W9n+b/6/Vf2S37JSp9lKde67T5yNebC/syf5XTPjL/fwhqyOcSuDtXv96ovB2rLZGXjPFmaDj0R/lHXnO6fqi6psdUGfg6rMlI9pwi5T+3+Rb6P/Ig6GZxtWDmJGb8026dPH2zatCnzKlKf+8FO/b//yIf49TM+Ogeo/oD3o2vXrtyKDPvssS9tqvdl+XuRrB8tM/5LT1sxY835k7k29ynEuJLRRsyMcWWmqzBrK2aqbFUnNYuNbbJ5+/Yt98Fi3xLZSZxtBGE3foWIq7Zi1r17d2zfvh39+/fHhQsXULdu3cwPlPpyj+qSrRjfrIWIWWRkJOcXu+q4e/cut+RqqCszbcQspw0mhhYzTSeynO4X6jqntREz1TmsKppszvJLamy1gV+5ye7KXvXKTZuldDHEjH2eGJdKlSrhypUrWZZE+ZiEfgnQRsz4HLExVJeFS5YsmfnFUj2P/BcD9sVXfflW2y8mYrUzm2VGXcSMX69lJ9j169dn7kZShZPdBBUqcNqIWW7jsA+B+hUM3z63e3rq98yETmCeg75ixk/Y+Ph4jjF/MmC7nVR3qmkzKbUVMyZiO3bs4D7Q7GDfAJmAsnseO3fuzHKfjv+AZXelqMvSoxAx43e/8bGTmGW/SzinFQhdd3dqEjP1vKvfl2PngDx58mQRi+w2oZhKzJgv/v7+3LTq1q0bt/yu+kVN6H1GbcSMjcGuBNnnnI3Jzj9sVYQtDTNBY5919TzyfNg5mH1eVe9FanM+ELONRYuZNldm2e0y5HcLavNNi8HWRsw0jaO+m5Ftchg4cOBHN1S12c2Y0xVUThNDXzHLaRdjdstGmiantmLGRJN9a2bf9thSmer9Ofatmh2q24j5HYw5cRbyKIZQMWM5mzt3Lnd1RmKmnZjp+sWMn1+axIzlZPHixRg1ahQ3d9SFiv8/28ykurNRffciE73jx49r/TiMWFdmLE7mC7syY48SsSO3eDR97rQRM34ZU30XI3uEgn+cia7MNJEGoO2VmepzZvxaNjOf09IO+53q+rcuz7JoI2aaxtH1OTP1uPjdfkwItT1Baytmqmz5qyHV57pUny9jk5p90FXvi2iRZggRM3bCYT6x+yzs4DebsH+rPmem+iyQPvcVeP+Fihl/4mF/Z3fPjP2cCTI7cnqmUBt2+i4zZvfZ0eYLnTb3zIQuM2Z3f4/npM1mLU1ixmypjqH+uefnCRtLfZlc9TkzIffL2Jhiipm6IOcWj6b5o42Y8fNY9fky1S/XbK6o543nynY2q34mmS2xn9HTFKPZXJlpcpR+TwSIABEgAkQgJwIkZjQ3iAARIAJEwOIJkJhZfAopACJABIgAESAxozlABIgAESACFk+AxMziU0gBEAEiQASIAIkZzQEiQASIABGweAIkZhafQgqACBABIkAESMxoDhABIkAEiIDFEyAxs/gUUgBEgAgQASJAYkZzgAgQASJABCyeAImZxaeQAiACRIAIEAESM5oDRIAIEAEiYPEESMwsPoUUABEgAkSACJCY0RwgAkSACBABiydAYmbxKaQAiAARIAJEgMSM5gARIAJEgAhYPAESM4tPIQVABIgAESACqmJ2EkAjQkIEiAARIAJEwNIIpKenn/4/uyRhqSpN5g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bMAAAEBCAYAAADy70v5AAAAAXNSR0IArs4c6QAAIABJREFUeF7tnQV0FFcXx/+7G/eQBAjB3V1aoAWKFnf3YoUCH06RQqFIW9rixYtDcG2haHF31yAJJMRdN995k066WZLszu6szp1zOEDy3n33/u7b+e+8eXNHBjqIABEgAkSACFg4ARnz//Xr1+kJCQkWHgq5TwSIABEgAhIlcIoTs8ePH6eXLl1aogwobCJABIgAEbBkAk+ePAGJmSVnkHwnAkSACBABkJjRJCACRIAIEAGLJ0BiZvEppACIABEgAkSAxIzmABEgAkSACFg8ARIzi08hBUAEiAARIAIkZjQHiAARIAJEwOIJkJhZfAopACJABIgAESAxozlABIgAESACFk+AxMziU0gBEAEiQASIAIkZzQEiQASIABGweAIkZhafQgqACBABIkAESMxoDhABIkAEiIDFEyAxs/gUUgCGInDkyBHcuXMHo0ePhr29fZZhXr16hcWLF2PUqFEoUqQIoqKiMHv2bPTt2xeVK1f+qO3cuXMRExOT+XPWrkWLFpn/z60/a7R27Vqu7VdffWWocMkuEbBoAiRmFp0+ct6QBMQQM2Zj7969mDJlCid67OCFq1y5cpniRGJmyEySbSkQIDGTQpYpRp0I6Ctm6ldvqk6w37GrtREjRnBXciRmOqWIOhGBTAIkZjQZiEAOBPQVM01Lg6q/JzGjaUgE9CNAYqYfP+ptxQT0ETNN4qSOTVN7TcJoxWmg0IiAVgRIzLTCRI2kSEAfMWMbR5YtW5blXlluDEnMpDjDKGYxCZCYiUmTbFkVASZmGzduzDEmV1fXTLFSFyMmZqzv9OnT4e7urpEL3z8oKCjHto0bN6bdjBpJUgOpEiAxk2rmKW6NBPS9MlMXs6SkJCxatAi3bt3KHLtAgQKc4LEjp6397He0zKgxXdRA4gRIzCQ+ASj8nAnoK2aalhmZ/ePHj5OY0SQkAiIQIDETASKZsE4C+oiZpntgjBiJmXXOG4rKNARIzEzDnUa1AAL6iJk2S4MkZhYwCchFiyFAYmYxqSJHjU1AXzHL7aFpXuwePnxIy4zGTiyNZ5UESMysMq0UlBgE9BUzfimRbQSZPHlyZs1G1Z2LVatW5Wo/JiYm0gYQMZJGNiRLgMRMsqmnwDUREEPM2BjZbbvndzHy2/Y13WOj3YyaskW/lzoBEjOpzwCKnwgQASJgBQRIzKwgiRQCESACREDqBEjMpD4DKH4iQASIgBUQIDGzgiRSCESACBABqRMgMZP6DKD4iQARIAJWQIDEzAqSSCEQASJABKROgMRM6jOA4icCRIAIWAEBEjMrSCKFQASIABGQOgESM6nPAIqfCBABImAFBEjMrCCJFAIRIAJEQOoESMykPgMofiJABIiAFRAgMbOCJFIIRIAIEAGpEyAxk/oMoPiJABEgAlZAgMTMCpJIIRABIkAEpE6AxEzqM4DiJwJEgAhYAQESMytIIoVABIgAEZA6ARIzqc8Aip8IEAEiYAUESMysIIkUAhEgAkRA6gRIzKQ+Ayh+IkAEiIAVECAxs4IkUghEgAgQAakTIDGT+gyg+IkAESACVkCAxMwKkkghEAEiQASkToDETOozgOIXlcCH6DiExyUgPDYBqWlKznYRHw8U9nIXdRwyRgSIQFYCJGY0I4iAAAIvQiJw/WUgbga84/6ExcYjMi4REXEJiEtKztbS1PYNMbV9A5x9GICOP27Kto2Lgx08nB25Pz5uTqhStABqlPBD1WK+yO/hKsBDakoEpEmAxEyaeaeo1Qikp6dDJpNl+em7yBhcfxGE6y/Zn0BceR6I6IREweymdWiIKe1yF7PcjHq7OaNmCT/UKO6H6v/+7exgJ9gP6kAErJkAiZk1Z5diE0zgUVAodl+5D/+Ld/EsOExw/+w68GJ27mEAOuRwZSZ0oLJ+Pjg1awhsFHKhXak9EbBKAiRmVplWCkoIgcfvQrHnygPsvnofD96GCOmqVVtezM4/DEB7kcSsSeVS2Da2O5SxEfgwszEcqjSFQ/WWsK/QQCufqBERsDYCJGbWllGKRysCT96FYc/V+9hz9QHuvQnWqo+ujQwhZptGd0OLaqWRcPUAov1nZromd3SDQ9VmsK/REnZFq+rqMvUjAhZHgMTM4lJGDgshkA6AvxP29D0TsAfcn7uv3wsxo1dbQ4jZk2Xj4ensiKhNk5F4++9s/VN4+sKxRkvYV28Fm7xFM9qkKwEZLU3qlVDqbJYESMzMMi3klJgEbrwMwvd7TuHY3WdimtXalthi5unigMdLxnPjf5jeAOmJsRp9sS9bD84thsO2YLl/RS0dUNvwotEINSACZkyAxMyMk0OuCSegeiV293UwZu09hcM3Hws3JGIPscVsUocGGN/uc6QE3Eb40gGCPHWo2AjOzb+GjW9JEjVB5KixuRMgMTP3DJF/ggk8DPqAOXv/wd5rD8C23Jv6EFvMzs4ZBrabMfbIcsQdXyM8PJmM2zDi3HwYbHz+XX4UboV6EAGzIkBiZlbpIGf0IfA8OBw/HjyLzedu6WNG9L78Q9Nibc1/v24qFHI5whb2RurbB7r7K5fDsXpLODcdCoWXn+52qCcRMAMCJGZmkARyQT8Cr0Ij8eOBs1h/5oZ+hgzUW0wxa1y5BLaP7Zm5JV8Ul+UKONZuB+cmg6HwyCeKSTJCBIxNgMTM2MRpPNEJJCSnoPLkpQgMjxbdthgGxRSzjaO64svqZZB4/RCitn0nhnuZNmQ2dnBpNx5On3YW1S4ZIwLGIEBiZgzKNIZoBNKRDhlkeBn0Cn1nDsTm79ehiG8RHLjxCN0X+4s2jpiGxLxn9mTpeHi6OCJqy7dIvHlUTDczbdmV+RTuPedA7uxhEPtklAgYggCJmSGokk3RCajWTtx61B9jF05CQlICivkVw40NFyCXy9F2wWYcv/dc9LH1NSiWmLFixC9+n8i5o+2WfF19l7l4wr3XPNiXqq2rCepHBIxKgMTMqLhpMF0I8EIWHReD4T+OwsFzf2Yxs+rbZejWtDO3zFhp0hIkpqTqMozB+oglZpPaN8D49p8j5fVdhC/uZzB/VQ07fdYDLq1Ggy1Bgu0MpWfTjMKdBhFOgMRMODPqYQICNx7dRM/v+uNdaPaVO979+RJODk5Y+NcFTPE/ZgIPcx5SLDE788NQlCuYF7FHVyDu2CqjxajIWxQe/X6BTb5iRhuTBiICQgmQmAklRu2NSiBNqcRPm37Bz5t+Q5oyLcexW9X7Eltm/QFlejrqTF+BB4EfjOpnboOJJWb8lvzwRX2Q8ua+UeOTKWzh0no02JXafwXCjOoCDUYEciVAYkYTxGwJvAl+iz4zv8LNx9o9N3b696OoVqYqbgQEof7M1WYTlxhi1rBCceyc0AvKhBjufpmpDruSteDeex7kLnlM5QKNSwSyJUBiRhPDLAk8DHiMFqPaIDI2Smv/PFzc8WLvQygUCozacBhrTl3Tuq8hG4ohZuu/6YJWNcsi8cZfiNo61ZDuarQtd/OB54i1sPEqqLEtNSACxiJAYmYs0jSO1gTuPLuHNmM7ChIy3vj0r77F+F7/Q1R8IipMWIzwuAStxzVUQzHE7PHSccjj4oSordOQeCPrBhhD+Z2bXXZl5jl8DVeNP7u3dJvCJxpT2gRIzKSdf7OJnj8hso0ebcd3Rky85krwOTn/Yu8DeLl7Ycele+i/YrfJY9RXzLJsyZ/ZGOlxkSaPiTkgc/JAnuGrYZO/BNKVaZDJFWbhFzkhTQIkZtLMu1lFzQvZ5XtX0WFiV8QlxuvlX7XSVXDq96OQyWRoPn89zj56pZc9fTvrK2asQj6rlJ/65gHCFvXW1x1R+8scXeE5bBVs/cogXamETE7vShMVMBnTmgCJmdaoqKEhCPBCdvbWeXSe3BOJyYmiDOM/ZzNafNoUAR8iUPXbZUhOzXknpCgD5mJEXzE7PXsoKhTKi7hjqxF79HdDuyvYvszeGR6Dl8KuaBUSNMH0qINYBEjMxCJJdgQT4IXs1LV/0HVqbySnJAu2kVMHGxsbBB56Dgc7B8zbfwaz954SzbZQQ/qKWeaW/CX9kfLqjtDhjdPexh6eg5fArkRN44xHoxABNQIkZjQlTErg6ZtnqNmvnkF86Nm8G36ftBipaUrUmLocT9+HGWQcTUb1EbPPyxfD7om9oUyIxofpDTUNZdLfy2zt4TP9CGRO7ib1gwaXJgESM2nm3ayiXrpzBab+PsMgPl1Zfw5lCpfC5Wdv0OiHdQYZQ5NRfcRs3Tdd0IZtyb91FFGbv9U0lEl/n+d/W2BbsJxJfaDBpUuAxEy6uTdp5FGBz3Fl7Q9oPG0N5HIFdp/ci8FzR+Ra5UMXhwvl9cOdrde4QsSDV+/DlvO3dTGjVx99xOzRknHwcnVC1PbvkHjtkF5+GKyzXAHvbw9A4emL4OgPGLz2G6zovxAFPH0NNiQZJgLqBEjMaE4YnUBSTCR2D2uImPevkbdsdbRd9BcUNrY4ee00ekzrJ9omED6w38b8jIFt+iIsNh4VJy5GVHySUWPWVcz4LflsV2bIjC/MZku+KjyZoxu8J+/jXhfz8sMrdF7SB0ER71DWtzQOjdsJZ3sno7KmwaRLgMRMurk3SeTK1FQcGNMKwQ+uZo7vXqA4Oq85Cxt7R1x/eAMdJnZDVJy4L9p8deAJWIWQDWdu4ut1B4wau65iNq5tfUzu2Aipbx8ibGEvo/qszWByj/zwmrALcnsn3Hv7AF2X9kOEyjNwX5RvgM3DVnOlHNk76OggAoYkQGJmSLpkW4VAOleg9uTcIXh6YtdHZBzcvdB9w1XYu3qAbQppNaYDgsNDRCNYt9In+HPhPu7Zs4az1+LK87ei2dZkSFcxOz1rCCoUzoe4E2sR+9cyTcMY9fc2BUrDc9RGyG3scP7JJfRdOQTxyR9XWxnd/GtMbj2WqoQYNTvSHIzETJp5N0nUDw6uw9mF43McW2HviJ5bbsLJMy8CPwRxgvYyKEA0X5mY1av8KZ68C+V2N6YpmcAa/tBVzILWTIGtjQLhywYi5aV2xZYNHw1gV7Ye3Af+BrncBn/e/hvD/hiNlLSc3yG3YsBCtKveigTNGMmR8BgkZhJOvjFDZxs+dg6qj7Tk3O9XsZJI3dZfhrtfcUTERKLjpO5gJa7EOFycXBCw7zFsbWzw3a4TWHDonBhmNdrQRcw+K1cUeyb1yaiS/10jIF2pcRxjNHCo1RZuXb+DTCbH5gv+mLh9OidSuR12NnY4PG4nKhYsbwwXaQyJEiAxk2jijRk2E7DdXzdCRMAjrYdtu+hP+Fb8hNsM0n1qX5y6/o/WfXNr+HXHwZj/zQ9ISknlKoO8CjV8nUNdxGztiM5oW6scEm8fQ9SmSaLErq8R5y8GwPnLb7il2oVHluHHwwu1NlnIqyDOTD0CB1t7rftQQyIghACJmRBa1FYggYz7ZOcWjcf9A8Kf8WoyfR2KN2jHbddn2/b3nNoncPzsm9/bdh2F8hXEmUcBaDF/gyg2czOii5jxW/Kj/b9HwtX9BvdR0wCu7SfAsX53IB3c1Ri7KhN6DGk0AN93nCK0G7UnAloRIDHTChM10pXA68vH8NeUbrp2R70R81ChwxCu/4QlU7B6n3BRVB+8fLGyuLDmNHeF0Xv5Luy5Yti3NgsVM3Pbku/e90c4VG7KfakYsm4Ud59Ml4PxPjR2J6oXraJLd+pDBHIlQGJGE8RgBJJjo7Ctb00kRulXRqpqj/+h9lfTOfH5desifL9mrt4+r5u+Ep0atcf7qFhUmrgYcUkpetvMyYBQMRvTpj6mdGqE1KAnCPu1u8H80saw58gNsCtSCYkpSei/ahj+eaTffcbiPkVxZtoRKOh1MdrgpzYCCJCYCYBFTYURYDsX2Q5GMY4yzXugwYQl3MaDrUf9Mfyn0Ro3Hmga992fL+Hk4IQVJ65i7CbDvfBSqJidmjUEFdmW/JN/IPbPJZrCMMzv5Qp4TdwDG+9CiE6IRvdlA3BTpCLHY1qMwMRW/zOM32RVsgRIzCSbesMGHv7yAXYO/gzQsNNNiBeFajdBiznbuPJXRy7+jT4zv9Kr0n6rel9iy6w/OBfqz1yNm6/eCXFH67ZCxSxo7VTYKuQIXz4IKS9uaD2OWA3ZK124qh6uXlx5qs6Le+NZ8AuxzMNGrsDxyQdRxreUaDbJEBEgMaM5ID6B9HTsGdEEHx6Ls6Ve1UHV8leX7l1Bp0ndEZsQp3MMZ1YeR5VSlXD/bQjqTF8BpYjiyzslRMzqlS2CfZP7Ij05ASFT2ZcB427J56p6jN8JuYNzlvJUOgPOoeMnJWth7+itYpslexImQGIm4eQbKnS2c5HtYDTUoVr+6sGLh2gzvjNCI0N1Gs7HwxuPd93h7uFM3HoUS/++pJOd3DoJEbM1wzuhXe3ySLp7ApEbJojuS24GWVWPPKM2QmZjl215KrGd2TZ8HRqW+0xss2RPogRIzCSaeEOFzTZ7bO9bE0mxUYYagrOrWv7q9fs3aDu+s87VQmYP/Q6juo1AQnIKyk9YhOAo3a/0sgtaiJg9XDwO3m5OiN45CwmXxXkUQZtE2JWsBY8hy8EeWs+tPJU2trRtU8GvLLfcSAcREIMAiZkYFMlGJoHzSybh3r7VRiHCyl/12HgNzt6+iIiO4ATtzrN7Oo39Yu8DeLl7Yf/1R+ixRPgzVGJcmaluyf8wuwWUUeLVpszNP4eqzeHWaw63uUab8lQ6Ac6h0+qvlqB11RZimiRbEiVAYibRxBsi7MSocGzqWh7K1GRDmM/epkyGrusuwrNwacQnxqPrlN44e+u84PGrla6CU78f5bb/t12wGcfvPRdsI6cO2l6Z/a91PUzt/AVS3z9D2IKuoo2fmyGnz3vBpc1YLm5ty1OJ6VjJfMXxz9S/uPGpsr6YZKVni8RMejk3WMQXf5+GO7uWG8x+bobb/HoQBarUQ0pqKgbMGoyD54Rvtd89fxua1P4CgeHRqDRpCRJTci6eKyRIbcXs5PeDUalIfsSd3oDYQ4uEDKFTW5dWo+DUqB8nIgv+XIxf/jLNYwC/9ZqH7p901ikG6kQEeAIkZjQXRCGQGB2OLd0rIjUpURR7uhhpNGk5SjXNqDYy+pdx2PDnFkFmWEHcwMPPYWdrh4V/XcAU/2OC+ut7ZRa0dgpsFQpE/D4Eyc+viTJ2Tkbce8yGQ42MSva6lqcSy0H2RupLM07AVmErlkmyI0ECJGYSTLohQr60aiZu+y82hGlBNusMmYkqXUdyy1bzNyzAvA0/C+rft2UvLBn/K9KUSm6r/oPAD4L6Z9dYmyuzKkV9cXzmIKNsyfccvgZ2xasjNS0VQ/8YrXN5Kr3BqBiY3WkaBjXsJ6ZJsiUxAiRmEku4IcJNjovGpi5lTXpVphpXpU5f49Ovf+AEbf3hzdxVmpDj+sYLKFmwBG4EBHEPU+t7aCNmq4d3RPvaFZB07zQi14/Vd8js+7OqHuN3wCZvMe5FmuyFmmznojkc+d3z4sbsc/RWanNIhoX6QGJmoYkzJ7dvbVuIy2tmmZNLKNGoIxpPWQWZXI4DZw9jwKwh3JWINkehvH64s+0a5DI5Rq4/hLWnr2vTLcc22ojZg8Vj4ePmjOhdc5Bwabde42XXWbWqR0RcJLou7cc9S2ZOx/YRf6BB2frm5BL5YkEESMwsKFnm6urWnlUQE/zG7Nzzq/Y5Wv64C3KFDc7cPIduU/twOx61OdhSI1tyjIxPRMUJixEel6BNt2zbaBIzQ2/Jl7t5w2viXq6qR1DEO3Re0oer7mFuB3sbNXsrNR1EQBcCJGa6UKM+mQTe37uE/aNbmi0RrxIV0GH5SShsbHH76V3uzdXaVgt5e+g5XJ1c4H/xLgas3KNzjJrEbHSrepjW5QukBb9E6M+ddB4nu46KfMXg9b+tkNnac/UVWZ1FVm/RHA9bhQ3uzbsMN0c3c3SPfDJzAiRmZp4gc3fv9M8j8fiIsF2Dxo5JtfwVqxbSakwHvNbiSrJxzUbY/eM27t5b8/nrcfaRblczmsTsxPeDUblIfsT/sxkxB38VDY9tsarwHLYKMoUNV/G+x7IBiEqIFs2+IQzN7TIDAz7vbQjTZNPKCZCYWXmCDRleamI8NnQqDfa3uR+q5a8+RIai7bhOePDykUa3jy4+iE8q1kbAhwhU/XYZklPTNPZRb6BJzILWTIGtjQIRK4ch+ekVwfaz6+BQ6Qu49fmJu2fI3kHWf9XXSEwx3WMT2gZVqWB5/D3J9G/W1tZfamc+BEjMzCcXFufJ81N7cPyHQRbjt2r5q9j4WG7J8fL9q7n67+Lkgtf7n0ChUGDe/jOYvfeU4HhzE7MsW/KnNwTS9H9JqGPdLnDtMJm7otxz7SBGbDDQ7kjBJLTrwOo1srqNdBABIQRIzITQorZZCJyYMxjPToq/886gmFXKXyWlJKPPjIE4ein3h6PH9hyFGYOmIjVNiRpTl+Ppe2Fvzs5NzFZ93REd6lRA0oMziFyn/wsrXb4cAefGX3EI153ZhKk7zWuXqTa5HdywH2Z1mqZNU2pDBDIJkJjRZNCJQLoyDevbFUdyfIxO/U3dqc0vB1Cgan0olUrurdXb/t6Rq0sP/W+hgI8vLj97g0Y/CHt7dm5ilrklf888JFzYqRcWt87T4fhJB87G/EO/YdFR05QW0ysIAL4e+XFj9ll9zVB/iREgMZNYwsUKN/DmGRwa314scyaxw5e/Ystx36+Zi1+35lwPsXyxsriw5jS3dDdo9T5sPX9ba59zEjMxt+TnGboCtqVqQ5muxJgt32LHZd13X2odmAEbsuLDpfOXNOAIZNraCJCYWVtGjRTPhWXf4u6elUYazXDDqJa/WrV3LSYsmZLjYBtnrkW7z1sjLDYeFScuRlR8klaO5SRmI1vWxXddGyMtJAChP3XUytZHjWQyeE3YxVX1SE5NxqC13+DYPeH39XQb3HC9prebiOFNBhtuALJsdQRIzKwupcYJaGuvqoh5/9o4gxl4FNXyV7tP7sXguSOQpsx+12LwkVdwsHPA+jM3MXzdAa08y0nMWC1GtgEk/uxWxOxfoJWtLI1sHeA9eT8U7j6IS4pDj+Vf4eoL/aqVCHfCMD3qlqqD3aM2G8Y4WbVKAiRmVplWwwYV/vIBdg6yrrJDquWvTl47jV7fDci2WkjXxp2wasoybrmx4ey1uPL8rUbYOYlZ4JopsGNb8lePQPLjixrtqDaQuXjCe9JeyB3dwMpTdVrcGw+DHguyYc6NFXIFnvx8E052jubsJvlmRgRIzMwoGZbiClteZMuM1naolr9i1ULaTejCvcFa/Ti/5hQqFi+PJ+9Cud2Nacr0XFFkJ2aZW/JTkxEy9TNBW/IV3oXgNc4fMlsHsy5Ppe/8WDVwMdpU+1JfM9RfIgRIzCSSaDHDPDl/GJ4ey333n5jjGdMWV/5q2QkobO3wIvAlWo/tiMAPQVlc8PHwxuNdd8CuHr7bdQILDp0TLGYrh3VAx08qIunhOUSuHaV1iDaFKiLPN+u4qh7mXp5K66ByaNj/s16Y13Wmvmaov0QIkJhJJNFihunfvw4i3zwV06RZ2XLNVxBd1l6EraMz3ocFc4L29M2zLD7OHzEbX3cagqSUVFSYuBhBETk/opDdldmDRWPh4+6MmH0/If7cdq3itytbDx4DF3FVPSylPJVWgeXQqFqRKvhz/C59TFBfCREgMZNQssUIlb1Jem3LAmKYMmsb9q4e6L7hGhzc8yAqNhrtJ3bFjUc3s/j86sATeLi449jdZ2j3S871KdXFzEYuB3urNLvvFjqvHdLCNL9xwKFWW7h1ncH1saTyVPokmRUeDvjtPvcqHjqIgCYCJGaaCNHvsxAIunUOB8e1lQQVha09um24Atd8hZCYlIju0/ri1PV/MmOvW+kT/LlwHycwvZfvwp4r97Ploi5m33z5KWZ0a4LU0DcIm99OI0vn5sPg3GQwN86+64cwcuN4pOaw21KjMQtrcHzyAVTwK2dhXpO7piBAYmYK6hY85m3/xbi0SkL3MWQydF51Bl7FK3Av92Tb9vec2peZwf0/70TDGp/jfVQsKk1cjLikj2srqovZsZmDUJVtyT+3nVtmzO1QrerBylNN2zUb6em5bzix4On1keu/9pyLHp92saaQKBYDESAxMxBYazV7+qcReHx0m7WGl2NcrX/aA78aDTkhYQ9Wr96XUdLKzsYOgYefw87WDr8fv4Jxm//6yIa6mGVuyV8zEsmPzuc4puegJWD3ydgx58DPWHpsleS496vfE/O7fS+5uClg4QRIzIQzk3SPA2Na492dC5Jk8PnYhSjbsg+33Ldw+1LMWDWb48DeSM3eTM2Erv7M1bj56l0WPqpiNsP/ONjD0um5bcmXyZBnzHbYFihlNeWpdJ0w9PC0ruSk14/ETHo51yviLT0qITYkUC8blty5Zr/JqN5nAidoW4/645ufx3DVQm5tvoxiBYri/tsQ1Jm+AkqVpUBezM49DEBwVCw6fVIRyY8vIGL1Nx+jsLHjHoZWePpaVXkqXXNe2KsQLs88qWt36ichAiRmEkq2vqGySvmrmvroa8bi+5dvOwD1Ry3gBO3IxWPoP2sQ8nv74saGC5DL5Zi49SiW/n0pM05VMStdwBt53V0Qs/9nxJ/Nulwrc3SD9+R9kDt7WF15Kl2TbiNX4PXChxxrOohAbgRIzGh+aE0g+l0AtvWurnV7a25Y7LM2aDrjD8hkclx/dBMdJnYDe/asZ/NuiE1MRqVJixEcFcch4MXswqNX+LRM4Ywt+T92QNqHV5mI5B754T1hN2T2jgiNCUPXpf2sqjyVPnPh5g/nkN89nz4mqK8ECJCYSSDJYoXIlhcfHdmM9LQ0JER+QEJ4COLDgxEfHoLYEM01CsXyw1zsFKzeAC1/3AUZqyP4+inajOuEaxsuwNXJBfuvP0KPJf5ZxCwkKpa7KkuLDEboD/+VabIpUBp5Rm2CzMYWb8IDuTqLb8KqYGdOAAAgAElEQVSkxzOnvB4cuwM1i1Uzl7STH2ZKgMTMTBNjiW4lxUQiPiIE8WHvkRDxgRO5hIgMsWOix4tfQmSoJYaXrc9eJSuiw9JjYM+kBYYE4qfNv2HhmJ+5q6+2Czbj+L3nmVdmvIH4CzsQs2c+99+Mqh4LOUFkhYLZFRm7MqPjPwIrBixEu+qtCAkRyJUAiRlNEK0JPHsThIDAYLg6O8LH0x1uLs5wdnSAva0Nd69IyBHHBO/fq7oMscsQwCw/iwhGSnysELMmacsequ6y9jxsHV0QHh2BmPgYFMlfGIHh0ag0aQnGt66PKe0aZPoWuXY0kh6ehWpVD/bqlp6/f4XYxIylSTr+IzCn83cY2KAPISECJGY0B8QhMGvVFvy8PvsCwzY2cpQuXAhlixVCiYK+KOKbDwXyeiFvHnfkcXODm7MTHB3sYGtjI+hmfmpifOZSpuqVXqbo8VeCkaFQpn78wLI4kWu24uDqgW7rr8LBwytL41//PI/ElNRMMeO25E9vCOfPesClJdvNKONepsleqslerknHxwSmth2Pb5oOJTREgMSM5oA4BMYuWIHVez5+KFiodVcnJ1QoUQSlivqhuJ8vCufPC1+fPPD2cIOnqwtcnBzhYG8HG4VCe9Pp6UiMDs9Y0owIybzC40SPCZ7KUidrZ4hDtfyVqv191x6ifc2MkkzJTy4hNeQlnOr34P6/4/IejNnyLfc8GR3ZExjTYgQmtvof4SECJGY0B8QhMHjWb9h+5LQ4xrS0Uii/D8oVK4xShf1QtEA+FMzng3x5PODl4Qb3f5c57QQuc7IruIx7ev8JHX+l9989vox7f6lJCVp6+m8zlfJX2XVUxoRC7urN/YpV9GCVPejIncDQRgMws+MUwkQESMxoDohDoO+0n7D3ZM7ll8QZRTcrdjY2KF20IMoUKYgShQqgSIF8KODjhbye7vB0d81Y5rS3h62NQtAyJ7tnF5+5iSXjii+Bu9LjN7b8+zO2zJmWmul8y3k7Uah2Y64qiPozUuxnrMYiq7VIh2YCfep1x0/dM6qt0EEEciJAG0BobmhNoNukOfjz7BWt25trQ3ZFV6lUMZQs7Mfd3yuUzwf5vT3h4+EODze2qcURDnZ2UCiEbWpJjAr7bzkzIoSr5ejo4fORmI3cNAG7rvxXrNhcOZmLXx1rtcWyvr+Yizvkh5kSIDEz08SYo1vt/zcTJ65kfaeXOfoppk/F/HxRtlhBlCzkh2IF8sEvnzfyev63zOnkaA87W1vIBVaoYPfIklKSEZ8cj5iEGITGhiM0NgzvI98jIPQNXoe+wZPgZ3ge/FLMcCzS1peVm2Ld4OUW6Ts5bTwCJGbGY23xI7X73wycvHLL4uMwVADVypZEmaJ+KOqbH0X98uPLerWQx91V7+GY8LGdjnFJ/wlfWFw43kW8yxS+p8Ev8Cz4ud5jmaOBllWaYe2gZeboGvlkRgRIzMwoGebuSs/J83DwzH81B83dX1P5x3Zjrp0xFi0/q52tC5eD4zHoTCDyOtrAx8GG+zsf+7ejAnn//T/7WV5HBdzsBOzoBJCmzBA+dsUXnRCD8NgIfIgN5a74WHWR5yEBnOi9CAmwmPeidajZBsv7/WqqdNK4FkKAxMxCEmUObn4181fs+Pu/Ny2bg0/m5gN75MD/x6ncBhR2XH93Ds62LijrXRUPt9xB6S4VoLBTYF9ANPqf0lyyylYu44Qun9N/wscLHS98TARZG6HCp77UGR4XiZCYD5nC9zLkFbfU+fLDKyiVpnt0oNsnnbCwV0bFFDqIQE4ESMxobmhNYOT8ZVh/4G+t20ut4cD2LfDTmEGwt7WFMj0NK67NxdHnu7Cy9WHkdymIowP3QW4rR5PlrQG5DMsfhGPqlWDRMPHClyF2//3xccgQO+5KkF39OdrAXeAVn/pSJxM+dsXHljrZFR8TPrbU+eLDS9GFj1X/YFVA6CACuREgMaP5oTWBiQvX4PcdB7VuL5WGTo4OWDltNNo3qsuFHJMUhfHHeuJ9bMaV1+6u12Ajt4V/w3VIDI1H8dal8dn8Ztwy37SrwVh23zAPcefG30YuQ3410ctY9swQO7bEyQuirsIXn5SA6IRoZAofW+oMeytY+Ma2+AYTWo2WynSiOHUkQGKmIzgpdpu5YhN+2bhLiqHnGHOZooXg/+MU7tk2dtx6fxHfnx4OJTKW5RxtnLC980VOuDZW+m8TQ4X+1VBzfD3u54P+CcTul9Fmy5UJH7fUmXl196/YZd7fU8Dn39/rLHzJCRm7OmPCwW1uiXzP7egMCH2NjjXaoFW1FmbLhxwzDwIkZuaRB4vw4sc/duCH1VsswldjONm1WQMs/fYbONrbceWoVlybwy0rqh6+LoWwovUhpKcqsbFq1u3lNSfUQ4V+1bi3Unc59honAq2jyHBBZ9usy5z/bmzRd6nTGDmlMSyXAImZ5ebO6J6v3XcE//vpd6OPa24Dsntiv00Yhj6tm3CusWXFSSf6ITD642fCynlXw/wm65ESl4KtdVZ+FEr9eU1Rok0ZpCnT0fDgC9wNTzK3cA3qT07Cp+9Sp0GdJuNmSYDEzCzTYp5OHb98Ax3GfG+ezhnJK7acuGXuZK5QMjvuhlzFdyeHZC4rqrtRt1ATTKr3C+JD4rDziz8+8lIml6Hx8tbwq18EyWlK1Nj9HG/iTFf930gYBQ1zo1NJFHezE9SHGkuPAImZ9HKuc8RPXgWiRo/hOve39I5sgwfb6ME2fLBlxbU3f8ahJ1tzDatVqe4YUuNbRD4Lw/7227JtK7dToMWGjvCplA9xKUqU93+CqBTTbYU3pzwpZDKE9CsL9jcdRCA3AiRmND+0JpCaloY8n3eymIdttQ5MQ0NWlX/+6K8wuGNLrmVccgy+PTkAryKfahyiV6UR6FphCN5ffoujX+Vcj9HW1Q6ttnWBe1FPhCamovT2J1CmazRv9Q2KuNrhdueSVh8nBag/ARIz/RlKykLJNv0RHBYhmZhZEeLN8yajetmME+r9kOuYemoQ0rV8/9iIWjPQrERHvDj4GGe/PZYrN0cfJ7Ta2gXOvq4IiElG1V3PJMM5p0AbFnDGvuYZS7p0EAG6MqM5IBqBxkMm4sq9x6LZM2dDrBzV6ulj4ObilLG1/s5C7Hm4XpDL0z5fjFoFGuDOymu4uURzKTCXgm5o7d8V9u4OuBWagIYHpV1oeEAZT/xW11cQc2osTQJ0ZSbNvOsc9Yi5S7Dx0HGd+1tCR/aG61nD+2Fkj3acu/EpcZh8op9Wy4rq8S1otgWl8lTE+ekn8GzvQ63Cz1PWG19u6gQbR1scfRODbsffaNXPGhvNqpUPoyp6WWNoFJPIBEjMRAZq7easfXs+e6Hn1nmTUaN8aS6Vj0JvY+rJgUhV/vfiTSE5Xtv2KLyd8uPPXrvw4fZ7rbvmr+2HpqvbQa6QY+2jcIy7qH1frQexgIZ7mhXBF37OFuApuWhqAiRmps6AhY1/6/FzfDZgrIV5rZ27jWpVwYbZE+Dp5qrzsqL6SHwpq001V0CZKEwQizQrgQa/ZFS+mHPzAxbcDtUuECtq9bZ3WbjYCntJqhWFT6EIIEBiJgAWNQVXrcK7QSekpKZZDQ6FXI5pg3tiXN/O3Fuh2bLitJOD8DzigV4xOtu6Ymunc5yNDRWX6mSrTPdK+GRaA05cR5wPwtanUTrZscRO5TzscbFDCUt0nXw2AQESMxNAt/Qhvxg8AVfvP7H0MDj/83l5cg9B16lUlvv/07B73P0xXZcVVaEUdCuGZS33QZmixKZqur8pudrIT1B5aE1O0Dofe4MTgbFWwV5TEP1Ke2BRvYyal3QQAU0ESMw0EaLff0Rg/K+rsHLXYYsnU79aRWyaMxHeHu6cUGy7txz+91eJFlelvLXwwxdrkBKTjK2f6me37qwvUKpjea7sVfM/A3DtQ4JofpqroaX1C6B3KQ9zdY/8MjMCJGZmlhBLcGf/6YvoPcVyX5bIlhIn9u+KKYN6QC6TITE1Ht+dGorHYXdExf9Z4RYYX/dHxL2Lwa6mG/SzLQO+WNwKhRoVQ4oyHXX2PMOLGOsue3WlY0mUdqcyVvpNHOn0JjGTTq5FizQhMQm+TbojzYRvH9Y1GLa5g23yYJs92PE8/CEmH++LZGWyriZz7NemdC8Mqj4R4Q9DcbDLdr3ty23kaLauPfJVL4CEVCUq7niKsCTruXepCoht+mCbP+ggAtoSIDHTlhS1y0KgzajvcPrabYuiwu6LbfxhItj2e7asuPPBGmy5q9vGDG0C71tlNDqVG4jAc69xfNgBbbpobGPjZIuWWzrDs5QXIpPSUMb/CZLSrK/uVRM/F+xqVlgjD2pABHgCJGY0F3QisMz/ACYvWqtTX1N0+l+vDpgxrA/YA9FJaYmYfnKw6MuK6nGNrjMbXxRri6d7HuDCdydFC9vByxGtt3flyl4FxqVwV2jWJmfz6uTH1+XziMaMDFk/ARIz68+xQSJ8GfgelbsMNYhtMY2yUlR/fD8ezT6twZl9GfGE263I7pMZ+pjRYDmq+9bDzSWXcWflVVGHY2Wv2BWao5cT7ocnot7+F6LaN6UxVh//aY/S8HawMaUbNLaFESAxs7CEmZO71bp9jWdvgszJpSy+VCldHNt+nAJWLNgYy4rqIH5r7o/inmXxz4SjCPhLc4V9oSA9SubhBM3W2Q6ng+LQ/ugroSbMsn2dvI442qqYWfpGTpkvARIz882N2Xs2Z/VWzP/D3yz9HNalNeZ8MwDs9S1sWXHm6a/x4MMNo/q6vv0JeDp440DHbYh4EmaQsfNW80Xzde0ht1Vgy9NIjDhnvl8utAVAS4zakqJ2qgRIzGg+6EyAvQqmVNsBZvV+MxcnR6ydMRas4j07Xkc+w4TjfYyyrKgOcl+3W9yPNlZapjNjbToWbFiU27YPGbDgTijm3PigTTezbENLjGaZFotwisTMItJkvk62+98MnLyScdI29VGhRBH4/zgVRQrk4wR2/+NN+OPWLyZxy90+DzZ2OAW2M2NDJcPtmOSDK9mhHOrNbszFPf7Se6x9ZJnvnKMlRpNMV6sYlMTMKtJouiD2njyPvtN+Mp0D/47cv10zLBgzBPZ2tkhOS8IPZ0bhdrDm94cZyvEi7qWw+MtdSEtKw+YavxtqmCx2WckrVvqKCVrvk29x+HWMUcYVcxBaYhSTprRskZhJK9+iR5uamoaSbfsjLDJadNvaGHS0t8PSb79B12YNuOZvo19iwt+9EZ9q2vqFVfJ9glmNViIpMhHb66/RJhRR2tSZ+jnK9qjMFYRudtiyyl7ZyWV41qMM3OyoSr4ok0FiRkjMJJZwQ4Q7Zck6LNm23xCmc7VZpmghbJk7CexvdjXy1zN/rLw+z+h+ZDdgw6KtMeaTOYh5E4U9X24yqk/stTFFm5fkyl59vv8FHkYmGXV8XQfrX8YTC+mt0rrik3w/EjPJTwH9Abx+H4IqXYYhNc14pZXYlRi7ImNXZilpyZh9ZqRJlxXVKXYo2w/9q45F6L0QHO6+Q3/IAizIFDI0XdUOvnUKIjFNiSo7nyE4Qdi71AQMJ0pTtvHjbtdSKOhsK4o9MiI9AiRm0su5QSIePncJNh06bhDbqkbtbW3xy7gh6Ne2GffjoJhXmHCsN2KTTbPMmVPAA6uNQ7syffHm9Euc/Mb4bxiwcbRBi42d4FXOB9HJaSjn/wRxqeZbJ6RFIRdsb0Llqwz+AbLiAUjMrDi5xgzNGFdnbJci263Idi2mIx1/PTWfZUV11mM/nYsGRVrh8fa7uPTDP8ZMReZY9u4OaLW9C1wLuSM4PhXldzyBuZZxPPxlUdTL72QSTjSodRAgMbOOPJpFFENnL8LWv8SrQagaVPtGdfH71FFgz5GxZcX558fiWtBZs4g7OydmNVqFKvnq4NqC87i//qbJ/HTO74KW27rAyccZz6KSUHPPc5P5ktPAFfI44Hy74mbnFzlkWQRIzCwrX2bt7fM3QajeYziUSvGWs1gFj7kjB2Jo51Zc7CFxQRhztJvZLSuqJ2bJl7tR2L0kTo46jDcnX5o0b25FPdBqWxfYudrjYnA8vvwzwKT+qA/OlhfZMiMdREAfAiRm+tCjvh8RGPXjMvyx/29RyLCaiqy2IquxyHYrngo4iEWXp4ti29BGNnU4DTd7T+xptQkxr6IMPZxG+94V86LFxo5Q2Nlg78toDDj9VmMfYzSol98Zh78sYoyhaAwrJ0BiZuUJNnZ4kTGxKNdhEGLjE/QamlW5/2PWeLg5OyFVmYJ558aY9bKierDGKmUlBHKBeoXRZHlrQC7D8gfhmHolWEh30duyHYxXOpZAKXd70W2TQekRIDGTXs4NHvFy/4OYtEi3B4UVcjm+H94Xo3t24PwMjQ/mlhWjkyynPFMex7z4o90xpCvTsbGyYesyCk1m8dal8dn8ZtyV7rSrwVh2P1yoCdHa9yrlgWX1C4hmjwxJmwCJmbTzb5Do05RKVO8+HC/evhNkn70Bmr0Jmr0Rmp1sz77+C79c/FaQDXNoXNyzHH5rvh2pianYUnOFObiUxYcKA6qh5rh6HONB/wRi90vjP9bgaCPHg66l4GmvMDs+5JBlEiAxs8y8mb3XrPgwK0Ks7dGoVhVsmD0Rnm4uSFOm4ucLE3Hx7Qltu5tVuxq+9fFdg2VIDE+A/+fm+TbumhPqoUK/alzZq3ZHXuHse8O/rFQ1SZOq+uDbaj5mlTdyxrIJkJhZdv7M0nu2l5HdD+k2cQ7+PHclVx/lchmmDuqJCf26QCaTccuK4//uiYjEULOMTRunmhRvj5G1v0d0QCT2tt6sTReTtKk/rylKtCmDVGU6Gh18gbvhxil7VczVDpc7lICdgs0SOoiAOARIzMThSFayIfA+LIJbboyJy/5bv7eHOzbNmYj61SpyD0Gff3MMP5+fYPEsO5cfhD6VRyLk5jv81We32cYjk8vQeHlr+NUvguQ0JWrsfo43cSkG9VcuA062Loaq3o4GHYeMS48AiZn0cm7UiHN6RQwTsPWzJyBfHg9uWfG3S9O4e2TWcAyqPhFtSvdCwN/P8M/YI2YdktxOgRYbOsKnUj7EpShR3v8JolKUBvN5QhVvTK2e12D2ybB0CZCYSTf3Bo+c3Y+Ry2T4auav2PF3RkkntpQ4vl8XTB3UA2znYkRCKLdb0ZKXFdVBTqj7E+oXbo4HG2/h6k/nDM5Z3wFsXe24h6rdi3oiNDEV5fyfchX3xT5YpY8zbYtBIaPlRbHZkj2AxIxmgcEJsGXG2r1HIi4hCRtmTwDb7MF20l0OOoV5Z8cYfHxjDzC38TpU8KmBy3PP4NHWO8YeXqfxHH2c0HpHN67sVUBMMqrueqaTnZw6sXeVnW9fnJ4pE5UqGVMlQGJG88EoBO4/f8XtVGTb79OUaVwlj39eGb+avDGCXd5qP/xci+LYkP0IuvDGGEOKMgYre9VyS2ewAsXXPySg8SHxynDNqpUPoyp6ieInGSEC2REgMaN5YXAC7CqMLS+yIyIxDBOO9cKHOGHPoBncSREH2NLxLFzs3LCj4TokhBp3y7u+YeQp640vN3WCjaMt/nwdg54n9BfjFoVcsa1JIW6HKx1EwFAESMwMRZbsZkuAPT927vVRq6azv/ttLr4NFZdaZJz5a/uh6ep2kCvkWPsoHOMuvtc5jjIe9vinbXE40DZ8nRlSR+0IkJhpx4laiUSAvb5l8on+eBZ+XySL5mXGx8kXa9oeQXpaOjZWMa9SVkJIFWlWAg1+acF1mXPzAxbcFv7cn5eDAmfbFkcBenu0EPTUVkcCJGY6gqNuuhOISgzH2KPdEZpg2kK3ukeQc8/SXpXwc9PNSI1PwZbaKw0xhNFsluleCZ9Ma8Bt1hlxPghbn2pf/d9eIcORlkVRjZ4nM1q+pD4QiZnUZ4CJ4n8d9Zy7d5aYql91fRO5n+Owtf0aYupni5DwIQ47Gv1hbu4J9qfaqE9QeUhNTtA6H3uDE4GxWtnY2Kgg2hZ106otNSICYhAgMRODItkQRCA9XQmZTI4b7y5g1j/Dueof1nI0L9EZw2tNR+SzcOxvv9Uqwqo76wuU6lgeacp0NNSi7NX/KnljZk16MNoqkm9BQZCYWVCyrMlVfofj/scbse7mL1YTWrcKQ9Gz0nAEXw3EkQF7rSMuGfDF4lYo1KgYV/bqk73P8SIm+7JX3Ut64PfPCtDORevIvEVFQWJmUemyLmd5Qdt2bzm237Ps+0t8ZobVnIovS3bFy8NPcGaSOG/cNoesy23kaLauPfJVL4CEVCUq7niKsKS0LK6RkJlDpqTrA4mZdHNvFpHzgnbg8WasvfmzWfikjxOT6/+KTws2xt3V13Fj0UV9TJldXxsnW+6has9SXohMSkMZ/ydISstYIiYhM7t0Sc4hEjPJpdz8AuYF7fiLvVhyZab5OSjAo/lNNqCcd1Vc+O4Enu55KKCnZTR18HJE6+1d4ezrisC4FFTY8RT9ynhiYV1fWlq0jBRarZckZlabWssKjBe0fwIO47dLUy12U8jK1oeR36Ug/uq7ByE3giwrCVp661LQDa39u3Jlr1hhYm8HGy17UjMiYDgCJGaGY0uWBRLgdzlefnsK88+PgzI96z0ZgeZM0nx312uwkdtiS52VSDXwu8FMEuC/g7KyVy02doKtk60p3aCxiUAmARIzmgxmRYAXtPsfbmD+ubGIToowK/9yc8bBxhH+nS9xTSy1lJU2sBX2Cnw6sxFKtCmrTXNqQwSMQoDEzCiYaRAhBPglx/CED/jhzEg8j7CMe0++LoWwovUhKFOU2FRtuZCQLaatQx5HNFnZFl7lfLgHqfkC0hYTADlqtQRIzKw2tZYdGHuQWgYZUpUpWHV9Po4+32X2AZXzrob5TdYjJSYZWz9dZfb+CnWQLS02Xt4GTnmdwT3nTmXwhSKk9gYkQGJmQLhkWjwCpwIOYemVGUhVpopnVGRLdQs1waR6vyDufSx2NVkvsnXTmmOFhz+b1xQKe9rsYdpM0Og5ESAxo7lhMQSehT/A3LOjEZYQYpY+tyzVDUNrTEH441Ac7LTdLH0U7JQMqDGmLioOrC64K3UgAsYkQGJmTNo0ls4E+PszscnR+OPWLzj+Yp/OtgzVsVelEehaYQiCLrzGsSEHDDWM0ey6FnbnrsZ8quQ32pg0EBHQlQCJma7kqJ9JCbDdjosuTUNwXKBJ/VAdfEStGWhWoiOe7n2IC9NPmI1fQh2RyWWoPLgmKg+rCbmtQmh3ak8ETEKAxMwk2GlQMQgkpyVh673l2P9oI5TpSjFM6mVj6meLUduvAW4tv4zby6/qZctUnT3LeHNXY56lvUzlAo1LBHQiQGKmEzbqZE4EAiKfYuGlqXgZ+dikbi1otgWl8lTE2cl/48WhJyb1RejgbGNHtZF1UL5vVbArMzqIgKURIDGztIyRv1kI8Fv42Q93P1yHnQ/WICElziSU1rQ9Ah8nXxzq4o+whx9M4oPQQeUKOUp1Ko/KQ2vCKZ+L0O7UngiYDQESM7NJBTkiBgG2QeTgk8048HgL4lO0eyuyGONyYtr1GhQyG2ystEwskwazw66+ircugyrDa8O1IL0R2mCgybDRCJCYGQ01DWRMAomp8Tj4ZCv2PlqPuOQYgw/tbOeKrR3PcVUxzFrMZEDRpiVR9Zs6cC/uaXAuNAARMBYBEjNjkaZxTEKAidrhp9ux9+F6xCRHGcyHgm7FsKzlPiiT07Cp+u8GG0cfwwU/L8rdF8tTzkcfM9SXCJglARIzs0wLOSUGAdXagWznI6vGf/zlPtwOvgxW0FjMo1LeWvjhizVIjkrCtnqrxTStly1WS7Fku3Io0b4sPErk0csWdSYC5kyAxMycs0O+GYRAaPx7nHx5ACde7sf72LeijPFZ4RYYX/dHxAZGY3fzjaLY1NWI3EaOQo2KoWSHcvCrX4R2J+oKkvpZFAESM4tKFzmrLwH2PJpcJufMsJ2Q90Ouc6J2/vXfSEpL1Nl8m9K9MKj6RITdC8Gh7jt0tqNPR+9K+VCiTRluY4edm70+pqgvEbA4AiRmFpcyclgMAuqvL2HLkA8/3MTtkMu4/f4y99oZIUuRfauMRqdyA/H2TABODD8khosabbA3PfvVL8xdfRWoVxhsSZEOIiBVAiRmUs08xZ0rAbYD8m7IVe7+2u3gSwiMDsi1/ag6s9C4WDs82XEPF2edNghd9uoVrwp54V0xLyde3hXzGWQcMkoELJEAiZklZo18NigB1Qex+YGYuL2Oeo430ezPi4x/Rz3PrOA/o8FyVPeth+u/XcC9tTf09o9tm3ct6A6vinnhzQSscj44eNKVl95gyYDVEiAxs9rUUmDGIMC2/rNyWmW9q3DD3Vp2BcHXsi9+rHCwgQ33xxY2Tv/+7WADe08HOPu6wqWAK/e3vYeDMVynMYiAVREgMbOqdFIwRIAIEAFpEiAxk2beKWoiQASIgFURIDGzqnRSMESACBABaRIgMZNm3ilqIkAEiIBVESAxs6p0UjBEgAgQAWkSIDGTZt4paiJABIiAVREgMbOqdFIwRIAIEAFpEiAxk2beKWoiQASIgFURIDGzqnRSMESACBABaRIgMZNm3ilqIkAEiIBVESAxs6p0UjBEgAgQAWkSIDGTZt4paiJABIiAVREgMbOqdFIwRIAIEAFpEiAxk2beKWoiQASIgFURIDGzqnRSMESACBABaRIgMZNm3ilqIkAEiIBVESAxs6p0UjBEgAgQAWkSIDGTZt4paiJABIiAVREgMbOqdFIwRIAIEAFpEiAxk2beKWoiQASIgFURsCgxO3LkCDZu3JiZgKpVq2L06NFITEzE7NmzERQUlPm7xo0b46uvvuL+HxUVlfl7V1dXTJkyBUWKFBE9kbmNk5SUhEWLFuHWrVvcuJMnT0blypVx584dzJ8/P9MXVf9U7fENChQogOnTp8Pd3V1U/9XZMuOMoZ+fH6vHHz0AAAkeSURBVDdOixYtwMfg5eWVyZb1438vhkN8zOXKlcscg9ll4zBWLN/syI4l+3lOnMXwjbfB+9i3b18uh+xgvl29ehWdO3f+aC7yOWX9WBt+XorpE++D6lxSnWdi50nVd3Xm7Hfsszls2DCsWLGCmzs8J9Z29erVaN68Ofbu3Zv5eWB9xP5sqn62+HPF48ePP8oBy8vKlSsxdOhQ7nO1du1anDhxggtR9TwiRr6y+0yrftb4OW5vb8/NZcaqTZs23Pkqu3hYOzEOfv7yc5MxCAsL4z5vbAz+97Vq1cpyvuLPRw4ODll8FcMnoTYsTsxUT5z8B/TTTz/NMhlZG5YMBr5MmTJZIL969QoHDx7E4MGDuSSJdahPPPVxeH/Yh1r1w8PaqZ7g2P/XrVuHsWPHcq6pfsj4k3pgYKDoJ8ScTnaqk5z/IObNmzdzkqvGJQbL7MbgT5bMPvtwnTp1ihuKnSSzOxGxvKtzFlP8s/NRVczUc8ZzUT9hiMFL1Ya6fVU2Fy9ezGQm9rjqc5+fp+xv9qVE9fPGfGRfOlnuVA+xP5fq80L1XLFr1y707t078/Ovyo3NZ/YFjvdP/f9islP/7PBfKPkvuqpcPTw8spwLxP5yosqfxci+LIaEhGR+cebHY+Kler7i2TGeqsIrJidtbVm0mLEEnD9/Hq1atcr2pM8gqMNXFTr+26K2sHJrl92Jip+s7ESqLqA5TQ7+RMD8Zt/G1E+MfMw9e/YUw+1MGzl9ONhJgf/wv3//novD0dERTZo0Qf78+bF582buakQssWDj/frrr0hPT+cEmzHgfWDOsg/N7t27Ua9evcyra+Y745UbZ/WTpz7w+BMlL6j8FTZ/ZWYuYqZ6Mnz48KFRxUxdIPgvltnNl+zEUJ/8sL7qnxN+DnXp0oVb3eGvdlTPB9nNH9X5L+aX3+zOQ2weP3v2jAudfdlmBy8Q7N/sXMd/7sX2i+WAzw0bi83hggULomLFitwXw61bt3KfOfXVhdy46ptDof0tWsy0uTJj3wLZiU5M4coOMn9CzW6cnL6NMjvZiSDfPrsrztzGEZp81fY5iZnqJOe/3fNfEpjQqH/L1ccH1jcnoYiIiOA+6EzM2JWZ6nIMP2ZunPX1S7U/7yMTyDNnznAnHn75igm7uYiZOVyZMUb8t/7atWsjPDz8o6syNvfEXm3IbimYz6HqXFed38zP7K4axZw7qrayuzJjv2cs1FeV2JUZu5WiurQttl/qgsV8YDwaNWqUKXTqK0l0ZZZNFnz6z/7opx/WT8/yM/X7Ovx6dnbr0PzvxFgGCx5f/SPf8i24keVnuY2T25KAJjFTvxfIJrPQqwzfkaU+8v/dkqe5smW/5MfiY2NXHmyCs4P9m12dqX5b1ObD5fHHgyzNIgeUz/J//gRcp04dTrzY1Rn7kLFviGxMfnkou/sHqsuP2viSU5sNFZdm+VW/e99k6yO7x8LEXJVJdvfM+PsK6icCoT62214lS5f93W9n+b/6/Vf2S37JSp9lKde67T5yNebC/syf5XTPjL/fwhqyOcSuDtXv96ovB2rLZGXjPFmaDj0R/lHXnO6fqi6psdUGfg6rMlI9pwi5T+3+Rb6P/Ig6GZxtWDmJGb8026dPH2zatCnzKlKf+8FO/b//yIf49TM+Ogeo/oD3o2vXrtyKDPvssS9tqvdl+XuRrB8tM/5LT1sxY835k7k29ynEuJLRRsyMcWWmqzBrK2aqbFUnNYuNbbJ5+/Yt98Fi3xLZSZxtBGE3foWIq7Zi1r17d2zfvh39+/fHhQsXULdu3cwPlPpyj+qSrRjfrIWIWWRkJOcXu+q4e/cut+RqqCszbcQspw0mhhYzTSeynO4X6jqntREz1TmsKppszvJLamy1gV+5ye7KXvXKTZuldDHEjH2eGJdKlSrhypUrWZZE+ZiEfgnQRsz4HLExVJeFS5YsmfnFUj2P/BcD9sVXfflW2y8mYrUzm2VGXcSMX69lJ9j169dn7kZShZPdBBUqcNqIWW7jsA+B+hUM3z63e3rq98yETmCeg75ixk/Y+Ph4jjF/MmC7nVR3qmkzKbUVMyZiO3bs4D7Q7GDfAJmAsnseO3fuzHKfjv+AZXelqMvSoxAx43e/8bGTmGW/SzinFQhdd3dqEjP1vKvfl2PngDx58mQRi+w2oZhKzJgv/v7+3LTq1q0bt/yu+kVN6H1GbcSMjcGuBNnnnI3Jzj9sVYQtDTNBY5919TzyfNg5mH1eVe9FanM+ELONRYuZNldm2e0y5HcLavNNi8HWRsw0jaO+m5Ftchg4cOBHN1S12c2Y0xVUThNDXzHLaRdjdstGmiantmLGRJN9a2bf9thSmer9Ofatmh2q24j5HYw5cRbyKIZQMWM5mzt3Lnd1RmKmnZjp+sWMn1+axIzlZPHixRg1ahQ3d9SFiv8/28ykurNRffciE73jx49r/TiMWFdmLE7mC7syY48SsSO3eDR97rQRM34ZU30XI3uEgn+cia7MNJEGoO2VmepzZvxaNjOf09IO+53q+rcuz7JoI2aaxtH1OTP1uPjdfkwItT1Baytmqmz5qyHV57pUny9jk5p90FXvi2iRZggRM3bCYT6x+yzs4DebsH+rPmem+iyQPvcVeP+Fihl/4mF/Z3fPjP2cCTI7cnqmUBt2+i4zZvfZ0eYLnTb3zIQuM2Z3f4/npM1mLU1ixmypjqH+uefnCRtLfZlc9TkzIffL2Jhiipm6IOcWj6b5o42Y8fNY9fky1S/XbK6o543nynY2q34mmS2xn9HTFKPZXJlpcpR+TwSIABEgAkQgJwIkZjQ3iAARIAJEwOIJkJhZfAopACJABIgAESAxozlABIgAESACFk+AxMziU0gBEAEiQASIAIkZzQEiQASIABGweAIkZhafQgqACBABIkAESMxoDhABIkAEiIDFEyAxs/gUUgBEgAgQASJAYkZzgAgQASJABCyeAImZxaeQAiACRIAIEAESM5oDRIAIEAEiYPEESMwsPoUUABEgAkSACJCY0RwgAkSACBABiydAYmbxKaQAiAARIAJEgMSM5gARIAJEgAhYPAESM4tPIQVABIgAESACqmJ2EkAjQkIEiAARIAJEwNIIpKenn/4/uyRhqSpN5g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AutoShape 13" descr="data:image/png;base64,iVBORw0KGgoAAAANSUhEUgAAAbMAAAEBCAYAAADy70v5AAAAAXNSR0IArs4c6QAAIABJREFUeF7tnQV0FFcXx/+7G/eQBAjB3V1aoAWKFnf3YoUCH06RQqFIW9rixYtDcG2haHF31yAJJMRdN995k066WZLszu6szp1zOEDy3n33/u7b+e+8eXNHBjqIABEgAkSACFg4ARnz//Xr1+kJCQkWHgq5TwSIABEgAhIlcIoTs8ePH6eXLl1aogwobCJABIgAEbBkAk+ePAGJmSVnkHwnAkSACBABkJjRJCACRIAIEAGLJ0BiZvEppACIABEgAkSAxIzmABEgAkSACFg8ARIzi08hBUAEiAARIAIkZjQHiAARIAJEwOIJkJhZfAopACJABIgAESAxozlABIgAESACFk+AxMziU0gBEAEiQASIAIkZzQEiQASIABGweAIkZhafQgqACBABIkAESMxoDhABIkAEiIDFEyAxs/gUUgCGInDkyBHcuXMHo0ePhr29fZZhXr16hcWLF2PUqFEoUqQIoqKiMHv2bPTt2xeVK1f+qO3cuXMRExOT+XPWrkWLFpn/z60/a7R27Vqu7VdffWWocMkuEbBoAiRmFp0+ct6QBMQQM2Zj7969mDJlCid67OCFq1y5cpniRGJmyEySbSkQIDGTQpYpRp0I6Ctm6ldvqk6w37GrtREjRnBXciRmOqWIOhGBTAIkZjQZiEAOBPQVM01Lg6q/JzGjaUgE9CNAYqYfP+ptxQT0ETNN4qSOTVN7TcJoxWmg0IiAVgRIzLTCRI2kSEAfMWMbR5YtW5blXlluDEnMpDjDKGYxCZCYiUmTbFkVASZmGzduzDEmV1fXTLFSFyMmZqzv9OnT4e7urpEL3z8oKCjHto0bN6bdjBpJUgOpEiAxk2rmKW6NBPS9MlMXs6SkJCxatAi3bt3KHLtAgQKc4LEjp6397He0zKgxXdRA4gRIzCQ+ASj8nAnoK2aalhmZ/ePHj5OY0SQkAiIQIDETASKZsE4C+oiZpntgjBiJmXXOG4rKNARIzEzDnUa1AAL6iJk2S4MkZhYwCchFiyFAYmYxqSJHjU1AXzHL7aFpXuwePnxIy4zGTiyNZ5UESMysMq0UlBgE9BUzfimRbQSZPHlyZs1G1Z2LVatW5Wo/JiYm0gYQMZJGNiRLgMRMsqmnwDUREEPM2BjZbbvndzHy2/Y13WOj3YyaskW/lzoBEjOpzwCKnwgQASJgBQRIzKwgiRQCESACREDqBEjMpD4DKH4iQASIgBUQIDGzgiRSCESACBABqRMgMZP6DKD4iQARIAJWQIDEzAqSSCEQASJABKROgMRM6jOA4icCRIAIWAEBEjMrSCKFQASIABGQOgESM6nPAIqfCBABImAFBEjMrCCJFAIRIAJEQOoESMykPgMofiJABIiAFRAgMbOCJFIIRIAIEAGpEyAxk/oMoPiJABEgAlZAgMTMCpJIIRABIkAEpE6AxEzqM4DiJwJEgAhYAQESMytIIoVABIgAEZA6ARIzqc8Aip8IEAEiYAUESMysIIkUAhEgAkRA6gRIzKQ+Ayh+IkAEiIAVECAxs4IkUghEgAgQAakTIDGT+gyg+IkAESACVkCAxMwKkkghEAEiQASkToDETOozgOIXlcCH6DiExyUgPDYBqWlKznYRHw8U9nIXdRwyRgSIQFYCJGY0I4iAAAIvQiJw/WUgbga84/6ExcYjMi4REXEJiEtKztbS1PYNMbV9A5x9GICOP27Kto2Lgx08nB25Pz5uTqhStABqlPBD1WK+yO/hKsBDakoEpEmAxEyaeaeo1Qikp6dDJpNl+em7yBhcfxGE6y/Zn0BceR6I6IREweymdWiIKe1yF7PcjHq7OaNmCT/UKO6H6v/+7exgJ9gP6kAErJkAiZk1Z5diE0zgUVAodl+5D/+Ld/EsOExw/+w68GJ27mEAOuRwZSZ0oLJ+Pjg1awhsFHKhXak9EbBKAiRmVplWCkoIgcfvQrHnygPsvnofD96GCOmqVVtezM4/DEB7kcSsSeVS2Da2O5SxEfgwszEcqjSFQ/WWsK/QQCufqBERsDYCJGbWllGKRysCT96FYc/V+9hz9QHuvQnWqo+ujQwhZptGd0OLaqWRcPUAov1nZromd3SDQ9VmsK/REnZFq+rqMvUjAhZHgMTM4lJGDgshkA6AvxP29D0TsAfcn7uv3wsxo1dbQ4jZk2Xj4ensiKhNk5F4++9s/VN4+sKxRkvYV28Fm7xFM9qkKwEZLU3qlVDqbJYESMzMMi3klJgEbrwMwvd7TuHY3WdimtXalthi5unigMdLxnPjf5jeAOmJsRp9sS9bD84thsO2YLl/RS0dUNvwotEINSACZkyAxMyMk0OuCSegeiV293UwZu09hcM3Hws3JGIPscVsUocGGN/uc6QE3Eb40gGCPHWo2AjOzb+GjW9JEjVB5KixuRMgMTP3DJF/ggk8DPqAOXv/wd5rD8C23Jv6EFvMzs4ZBrabMfbIcsQdXyM8PJmM2zDi3HwYbHz+XX4UboV6EAGzIkBiZlbpIGf0IfA8OBw/HjyLzedu6WNG9L78Q9Nibc1/v24qFHI5whb2RurbB7r7K5fDsXpLODcdCoWXn+52qCcRMAMCJGZmkARyQT8Cr0Ij8eOBs1h/5oZ+hgzUW0wxa1y5BLaP7Zm5JV8Ul+UKONZuB+cmg6HwyCeKSTJCBIxNgMTM2MRpPNEJJCSnoPLkpQgMjxbdthgGxRSzjaO64svqZZB4/RCitn0nhnuZNmQ2dnBpNx5On3YW1S4ZIwLGIEBiZgzKNIZoBNKRDhlkeBn0Cn1nDsTm79ehiG8RHLjxCN0X+4s2jpiGxLxn9mTpeHi6OCJqy7dIvHlUTDczbdmV+RTuPedA7uxhEPtklAgYggCJmSGokk3RCajWTtx61B9jF05CQlICivkVw40NFyCXy9F2wWYcv/dc9LH1NSiWmLFixC9+n8i5o+2WfF19l7l4wr3XPNiXqq2rCepHBIxKgMTMqLhpMF0I8EIWHReD4T+OwsFzf2Yxs+rbZejWtDO3zFhp0hIkpqTqMozB+oglZpPaN8D49p8j5fVdhC/uZzB/VQ07fdYDLq1Ggy1Bgu0MpWfTjMKdBhFOgMRMODPqYQICNx7dRM/v+uNdaPaVO979+RJODk5Y+NcFTPE/ZgIPcx5SLDE788NQlCuYF7FHVyDu2CqjxajIWxQe/X6BTb5iRhuTBiICQgmQmAklRu2NSiBNqcRPm37Bz5t+Q5oyLcexW9X7Eltm/QFlejrqTF+BB4EfjOpnboOJJWb8lvzwRX2Q8ua+UeOTKWzh0no02JXafwXCjOoCDUYEciVAYkYTxGwJvAl+iz4zv8LNx9o9N3b696OoVqYqbgQEof7M1WYTlxhi1rBCceyc0AvKhBjufpmpDruSteDeex7kLnlM5QKNSwSyJUBiRhPDLAk8DHiMFqPaIDI2Smv/PFzc8WLvQygUCozacBhrTl3Tuq8hG4ohZuu/6YJWNcsi8cZfiNo61ZDuarQtd/OB54i1sPEqqLEtNSACxiJAYmYs0jSO1gTuPLuHNmM7ChIy3vj0r77F+F7/Q1R8IipMWIzwuAStxzVUQzHE7PHSccjj4oSordOQeCPrBhhD+Z2bXXZl5jl8DVeNP7u3dJvCJxpT2gRIzKSdf7OJnj8hso0ebcd3Rky85krwOTn/Yu8DeLl7Ycele+i/YrfJY9RXzLJsyZ/ZGOlxkSaPiTkgc/JAnuGrYZO/BNKVaZDJFWbhFzkhTQIkZtLMu1lFzQvZ5XtX0WFiV8QlxuvlX7XSVXDq96OQyWRoPn89zj56pZc9fTvrK2asQj6rlJ/65gHCFvXW1x1R+8scXeE5bBVs/cogXamETE7vShMVMBnTmgCJmdaoqKEhCPBCdvbWeXSe3BOJyYmiDOM/ZzNafNoUAR8iUPXbZUhOzXknpCgD5mJEXzE7PXsoKhTKi7hjqxF79HdDuyvYvszeGR6Dl8KuaBUSNMH0qINYBEjMxCJJdgQT4IXs1LV/0HVqbySnJAu2kVMHGxsbBB56Dgc7B8zbfwaz954SzbZQQ/qKWeaW/CX9kfLqjtDhjdPexh6eg5fArkRN44xHoxABNQIkZjQlTErg6ZtnqNmvnkF86Nm8G36ftBipaUrUmLocT9+HGWQcTUb1EbPPyxfD7om9oUyIxofpDTUNZdLfy2zt4TP9CGRO7ib1gwaXJgESM2nm3ayiXrpzBab+PsMgPl1Zfw5lCpfC5Wdv0OiHdQYZQ5NRfcRs3Tdd0IZtyb91FFGbv9U0lEl/n+d/W2BbsJxJfaDBpUuAxEy6uTdp5FGBz3Fl7Q9oPG0N5HIFdp/ci8FzR+Ra5UMXhwvl9cOdrde4QsSDV+/DlvO3dTGjVx99xOzRknHwcnVC1PbvkHjtkF5+GKyzXAHvbw9A4emL4OgPGLz2G6zovxAFPH0NNiQZJgLqBEjMaE4YnUBSTCR2D2uImPevkbdsdbRd9BcUNrY4ee00ekzrJ9omED6w38b8jIFt+iIsNh4VJy5GVHySUWPWVcz4LflsV2bIjC/MZku+KjyZoxu8J+/jXhfz8sMrdF7SB0ER71DWtzQOjdsJZ3sno7KmwaRLgMRMurk3SeTK1FQcGNMKwQ+uZo7vXqA4Oq85Cxt7R1x/eAMdJnZDVJy4L9p8deAJWIWQDWdu4ut1B4wau65iNq5tfUzu2Aipbx8ibGEvo/qszWByj/zwmrALcnsn3Hv7AF2X9kOEyjNwX5RvgM3DVnOlHNk76OggAoYkQGJmSLpkW4VAOleg9uTcIXh6YtdHZBzcvdB9w1XYu3qAbQppNaYDgsNDRCNYt9In+HPhPu7Zs4az1+LK87ei2dZkSFcxOz1rCCoUzoe4E2sR+9cyTcMY9fc2BUrDc9RGyG3scP7JJfRdOQTxyR9XWxnd/GtMbj2WqoQYNTvSHIzETJp5N0nUDw6uw9mF43McW2HviJ5bbsLJMy8CPwRxgvYyKEA0X5mY1av8KZ68C+V2N6YpmcAa/tBVzILWTIGtjQLhywYi5aV2xZYNHw1gV7Ye3Af+BrncBn/e/hvD/hiNlLSc3yG3YsBCtKveigTNGMmR8BgkZhJOvjFDZxs+dg6qj7Tk3O9XsZJI3dZfhrtfcUTERKLjpO5gJa7EOFycXBCw7zFsbWzw3a4TWHDonBhmNdrQRcw+K1cUeyb1yaiS/10jIF2pcRxjNHCo1RZuXb+DTCbH5gv+mLh9OidSuR12NnY4PG4nKhYsbwwXaQyJEiAxk2jijRk2E7DdXzdCRMAjrYdtu+hP+Fb8hNsM0n1qX5y6/o/WfXNr+HXHwZj/zQ9ISknlKoO8CjV8nUNdxGztiM5oW6scEm8fQ9SmSaLErq8R5y8GwPnLb7il2oVHluHHwwu1NlnIqyDOTD0CB1t7rftQQyIghACJmRBa1FYggYz7ZOcWjcf9A8Kf8WoyfR2KN2jHbddn2/b3nNoncPzsm9/bdh2F8hXEmUcBaDF/gyg2czOii5jxW/Kj/b9HwtX9BvdR0wCu7SfAsX53IB3c1Ri7KhN6DGk0AN93nCK0G7UnAloRIDHTChM10pXA68vH8NeUbrp2R70R81ChwxCu/4QlU7B6n3BRVB+8fLGyuLDmNHeF0Xv5Luy5Yti3NgsVM3Pbku/e90c4VG7KfakYsm4Ud59Ml4PxPjR2J6oXraJLd+pDBHIlQGJGE8RgBJJjo7Ctb00kRulXRqpqj/+h9lfTOfH5desifL9mrt4+r5u+Ep0atcf7qFhUmrgYcUkpetvMyYBQMRvTpj6mdGqE1KAnCPu1u8H80saw58gNsCtSCYkpSei/ahj+eaTffcbiPkVxZtoRKOh1MdrgpzYCCJCYCYBFTYURYDsX2Q5GMY4yzXugwYQl3MaDrUf9Mfyn0Ro3Hmga992fL+Hk4IQVJ65i7CbDvfBSqJidmjUEFdmW/JN/IPbPJZrCMMzv5Qp4TdwDG+9CiE6IRvdlA3BTpCLHY1qMwMRW/zOM32RVsgRIzCSbesMGHv7yAXYO/gzQsNNNiBeFajdBiznbuPJXRy7+jT4zv9Kr0n6rel9iy6w/OBfqz1yNm6/eCXFH67ZCxSxo7VTYKuQIXz4IKS9uaD2OWA3ZK124qh6uXlx5qs6Le+NZ8AuxzMNGrsDxyQdRxreUaDbJEBEgMaM5ID6B9HTsGdEEHx6Ls6Ve1UHV8leX7l1Bp0ndEZsQp3MMZ1YeR5VSlXD/bQjqTF8BpYjiyzslRMzqlS2CfZP7Ij05ASFT2ZcB427J56p6jN8JuYNzlvJUOgPOoeMnJWth7+itYpslexImQGIm4eQbKnS2c5HtYDTUoVr+6sGLh2gzvjNCI0N1Gs7HwxuPd93h7uFM3HoUS/++pJOd3DoJEbM1wzuhXe3ySLp7ApEbJojuS24GWVWPPKM2QmZjl215KrGd2TZ8HRqW+0xss2RPogRIzCSaeEOFzTZ7bO9bE0mxUYYagrOrWv7q9fs3aDu+s87VQmYP/Q6juo1AQnIKyk9YhOAo3a/0sgtaiJg9XDwO3m5OiN45CwmXxXkUQZtE2JWsBY8hy8EeWs+tPJU2trRtU8GvLLfcSAcREIMAiZkYFMlGJoHzSybh3r7VRiHCyl/12HgNzt6+iIiO4ATtzrN7Oo39Yu8DeLl7Yf/1R+ixRPgzVGJcmaluyf8wuwWUUeLVpszNP4eqzeHWaw63uUab8lQ6Ac6h0+qvlqB11RZimiRbEiVAYibRxBsi7MSocGzqWh7K1GRDmM/epkyGrusuwrNwacQnxqPrlN44e+u84PGrla6CU78f5bb/t12wGcfvPRdsI6cO2l6Z/a91PUzt/AVS3z9D2IKuoo2fmyGnz3vBpc1YLm5ty1OJ6VjJfMXxz9S/uPGpsr6YZKVni8RMejk3WMQXf5+GO7uWG8x+bobb/HoQBarUQ0pqKgbMGoyD54Rvtd89fxua1P4CgeHRqDRpCRJTci6eKyRIbcXs5PeDUalIfsSd3oDYQ4uEDKFTW5dWo+DUqB8nIgv+XIxf/jLNYwC/9ZqH7p901ikG6kQEeAIkZjQXRCGQGB2OLd0rIjUpURR7uhhpNGk5SjXNqDYy+pdx2PDnFkFmWEHcwMPPYWdrh4V/XcAU/2OC+ut7ZRa0dgpsFQpE/D4Eyc+viTJ2Tkbce8yGQ42MSva6lqcSy0H2RupLM07AVmErlkmyI0ECJGYSTLohQr60aiZu+y82hGlBNusMmYkqXUdyy1bzNyzAvA0/C+rft2UvLBn/K9KUSm6r/oPAD4L6Z9dYmyuzKkV9cXzmIKNsyfccvgZ2xasjNS0VQ/8YrXN5Kr3BqBiY3WkaBjXsJ6ZJsiUxAiRmEku4IcJNjovGpi5lTXpVphpXpU5f49Ovf+AEbf3hzdxVmpDj+sYLKFmwBG4EBHEPU+t7aCNmq4d3RPvaFZB07zQi14/Vd8js+7OqHuN3wCZvMe5FmuyFmmznojkc+d3z4sbsc/RWanNIhoX6QGJmoYkzJ7dvbVuIy2tmmZNLKNGoIxpPWQWZXI4DZw9jwKwh3JWINkehvH64s+0a5DI5Rq4/hLWnr2vTLcc22ojZg8Vj4ePmjOhdc5Bwabde42XXWbWqR0RcJLou7cc9S2ZOx/YRf6BB2frm5BL5YkEESMwsKFnm6urWnlUQE/zG7Nzzq/Y5Wv64C3KFDc7cPIduU/twOx61OdhSI1tyjIxPRMUJixEel6BNt2zbaBIzQ2/Jl7t5w2viXq6qR1DEO3Re0oer7mFuB3sbNXsrNR1EQBcCJGa6UKM+mQTe37uE/aNbmi0RrxIV0GH5SShsbHH76V3uzdXaVgt5e+g5XJ1c4H/xLgas3KNzjJrEbHSrepjW5QukBb9E6M+ddB4nu46KfMXg9b+tkNnac/UVWZ1FVm/RHA9bhQ3uzbsMN0c3c3SPfDJzAiRmZp4gc3fv9M8j8fiIsF2Dxo5JtfwVqxbSakwHvNbiSrJxzUbY/eM27t5b8/nrcfaRblczmsTsxPeDUblIfsT/sxkxB38VDY9tsarwHLYKMoUNV/G+x7IBiEqIFs2+IQzN7TIDAz7vbQjTZNPKCZCYWXmCDRleamI8NnQqDfa3uR+q5a8+RIai7bhOePDykUa3jy4+iE8q1kbAhwhU/XYZklPTNPZRb6BJzILWTIGtjQIRK4ch+ekVwfaz6+BQ6Qu49fmJu2fI3kHWf9XXSEwx3WMT2gZVqWB5/D3J9G/W1tZfamc+BEjMzCcXFufJ81N7cPyHQRbjt2r5q9j4WG7J8fL9q7n67+Lkgtf7n0ChUGDe/jOYvfeU4HhzE7MsW/KnNwTS9H9JqGPdLnDtMJm7otxz7SBGbDDQ7kjBJLTrwOo1srqNdBABIQRIzITQorZZCJyYMxjPToq/886gmFXKXyWlJKPPjIE4ein3h6PH9hyFGYOmIjVNiRpTl+Ppe2Fvzs5NzFZ93REd6lRA0oMziFyn/wsrXb4cAefGX3EI153ZhKk7zWuXqTa5HdywH2Z1mqZNU2pDBDIJkJjRZNCJQLoyDevbFUdyfIxO/U3dqc0vB1Cgan0olUrurdXb/t6Rq0sP/W+hgI8vLj97g0Y/CHt7dm5ilrklf888JFzYqRcWt87T4fhJB87G/EO/YdFR05QW0ysIAL4e+XFj9ll9zVB/iREgMZNYwsUKN/DmGRwa314scyaxw5e/Ystx36+Zi1+35lwPsXyxsriw5jS3dDdo9T5sPX9ba59zEjMxt+TnGboCtqVqQ5muxJgt32LHZd13X2odmAEbsuLDpfOXNOAIZNraCJCYWVtGjRTPhWXf4u6elUYazXDDqJa/WrV3LSYsmZLjYBtnrkW7z1sjLDYeFScuRlR8klaO5SRmI1vWxXddGyMtJAChP3XUytZHjWQyeE3YxVX1SE5NxqC13+DYPeH39XQb3HC9prebiOFNBhtuALJsdQRIzKwupcYJaGuvqoh5/9o4gxl4FNXyV7tP7sXguSOQpsx+12LwkVdwsHPA+jM3MXzdAa08y0nMWC1GtgEk/uxWxOxfoJWtLI1sHeA9eT8U7j6IS4pDj+Vf4eoL/aqVCHfCMD3qlqqD3aM2G8Y4WbVKAiRmVplWwwYV/vIBdg6yrrJDquWvTl47jV7fDci2WkjXxp2wasoybrmx4ey1uPL8rUbYOYlZ4JopsGNb8lePQPLjixrtqDaQuXjCe9JeyB3dwMpTdVrcGw+DHguyYc6NFXIFnvx8E052jubsJvlmRgRIzMwoGZbiClteZMuM1naolr9i1ULaTejCvcFa/Ti/5hQqFi+PJ+9Cud2Nacr0XFFkJ2aZW/JTkxEy9TNBW/IV3oXgNc4fMlsHsy5Ppe/8WDVwMdpU+1JfM9RfIgRIzCSSaDHDPDl/GJ4ey333n5jjGdMWV/5q2QkobO3wIvAlWo/tiMAPQVlc8PHwxuNdd8CuHr7bdQILDp0TLGYrh3VAx08qIunhOUSuHaV1iDaFKiLPN+u4qh7mXp5K66ByaNj/s16Y13Wmvmaov0QIkJhJJNFihunfvw4i3zwV06RZ2XLNVxBd1l6EraMz3ocFc4L29M2zLD7OHzEbX3cagqSUVFSYuBhBETk/opDdldmDRWPh4+6MmH0/If7cdq3itytbDx4DF3FVPSylPJVWgeXQqFqRKvhz/C59TFBfCREgMZNQssUIlb1Jem3LAmKYMmsb9q4e6L7hGhzc8yAqNhrtJ3bFjUc3s/j86sATeLi449jdZ2j3S871KdXFzEYuB3urNLvvFjqvHdLCNL9xwKFWW7h1ncH1saTyVPokmRUeDvjtPvcqHjqIgCYCJGaaCNHvsxAIunUOB8e1lQQVha09um24Atd8hZCYlIju0/ri1PV/MmOvW+kT/LlwHycwvZfvwp4r97Ploi5m33z5KWZ0a4LU0DcIm99OI0vn5sPg3GQwN86+64cwcuN4pOaw21KjMQtrcHzyAVTwK2dhXpO7piBAYmYK6hY85m3/xbi0SkL3MWQydF51Bl7FK3Av92Tb9vec2peZwf0/70TDGp/jfVQsKk1cjLikj2srqovZsZmDUJVtyT+3nVtmzO1QrerBylNN2zUb6em5bzix4On1keu/9pyLHp92saaQKBYDESAxMxBYazV7+qcReHx0m7WGl2NcrX/aA78aDTkhYQ9Wr96XUdLKzsYOgYefw87WDr8fv4Jxm//6yIa6mGVuyV8zEsmPzuc4puegJWD3ydgx58DPWHpsleS496vfE/O7fS+5uClg4QRIzIQzk3SPA2Na492dC5Jk8PnYhSjbsg+33Ldw+1LMWDWb48DeSM3eTM2Erv7M1bj56l0WPqpiNsP/ONjD0um5bcmXyZBnzHbYFihlNeWpdJ0w9PC0ruSk14/ETHo51yviLT0qITYkUC8blty5Zr/JqN5nAidoW4/645ufx3DVQm5tvoxiBYri/tsQ1Jm+AkqVpUBezM49DEBwVCw6fVIRyY8vIGL1Nx+jsLHjHoZWePpaVXkqXXNe2KsQLs88qWt36ichAiRmEkq2vqGySvmrmvroa8bi+5dvOwD1Ry3gBO3IxWPoP2sQ8nv74saGC5DL5Zi49SiW/n0pM05VMStdwBt53V0Qs/9nxJ/Nulwrc3SD9+R9kDt7WF15Kl2TbiNX4PXChxxrOohAbgRIzGh+aE0g+l0AtvWurnV7a25Y7LM2aDrjD8hkclx/dBMdJnYDe/asZ/NuiE1MRqVJixEcFcch4MXswqNX+LRM4Ywt+T92QNqHV5mI5B754T1hN2T2jgiNCUPXpf2sqjyVPnPh5g/nkN89nz4mqK8ECJCYSSDJYoXIlhcfHdmM9LQ0JER+QEJ4COLDgxEfHoLYEM01CsXyw1zsFKzeAC1/3AUZqyP4+inajOuEaxsuwNXJBfuvP0KPJf5ZxCwkKpa7KkuLDEboD/+VabIpUBp5Rm2CzMYWb8IDuTqLb8KqYGdOAAAgAElEQVSkxzOnvB4cuwM1i1Uzl7STH2ZKgMTMTBNjiW4lxUQiPiIE8WHvkRDxgRO5hIgMsWOix4tfQmSoJYaXrc9eJSuiw9JjYM+kBYYE4qfNv2HhmJ+5q6+2Czbj+L3nmVdmvIH4CzsQs2c+99+Mqh4LOUFkhYLZFRm7MqPjPwIrBixEu+qtCAkRyJUAiRlNEK0JPHsThIDAYLg6O8LH0x1uLs5wdnSAva0Nd69IyBHHBO/fq7oMscsQwCw/iwhGSnysELMmacsequ6y9jxsHV0QHh2BmPgYFMlfGIHh0ag0aQnGt66PKe0aZPoWuXY0kh6ehWpVD/bqlp6/f4XYxIylSTr+IzCn83cY2KAPISECJGY0B8QhMGvVFvy8PvsCwzY2cpQuXAhlixVCiYK+KOKbDwXyeiFvHnfkcXODm7MTHB3sYGtjI+hmfmpifOZSpuqVXqbo8VeCkaFQpn78wLI4kWu24uDqgW7rr8LBwytL41//PI/ElNRMMeO25E9vCOfPesClJdvNKONepsleqslerknHxwSmth2Pb5oOJTREgMSM5oA4BMYuWIHVez5+KFiodVcnJ1QoUQSlivqhuJ8vCufPC1+fPPD2cIOnqwtcnBzhYG8HG4VCe9Pp6UiMDs9Y0owIybzC40SPCZ7KUidrZ4hDtfyVqv191x6ifc2MkkzJTy4hNeQlnOr34P6/4/IejNnyLfc8GR3ZExjTYgQmtvof4SECJGY0B8QhMHjWb9h+5LQ4xrS0Uii/D8oVK4xShf1QtEA+FMzng3x5PODl4Qb3f5c57QQuc7IruIx7ev8JHX+l9989vox7f6lJCVp6+m8zlfJX2XVUxoRC7urN/YpV9GCVPejIncDQRgMws+MUwkQESMxoDohDoO+0n7D3ZM7ll8QZRTcrdjY2KF20IMoUKYgShQqgSIF8KODjhbye7vB0d81Y5rS3h62NQtAyJ7tnF5+5iSXjii+Bu9LjN7b8+zO2zJmWmul8y3k7Uah2Y64qiPozUuxnrMYiq7VIh2YCfep1x0/dM6qt0EEEciJAG0BobmhNoNukOfjz7BWt25trQ3ZFV6lUMZQs7Mfd3yuUzwf5vT3h4+EODze2qcURDnZ2UCiEbWpJjAr7bzkzIoSr5ejo4fORmI3cNAG7rvxXrNhcOZmLXx1rtcWyvr+Yizvkh5kSIDEz08SYo1vt/zcTJ65kfaeXOfoppk/F/HxRtlhBlCzkh2IF8sEvnzfyev63zOnkaA87W1vIBVaoYPfIklKSEZ8cj5iEGITGhiM0NgzvI98jIPQNXoe+wZPgZ3ge/FLMcCzS1peVm2Ld4OUW6Ts5bTwCJGbGY23xI7X73wycvHLL4uMwVADVypZEmaJ+KOqbH0X98uPLerWQx91V7+GY8LGdjnFJ/wlfWFw43kW8yxS+p8Ev8Cz4ud5jmaOBllWaYe2gZeboGvlkRgRIzMwoGebuSs/J83DwzH81B83dX1P5x3Zjrp0xFi0/q52tC5eD4zHoTCDyOtrAx8GG+zsf+7ejAnn//T/7WV5HBdzsBOzoBJCmzBA+dsUXnRCD8NgIfIgN5a74WHWR5yEBnOi9CAmwmPeidajZBsv7/WqqdNK4FkKAxMxCEmUObn4181fs+Pu/Ny2bg0/m5gN75MD/x6ncBhR2XH93Ds62LijrXRUPt9xB6S4VoLBTYF9ANPqf0lyyylYu44Qun9N/wscLHS98TARZG6HCp77UGR4XiZCYD5nC9zLkFbfU+fLDKyiVpnt0oNsnnbCwV0bFFDqIQE4ESMxobmhNYOT8ZVh/4G+t20ut4cD2LfDTmEGwt7WFMj0NK67NxdHnu7Cy9WHkdymIowP3QW4rR5PlrQG5DMsfhGPqlWDRMPHClyF2//3xccgQO+5KkF39OdrAXeAVn/pSJxM+dsXHljrZFR8TPrbU+eLDS9GFj1X/YFVA6CACuREgMaP5oTWBiQvX4PcdB7VuL5WGTo4OWDltNNo3qsuFHJMUhfHHeuJ9bMaV1+6u12Ajt4V/w3VIDI1H8dal8dn8Ztwy37SrwVh23zAPcefG30YuQ3410ctY9swQO7bEyQuirsIXn5SA6IRoZAofW+oMeytY+Ma2+AYTWo2WynSiOHUkQGKmIzgpdpu5YhN+2bhLiqHnGHOZooXg/+MU7tk2dtx6fxHfnx4OJTKW5RxtnLC980VOuDZW+m8TQ4X+1VBzfD3u54P+CcTul9Fmy5UJH7fUmXl196/YZd7fU8Dn39/rLHzJCRm7OmPCwW1uiXzP7egMCH2NjjXaoFW1FmbLhxwzDwIkZuaRB4vw4sc/duCH1VsswldjONm1WQMs/fYbONrbceWoVlybwy0rqh6+LoWwovUhpKcqsbFq1u3lNSfUQ4V+1bi3Unc59honAq2jyHBBZ9usy5z/bmzRd6nTGDmlMSyXAImZ5ebO6J6v3XcE//vpd6OPa24Dsntiv00Yhj6tm3CusWXFSSf6ITD642fCynlXw/wm65ESl4KtdVZ+FEr9eU1Rok0ZpCnT0fDgC9wNTzK3cA3qT07Cp+9Sp0GdJuNmSYDEzCzTYp5OHb98Ax3GfG+ezhnJK7acuGXuZK5QMjvuhlzFdyeHZC4rqrtRt1ATTKr3C+JD4rDziz8+8lIml6Hx8tbwq18EyWlK1Nj9HG/iTFf930gYBQ1zo1NJFHezE9SHGkuPAImZ9HKuc8RPXgWiRo/hOve39I5sgwfb6ME2fLBlxbU3f8ahJ1tzDatVqe4YUuNbRD4Lw/7227JtK7dToMWGjvCplA9xKUqU93+CqBTTbYU3pzwpZDKE9CsL9jcdRCA3AiRmND+0JpCaloY8n3eymIdttQ5MQ0NWlX/+6K8wuGNLrmVccgy+PTkAryKfahyiV6UR6FphCN5ffoujX+Vcj9HW1Q6ttnWBe1FPhCamovT2J1CmazRv9Q2KuNrhdueSVh8nBag/ARIz/RlKykLJNv0RHBYhmZhZEeLN8yajetmME+r9kOuYemoQ0rV8/9iIWjPQrERHvDj4GGe/PZYrN0cfJ7Ta2gXOvq4IiElG1V3PJMM5p0AbFnDGvuYZS7p0EAG6MqM5IBqBxkMm4sq9x6LZM2dDrBzV6ulj4ObilLG1/s5C7Hm4XpDL0z5fjFoFGuDOymu4uURzKTCXgm5o7d8V9u4OuBWagIYHpV1oeEAZT/xW11cQc2osTQJ0ZSbNvOsc9Yi5S7Dx0HGd+1tCR/aG61nD+2Fkj3acu/EpcZh8op9Wy4rq8S1otgWl8lTE+ekn8GzvQ63Cz1PWG19u6gQbR1scfRODbsffaNXPGhvNqpUPoyp6WWNoFJPIBEjMRAZq7easfXs+e6Hn1nmTUaN8aS6Vj0JvY+rJgUhV/vfiTSE5Xtv2KLyd8uPPXrvw4fZ7rbvmr+2HpqvbQa6QY+2jcIy7qH1frQexgIZ7mhXBF37OFuApuWhqAiRmps6AhY1/6/FzfDZgrIV5rZ27jWpVwYbZE+Dp5qrzsqL6SHwpq001V0CZKEwQizQrgQa/ZFS+mHPzAxbcDtUuECtq9bZ3WbjYCntJqhWFT6EIIEBiJgAWNQVXrcK7QSekpKZZDQ6FXI5pg3tiXN/O3Fuh2bLitJOD8DzigV4xOtu6Ymunc5yNDRWX6mSrTPdK+GRaA05cR5wPwtanUTrZscRO5TzscbFDCUt0nXw2AQESMxNAt/Qhvxg8AVfvP7H0MDj/83l5cg9B16lUlvv/07B73P0xXZcVVaEUdCuGZS33QZmixKZqur8pudrIT1B5aE1O0Dofe4MTgbFWwV5TEP1Ke2BRvYyal3QQAU0ESMw0EaLff0Rg/K+rsHLXYYsnU79aRWyaMxHeHu6cUGy7txz+91eJFlelvLXwwxdrkBKTjK2f6me37qwvUKpjea7sVfM/A3DtQ4JofpqroaX1C6B3KQ9zdY/8MjMCJGZmlhBLcGf/6YvoPcVyX5bIlhIn9u+KKYN6QC6TITE1Ht+dGorHYXdExf9Z4RYYX/dHxL2Lwa6mG/SzLQO+WNwKhRoVQ4oyHXX2PMOLGOsue3WlY0mUdqcyVvpNHOn0JjGTTq5FizQhMQm+TbojzYRvH9Y1GLa5g23yYJs92PE8/CEmH++LZGWyriZz7NemdC8Mqj4R4Q9DcbDLdr3ty23kaLauPfJVL4CEVCUq7niKsCTruXepCoht+mCbP+ggAtoSIDHTlhS1y0KgzajvcPrabYuiwu6LbfxhItj2e7asuPPBGmy5q9vGDG0C71tlNDqVG4jAc69xfNgBbbpobGPjZIuWWzrDs5QXIpPSUMb/CZLSrK/uVRM/F+xqVlgjD2pABHgCJGY0F3QisMz/ACYvWqtTX1N0+l+vDpgxrA/YA9FJaYmYfnKw6MuK6nGNrjMbXxRri6d7HuDCdydFC9vByxGtt3flyl4FxqVwV2jWJmfz6uTH1+XziMaMDFk/ARIz68+xQSJ8GfgelbsMNYhtMY2yUlR/fD8ezT6twZl9GfGE263I7pMZ+pjRYDmq+9bDzSWXcWflVVGHY2Wv2BWao5cT7ocnot7+F6LaN6UxVh//aY/S8HawMaUbNLaFESAxs7CEmZO71bp9jWdvgszJpSy+VCldHNt+nAJWLNgYy4rqIH5r7o/inmXxz4SjCPhLc4V9oSA9SubhBM3W2Q6ng+LQ/ugroSbMsn2dvI442qqYWfpGTpkvARIz882N2Xs2Z/VWzP/D3yz9HNalNeZ8MwDs9S1sWXHm6a/x4MMNo/q6vv0JeDp440DHbYh4EmaQsfNW80Xzde0ht1Vgy9NIjDhnvl8utAVAS4zakqJ2qgRIzGg+6EyAvQqmVNsBZvV+MxcnR6ydMRas4j07Xkc+w4TjfYyyrKgOcl+3W9yPNlZapjNjbToWbFiU27YPGbDgTijm3PigTTezbENLjGaZFotwisTMItJkvk62+98MnLyScdI29VGhRBH4/zgVRQrk4wR2/+NN+OPWLyZxy90+DzZ2OAW2M2NDJcPtmOSDK9mhHOrNbszFPf7Se6x9ZJnvnKMlRpNMV6sYlMTMKtJouiD2njyPvtN+Mp0D/47cv10zLBgzBPZ2tkhOS8IPZ0bhdrDm94cZyvEi7qWw+MtdSEtKw+YavxtqmCx2WckrVvqKCVrvk29x+HWMUcYVcxBaYhSTprRskZhJK9+iR5uamoaSbfsjLDJadNvaGHS0t8PSb79B12YNuOZvo19iwt+9EZ9q2vqFVfJ9glmNViIpMhHb66/RJhRR2tSZ+jnK9qjMFYRudtiyyl7ZyWV41qMM3OyoSr4ok0FiRkjMJJZwQ4Q7Zck6LNm23xCmc7VZpmghbJk7CexvdjXy1zN/rLw+z+h+ZDdgw6KtMeaTOYh5E4U9X24yqk/stTFFm5fkyl59vv8FHkYmGXV8XQfrX8YTC+mt0rrik3w/EjPJTwH9Abx+H4IqXYYhNc14pZXYlRi7ImNXZilpyZh9ZqRJlxXVKXYo2w/9q45F6L0QHO6+Q3/IAizIFDI0XdUOvnUKIjFNiSo7nyE4Qdi71AQMJ0pTtvHjbtdSKOhsK4o9MiI9AiRm0su5QSIePncJNh06bhDbqkbtbW3xy7gh6Ne2GffjoJhXmHCsN2KTTbPMmVPAA6uNQ7syffHm9Euc/Mb4bxiwcbRBi42d4FXOB9HJaSjn/wRxqeZbJ6RFIRdsb0Llqwz+AbLiAUjMrDi5xgzNGFdnbJci263Idi2mIx1/PTWfZUV11mM/nYsGRVrh8fa7uPTDP8ZMReZY9u4OaLW9C1wLuSM4PhXldzyBuZZxPPxlUdTL72QSTjSodRAgMbOOPJpFFENnL8LWv8SrQagaVPtGdfH71FFgz5GxZcX558fiWtBZs4g7OydmNVqFKvnq4NqC87i//qbJ/HTO74KW27rAyccZz6KSUHPPc5P5ktPAFfI44Hy74mbnFzlkWQRIzCwrX2bt7fM3QajeYziUSvGWs1gFj7kjB2Jo51Zc7CFxQRhztJvZLSuqJ2bJl7tR2L0kTo46jDcnX5o0b25FPdBqWxfYudrjYnA8vvwzwKT+qA/OlhfZMiMdREAfAiRm+tCjvh8RGPXjMvyx/29RyLCaiqy2IquxyHYrngo4iEWXp4ti29BGNnU4DTd7T+xptQkxr6IMPZxG+94V86LFxo5Q2Nlg78toDDj9VmMfYzSol98Zh78sYoyhaAwrJ0BiZuUJNnZ4kTGxKNdhEGLjE/QamlW5/2PWeLg5OyFVmYJ558aY9bKierDGKmUlBHKBeoXRZHlrQC7D8gfhmHolWEh30duyHYxXOpZAKXd70W2TQekRIDGTXs4NHvFy/4OYtEi3B4UVcjm+H94Xo3t24PwMjQ/mlhWjkyynPFMex7z4o90xpCvTsbGyYesyCk1m8dal8dn8ZtyV7rSrwVh2P1yoCdHa9yrlgWX1C4hmjwxJmwCJmbTzb5Do05RKVO8+HC/evhNkn70Bmr0Jmr0Rmp1sz77+C79c/FaQDXNoXNyzHH5rvh2pianYUnOFObiUxYcKA6qh5rh6HONB/wRi90vjP9bgaCPHg66l4GmvMDs+5JBlEiAxs8y8mb3XrPgwK0Ks7dGoVhVsmD0Rnm4uSFOm4ucLE3Hx7Qltu5tVuxq+9fFdg2VIDE+A/+fm+TbumhPqoUK/alzZq3ZHXuHse8O/rFQ1SZOq+uDbaj5mlTdyxrIJkJhZdv7M0nu2l5HdD+k2cQ7+PHclVx/lchmmDuqJCf26QCaTccuK4//uiYjEULOMTRunmhRvj5G1v0d0QCT2tt6sTReTtKk/rylKtCmDVGU6Gh18gbvhxil7VczVDpc7lICdgs0SOoiAOARIzMThSFayIfA+LIJbboyJy/5bv7eHOzbNmYj61SpyD0Gff3MMP5+fYPEsO5cfhD6VRyLk5jv81We32cYjk8vQeHlr+NUvguQ0JWrsfo43cSkG9VcuA062Loaq3o4GHYeMS48AiZn0cm7UiHN6RQwTsPWzJyBfHg9uWfG3S9O4e2TWcAyqPhFtSvdCwN/P8M/YI2YdktxOgRYbOsKnUj7EpShR3v8JolKUBvN5QhVvTK2e12D2ybB0CZCYSTf3Bo+c3Y+Ry2T4auav2PF3RkkntpQ4vl8XTB3UA2znYkRCKLdb0ZKXFdVBTqj7E+oXbo4HG2/h6k/nDM5Z3wFsXe24h6rdi3oiNDEV5fyfchX3xT5YpY8zbYtBIaPlRbHZkj2AxIxmgcEJsGXG2r1HIi4hCRtmTwDb7MF20l0OOoV5Z8cYfHxjDzC38TpU8KmBy3PP4NHWO8YeXqfxHH2c0HpHN67sVUBMMqrueqaTnZw6sXeVnW9fnJ4pE5UqGVMlQGJG88EoBO4/f8XtVGTb79OUaVwlj39eGb+avDGCXd5qP/xci+LYkP0IuvDGGEOKMgYre9VyS2ewAsXXPySg8SHxynDNqpUPoyp6ieInGSEC2REgMaN5YXAC7CqMLS+yIyIxDBOO9cKHOGHPoBncSREH2NLxLFzs3LCj4TokhBp3y7u+YeQp640vN3WCjaMt/nwdg54n9BfjFoVcsa1JIW6HKx1EwFAESMwMRZbsZkuAPT927vVRq6azv/ttLr4NFZdaZJz5a/uh6ep2kCvkWPsoHOMuvtc5jjIe9vinbXE40DZ8nRlSR+0IkJhpx4laiUSAvb5l8on+eBZ+XySL5mXGx8kXa9oeQXpaOjZWMa9SVkJIFWlWAg1+acF1mXPzAxbcFv7cn5eDAmfbFkcBenu0EPTUVkcCJGY6gqNuuhOISgzH2KPdEZpg2kK3ukeQc8/SXpXwc9PNSI1PwZbaKw0xhNFsluleCZ9Ma8Bt1hlxPghbn2pf/d9eIcORlkVRjZ4nM1q+pD4QiZnUZ4CJ4n8d9Zy7d5aYql91fRO5n+Owtf0aYupni5DwIQ47Gv1hbu4J9qfaqE9QeUhNTtA6H3uDE4GxWtnY2Kgg2hZ106otNSICYhAgMRODItkQRCA9XQmZTI4b7y5g1j/Dueof1nI0L9EZw2tNR+SzcOxvv9Uqwqo76wuU6lgeacp0NNSi7NX/KnljZk16MNoqkm9BQZCYWVCyrMlVfofj/scbse7mL1YTWrcKQ9Gz0nAEXw3EkQF7rSMuGfDF4lYo1KgYV/bqk73P8SIm+7JX3Ut64PfPCtDORevIvEVFQWJmUemyLmd5Qdt2bzm237Ps+0t8ZobVnIovS3bFy8NPcGaSOG/cNoesy23kaLauPfJVL4CEVCUq7niKsKS0LK6RkJlDpqTrA4mZdHNvFpHzgnbg8WasvfmzWfikjxOT6/+KTws2xt3V13Fj0UV9TJldXxsnW+6has9SXohMSkMZ/ydISstYIiYhM7t0Sc4hEjPJpdz8AuYF7fiLvVhyZab5OSjAo/lNNqCcd1Vc+O4Enu55KKCnZTR18HJE6+1d4ezrisC4FFTY8RT9ynhiYV1fWlq0jBRarZckZlabWssKjBe0fwIO47dLUy12U8jK1oeR36Ug/uq7ByE3giwrCVp661LQDa39u3Jlr1hhYm8HGy17UjMiYDgCJGaGY0uWBRLgdzlefnsK88+PgzI96z0ZgeZM0nx312uwkdtiS52VSDXwu8FMEuC/g7KyVy02doKtk60p3aCxiUAmARIzmgxmRYAXtPsfbmD+ubGIToowK/9yc8bBxhH+nS9xTSy1lJU2sBX2Cnw6sxFKtCmrTXNqQwSMQoDEzCiYaRAhBPglx/CED/jhzEg8j7CMe0++LoWwovUhKFOU2FRtuZCQLaatQx5HNFnZFl7lfLgHqfkC0hYTADlqtQRIzKw2tZYdGHuQWgYZUpUpWHV9Po4+32X2AZXzrob5TdYjJSYZWz9dZfb+CnWQLS02Xt4GTnmdwT3nTmXwhSKk9gYkQGJmQLhkWjwCpwIOYemVGUhVpopnVGRLdQs1waR6vyDufSx2NVkvsnXTmmOFhz+b1xQKe9rsYdpM0Og5ESAxo7lhMQSehT/A3LOjEZYQYpY+tyzVDUNrTEH441Ac7LTdLH0U7JQMqDGmLioOrC64K3UgAsYkQGJmTNo0ls4E+PszscnR+OPWLzj+Yp/OtgzVsVelEehaYQiCLrzGsSEHDDWM0ey6FnbnrsZ8quQ32pg0EBHQlQCJma7kqJ9JCbDdjosuTUNwXKBJ/VAdfEStGWhWoiOe7n2IC9NPmI1fQh2RyWWoPLgmKg+rCbmtQmh3ak8ETEKAxMwk2GlQMQgkpyVh673l2P9oI5TpSjFM6mVj6meLUduvAW4tv4zby6/qZctUnT3LeHNXY56lvUzlAo1LBHQiQGKmEzbqZE4EAiKfYuGlqXgZ+dikbi1otgWl8lTE2cl/48WhJyb1RejgbGNHtZF1UL5vVbArMzqIgKURIDGztIyRv1kI8Fv42Q93P1yHnQ/WICElziSU1rQ9Ah8nXxzq4o+whx9M4oPQQeUKOUp1Ko/KQ2vCKZ+L0O7UngiYDQESM7NJBTkiBgG2QeTgk8048HgL4lO0eyuyGONyYtr1GhQyG2ystEwskwazw66+ircugyrDa8O1IL0R2mCgybDRCJCYGQ01DWRMAomp8Tj4ZCv2PlqPuOQYgw/tbOeKrR3PcVUxzFrMZEDRpiVR9Zs6cC/uaXAuNAARMBYBEjNjkaZxTEKAidrhp9ux9+F6xCRHGcyHgm7FsKzlPiiT07Cp+u8GG0cfwwU/L8rdF8tTzkcfM9SXCJglARIzs0wLOSUGAdXagWznI6vGf/zlPtwOvgxW0FjMo1LeWvjhizVIjkrCtnqrxTStly1WS7Fku3Io0b4sPErk0csWdSYC5kyAxMycs0O+GYRAaPx7nHx5ACde7sf72LeijPFZ4RYYX/dHxAZGY3fzjaLY1NWI3EaOQo2KoWSHcvCrX4R2J+oKkvpZFAESM4tKFzmrLwH2PJpcJufMsJ2Q90Ouc6J2/vXfSEpL1Nl8m9K9MKj6RITdC8Gh7jt0tqNPR+9K+VCiTRluY4edm70+pqgvEbA4AiRmFpcyclgMAuqvL2HLkA8/3MTtkMu4/f4y99oZIUuRfauMRqdyA/H2TABODD8khosabbA3PfvVL8xdfRWoVxhsSZEOIiBVAiRmUs08xZ0rAbYD8m7IVe7+2u3gSwiMDsi1/ag6s9C4WDs82XEPF2edNghd9uoVrwp54V0xLyde3hXzGWQcMkoELJEAiZklZo18NigB1Qex+YGYuL2Oeo430ezPi4x/Rz3PrOA/o8FyVPeth+u/XcC9tTf09o9tm3ct6A6vinnhzQSscj44eNKVl95gyYDVEiAxs9rUUmDGIMC2/rNyWmW9q3DD3Vp2BcHXsi9+rHCwgQ33xxY2Tv/+7WADe08HOPu6wqWAK/e3vYeDMVynMYiAVREgMbOqdFIwRIAIEAFpEiAxk2beKWoiQASIgFURIDGzqnRSMESACBABaRIgMZNm3ilqIkAEiIBVESAxs6p0UjBEgAgQAWkSIDGTZt4paiJABIiAVREgMbOqdFIwRIAIEAFpEiAxk2beKWoiQASIgFURIDGzqnRSMESACBABaRIgMZNm3ilqIkAEiIBVESAxs6p0UjBEgAgQAWkSIDGTZt4paiJABIiAVREgMbOqdFIwRIAIEAFpEiAxk2beKWoiQASIgFURIDGzqnRSMESACBABaRIgMZNm3ilqIkAEiIBVESAxs6p0UjBEgAgQAWkSIDGTZt4paiJABIiAVREgMbOqdFIwRIAIEAFpEiAxk2beKWoiQASIgFURsCgxO3LkCDZu3JiZgKpVq2L06NFITEzE7NmzERQUlPm7xo0b46uvvuL+HxUVlfl7V1dXTJkyBUWKFBE9kbmNk5SUhEWLFuHWrVvcuJMnT0blypVx584dzJ8/P9MXVf9U7fENChQogOnTp8Pd3V1U/9XZMuOMoZ+fH6vHHz0AAAkeSURBVDdOixYtwMfg5eWVyZb1438vhkN8zOXKlcscg9ll4zBWLN/syI4l+3lOnMXwjbfB+9i3b18uh+xgvl29ehWdO3f+aC7yOWX9WBt+XorpE++D6lxSnWdi50nVd3Xm7Hfsszls2DCsWLGCmzs8J9Z29erVaN68Ofbu3Zv5eWB9xP5sqn62+HPF48ePP8oBy8vKlSsxdOhQ7nO1du1anDhxggtR9TwiRr6y+0yrftb4OW5vb8/NZcaqTZs23Pkqu3hYOzEOfv7yc5MxCAsL4z5vbAz+97Vq1cpyvuLPRw4ODll8FcMnoTYsTsxUT5z8B/TTTz/NMhlZG5YMBr5MmTJZIL969QoHDx7E4MGDuSSJdahPPPVxeH/Yh1r1w8PaqZ7g2P/XrVuHsWPHcq6pfsj4k3pgYKDoJ8ScTnaqk5z/IObNmzdzkqvGJQbL7MbgT5bMPvtwnTp1ihuKnSSzOxGxvKtzFlP8s/NRVczUc8ZzUT9hiMFL1Ya6fVU2Fy9ezGQm9rjqc5+fp+xv9qVE9fPGfGRfOlnuVA+xP5fq80L1XLFr1y707t078/Ovyo3NZ/YFjvdP/f9islP/7PBfKPkvuqpcPTw8spwLxP5yosqfxci+LIaEhGR+cebHY+Kler7i2TGeqsIrJidtbVm0mLEEnD9/Hq1atcr2pM8gqMNXFTr+26K2sHJrl92Jip+s7ESqLqA5TQ7+RMD8Zt/G1E+MfMw9e/YUw+1MGzl9ONhJgf/wv3//novD0dERTZo0Qf78+bF582buakQssWDj/frrr0hPT+cEmzHgfWDOsg/N7t27Ua9evcyra+Y745UbZ/WTpz7w+BMlL6j8FTZ/ZWYuYqZ6Mnz48KFRxUxdIPgvltnNl+zEUJ/8sL7qnxN+DnXp0oVb3eGvdlTPB9nNH9X5L+aX3+zOQ2weP3v2jAudfdlmBy8Q7N/sXMd/7sX2i+WAzw0bi83hggULomLFitwXw61bt3KfOfXVhdy46ptDof0tWsy0uTJj3wLZiU5M4coOMn9CzW6cnL6NMjvZiSDfPrsrztzGEZp81fY5iZnqJOe/3fNfEpjQqH/L1ccH1jcnoYiIiOA+6EzM2JWZ6nIMP2ZunPX1S7U/7yMTyDNnznAnHn75igm7uYiZOVyZMUb8t/7atWsjPDz8o6syNvfEXm3IbimYz6HqXFed38zP7K4axZw7qrayuzJjv2cs1FeV2JUZu5WiurQttl/qgsV8YDwaNWqUKXTqK0l0ZZZNFnz6z/7opx/WT8/yM/X7Ovx6dnbr0PzvxFgGCx5f/SPf8i24keVnuY2T25KAJjFTvxfIJrPQqwzfkaU+8v/dkqe5smW/5MfiY2NXHmyCs4P9m12dqX5b1ObD5fHHgyzNIgeUz/J//gRcp04dTrzY1Rn7kLFviGxMfnkou/sHqsuP2viSU5sNFZdm+VW/e99k6yO7x8LEXJVJdvfM+PsK6icCoT62214lS5f93W9n+b/6/Vf2S37JSp9lKde67T5yNebC/syf5XTPjL/fwhqyOcSuDtXv96ovB2rLZGXjPFmaDj0R/lHXnO6fqi6psdUGfg6rMlI9pwi5T+3+Rb6P/Ig6GZxtWDmJGb8026dPH2zatCnzKlKf+8FO/b//yIf49TM+Ogeo/oD3o2vXrtyKDPvssS9tqvdl+XuRrB8tM/5LT1sxY835k7k29ynEuJLRRsyMcWWmqzBrK2aqbFUnNYuNbbJ5+/Yt98Fi3xLZSZxtBGE3foWIq7Zi1r17d2zfvh39+/fHhQsXULdu3cwPlPpyj+qSrRjfrIWIWWRkJOcXu+q4e/cut+RqqCszbcQspw0mhhYzTSeynO4X6jqntREz1TmsKppszvJLamy1gV+5ye7KXvXKTZuldDHEjH2eGJdKlSrhypUrWZZE+ZiEfgnQRsz4HLExVJeFS5YsmfnFUj2P/BcD9sVXfflW2y8mYrUzm2VGXcSMX69lJ9j169dn7kZShZPdBBUqcNqIWW7jsA+B+hUM3z63e3rq98yETmCeg75ixk/Y+Ph4jjF/MmC7nVR3qmkzKbUVMyZiO3bs4D7Q7GDfAJmAsnseO3fuzHKfjv+AZXelqMvSoxAx43e/8bGTmGW/SzinFQhdd3dqEjP1vKvfl2PngDx58mQRi+w2oZhKzJgv/v7+3LTq1q0bt/yu+kVN6H1GbcSMjcGuBNnnnI3Jzj9sVYQtDTNBY5919TzyfNg5mH1eVe9FanM+ELONRYuZNldm2e0y5HcLavNNi8HWRsw0jaO+m5Ftchg4cOBHN1S12c2Y0xVUThNDXzHLaRdjdstGmiantmLGRJN9a2bf9thSmer9Ofatmh2q24j5HYw5cRbyKIZQMWM5mzt3Lnd1RmKmnZjp+sWMn1+axIzlZPHixRg1ahQ3d9SFiv8/28ykurNRffciE73jx49r/TiMWFdmLE7mC7syY48SsSO3eDR97rQRM34ZU30XI3uEgn+cia7MNJEGoO2VmepzZvxaNjOf09IO+53q+rcuz7JoI2aaxtH1OTP1uPjdfkwItT1Baytmqmz5qyHV57pUny9jk5p90FXvi2iRZggRM3bCYT6x+yzs4DebsH+rPmem+iyQPvcVeP+Fihl/4mF/Z3fPjP2cCTI7cnqmUBt2+i4zZvfZ0eYLnTb3zIQuM2Z3f4/npM1mLU1ixmypjqH+uefnCRtLfZlc9TkzIffL2Jhiipm6IOcWj6b5o42Y8fNY9fky1S/XbK6o543nynY2q34mmS2xn9HTFKPZXJlpcpR+TwSIABEgAkQgJwIkZjQ3iAARIAJEwOIJkJhZfAopACJABIgAESAxozlABIgAESACFk+AxMziU0gBEAEiQASIAIkZzQEiQASIABGweAIkZhafQgqACBABIkAESMxoDhABIkAEiIDFEyAxs/gUUgBEgAgQASJAYkZzgAgQASJABCyeAImZxaeQAiACRIAIEAESM5oDRIAIEAEiYPEESMwsPoUUABEgAkSACJCY0RwgAkSACBABiydAYmbxKaQAiAARIAJEgMSM5gARIAJEgAhYPAESM4tPIQVABIgAESACqmJ2EkAjQkIEiAARIAJEwNIIpKenn/4/uyRhqSpN5gE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 descr="blob:https://web.whatsapp.com/adf3e93a-7edb-472c-a067-52de059142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blob:https://web.whatsapp.com/adf3e93a-7edb-472c-a067-52de059142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Aishwarya-pc\Downloads\phota aki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848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6705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 most of the employee performance is better. It is shown as pivot table by using column chart.</a:t>
            </a:r>
            <a:r>
              <a:rPr lang="en-US" sz="2800" b="1" dirty="0" smtClean="0"/>
              <a:t> To evaluate and enhance employee performance through data analysis, identifying key metrics and providing insights for improvement</a:t>
            </a:r>
            <a:r>
              <a:rPr lang="en-US" sz="2400" b="1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762000" y="167640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        </a:t>
            </a:r>
            <a:r>
              <a:rPr lang="en-US" sz="2800" b="1" dirty="0" smtClean="0"/>
              <a:t>The goal is to develop a comprehensive system to analyze employee performance using various metrics and data sources. This analysis will help identify high-performing employees, recognize areas where employees need improvement, and inform decisions related to promotions, training, and overall workforce management.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3621088" y="215891"/>
            <a:ext cx="3048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533400" y="6858000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r>
              <a:rPr lang="en-US" sz="2400" b="1" dirty="0" smtClean="0"/>
              <a:t>.</a:t>
            </a:r>
            <a:endParaRPr sz="24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762000" y="19812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        To evaluate and enhance employee performance through data analysis, identifying key metrics and providing insights for improvement. </a:t>
            </a:r>
            <a:r>
              <a:rPr lang="en-US" sz="2400" b="1" dirty="0" err="1" smtClean="0"/>
              <a:t>Analysing</a:t>
            </a:r>
            <a:r>
              <a:rPr lang="en-US" sz="2400" b="1" dirty="0" smtClean="0"/>
              <a:t> a performance of employee by considering various factors like, metrics, Gender, Performance score, rating.</a:t>
            </a:r>
          </a:p>
          <a:p>
            <a:pPr lvl="1"/>
            <a:r>
              <a:rPr lang="en-US" sz="2400" b="1" dirty="0" smtClean="0"/>
              <a:t> Improved understanding of performance trends, identification of High, Mid, and Low performance, and actionable insights to support training, development, and overall productivity enhancement.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62000" y="1981200"/>
            <a:ext cx="67397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endParaRPr lang="en-US" sz="2000" b="1" spc="-10" dirty="0" smtClean="0"/>
          </a:p>
          <a:p>
            <a:pPr lvl="2">
              <a:buFont typeface="Wingdings" pitchFamily="2" charset="2"/>
              <a:buChar char="v"/>
            </a:pPr>
            <a:r>
              <a:rPr lang="en-US" sz="2000" b="1" spc="-10" dirty="0" smtClean="0"/>
              <a:t>  HR Managers and Teams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b="1" spc="-10" dirty="0" smtClean="0"/>
              <a:t>  Team Leaders and  Supervisors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b="1" spc="-10" dirty="0" smtClean="0"/>
              <a:t>   Performance Improvement Consultants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b="1" spc="-10" dirty="0" smtClean="0"/>
              <a:t>   Data Analysts and  Business  Intelligence  Teams  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b="1" spc="-10" dirty="0" smtClean="0"/>
              <a:t>   Senior Managements and  Executives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b="1" spc="-10" dirty="0" smtClean="0"/>
              <a:t>   Employee</a:t>
            </a:r>
            <a:endParaRPr lang="en-US" sz="2400" b="1" spc="-10" dirty="0" smtClean="0"/>
          </a:p>
          <a:p>
            <a:pPr lvl="2"/>
            <a:endParaRPr lang="en-US" sz="2000" b="1" spc="-10" dirty="0" smtClean="0"/>
          </a:p>
          <a:p>
            <a:pPr lvl="2"/>
            <a:r>
              <a:rPr lang="en-US" sz="2000" b="1" spc="-235" dirty="0" smtClean="0"/>
              <a:t> </a:t>
            </a:r>
            <a:endParaRPr lang="en-US" sz="2000" b="1" dirty="0"/>
          </a:p>
        </p:txBody>
      </p:sp>
      <p:pic>
        <p:nvPicPr>
          <p:cNvPr id="8194" name="Picture 2" descr="https://encrypted-tbn0.gstatic.com/images?q=tbn:ANd9GcRzaIFB2JCrTgl1YWJBopJPzbQ6bcabKwnVGfr8fvWgP8DhXh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81000"/>
            <a:ext cx="2362200" cy="2362200"/>
          </a:xfrm>
          <a:prstGeom prst="rect">
            <a:avLst/>
          </a:prstGeom>
          <a:noFill/>
        </p:spPr>
      </p:pic>
      <p:sp>
        <p:nvSpPr>
          <p:cNvPr id="8196" name="AutoShape 4" descr="hierarchical organizational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AutoShape 6" descr="hierarchical organizational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AutoShape 8" descr="hierarchical organizational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AutoShape 10" descr="hierarchical organizational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4" name="AutoShape 12" descr="hierarchical organizational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6" name="AutoShape 14" descr="hierarchical organizational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8" name="AutoShape 16" descr="hierarchical organizational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0" name="AutoShape 18" descr="Organizational Structur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2" name="AutoShape 20" descr="Organizational Structur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10" dirty="0" smtClean="0"/>
              <a:t>O</a:t>
            </a:r>
            <a:r>
              <a:rPr lang="en-US" sz="3600" spc="25" dirty="0" smtClean="0"/>
              <a:t>U</a:t>
            </a:r>
            <a:r>
              <a:rPr lang="en-US" sz="3600" dirty="0" smtClean="0"/>
              <a:t>R</a:t>
            </a:r>
            <a:r>
              <a:rPr lang="en-US" sz="3600" spc="5" dirty="0" smtClean="0"/>
              <a:t> </a:t>
            </a:r>
            <a:r>
              <a:rPr lang="en-US" sz="3600" spc="25" dirty="0" smtClean="0"/>
              <a:t>S</a:t>
            </a:r>
            <a:r>
              <a:rPr lang="en-US" sz="3600" spc="10" dirty="0" smtClean="0"/>
              <a:t>O</a:t>
            </a:r>
            <a:r>
              <a:rPr lang="en-US" sz="3600" spc="25" dirty="0" smtClean="0"/>
              <a:t>LU</a:t>
            </a:r>
            <a:r>
              <a:rPr lang="en-US" sz="3600" spc="-35" dirty="0" smtClean="0"/>
              <a:t>T</a:t>
            </a:r>
            <a:r>
              <a:rPr lang="en-US" sz="3600" spc="-30" dirty="0" smtClean="0"/>
              <a:t>I</a:t>
            </a:r>
            <a:r>
              <a:rPr lang="en-US" sz="3600" spc="10" dirty="0" smtClean="0"/>
              <a:t>O</a:t>
            </a:r>
            <a:r>
              <a:rPr lang="en-US" sz="3600" dirty="0" smtClean="0"/>
              <a:t>N</a:t>
            </a:r>
            <a:r>
              <a:rPr lang="en-US" sz="3600" spc="-345" dirty="0" smtClean="0"/>
              <a:t> </a:t>
            </a:r>
            <a:r>
              <a:rPr lang="en-US" sz="3600" spc="-35" dirty="0" smtClean="0"/>
              <a:t>A</a:t>
            </a:r>
            <a:r>
              <a:rPr lang="en-US" sz="3600" spc="-5" dirty="0" smtClean="0"/>
              <a:t>N</a:t>
            </a:r>
            <a:r>
              <a:rPr lang="en-US" sz="3600" dirty="0" smtClean="0"/>
              <a:t>D</a:t>
            </a:r>
            <a:r>
              <a:rPr lang="en-US" sz="3600" spc="35" dirty="0" smtClean="0"/>
              <a:t> </a:t>
            </a:r>
            <a:r>
              <a:rPr lang="en-US" sz="3600" spc="-30" dirty="0" smtClean="0"/>
              <a:t>I</a:t>
            </a:r>
            <a:r>
              <a:rPr lang="en-US" sz="3600" spc="-35" dirty="0" smtClean="0"/>
              <a:t>T</a:t>
            </a:r>
            <a:r>
              <a:rPr lang="en-US" sz="3600" dirty="0" smtClean="0"/>
              <a:t>S</a:t>
            </a:r>
            <a:r>
              <a:rPr lang="en-US" sz="3600" spc="60" dirty="0" smtClean="0"/>
              <a:t> </a:t>
            </a:r>
            <a:r>
              <a:rPr lang="en-US" sz="3600" spc="-295" dirty="0" smtClean="0"/>
              <a:t>V</a:t>
            </a:r>
            <a:r>
              <a:rPr lang="en-US" sz="3600" spc="-35" dirty="0" smtClean="0"/>
              <a:t>A</a:t>
            </a:r>
            <a:r>
              <a:rPr lang="en-US" sz="3600" spc="25" dirty="0" smtClean="0"/>
              <a:t>LU</a:t>
            </a:r>
            <a:r>
              <a:rPr lang="en-US" sz="3600" dirty="0" smtClean="0"/>
              <a:t>E</a:t>
            </a:r>
            <a:r>
              <a:rPr lang="en-US" sz="3600" spc="-65" dirty="0" smtClean="0"/>
              <a:t> </a:t>
            </a:r>
            <a:r>
              <a:rPr lang="en-US" sz="3600" spc="-15" dirty="0" smtClean="0"/>
              <a:t>P</a:t>
            </a:r>
            <a:r>
              <a:rPr lang="en-US" sz="3600" spc="-30" dirty="0" smtClean="0"/>
              <a:t>R</a:t>
            </a:r>
            <a:r>
              <a:rPr lang="en-US" sz="3600" spc="10" dirty="0" smtClean="0"/>
              <a:t>O</a:t>
            </a:r>
            <a:r>
              <a:rPr lang="en-US" sz="3600" spc="-15" dirty="0" smtClean="0"/>
              <a:t>P</a:t>
            </a:r>
            <a:r>
              <a:rPr lang="en-US" sz="3600" spc="10" dirty="0" smtClean="0"/>
              <a:t>O</a:t>
            </a:r>
            <a:r>
              <a:rPr lang="en-US" sz="3600" spc="25" dirty="0" smtClean="0"/>
              <a:t>S</a:t>
            </a:r>
            <a:r>
              <a:rPr lang="en-US" sz="3600" spc="-30" dirty="0" smtClean="0"/>
              <a:t>I</a:t>
            </a:r>
            <a:r>
              <a:rPr lang="en-US" sz="3600" spc="-35" dirty="0" smtClean="0"/>
              <a:t>T</a:t>
            </a:r>
            <a:r>
              <a:rPr lang="en-US" sz="3600" spc="-30" dirty="0" smtClean="0"/>
              <a:t>I</a:t>
            </a:r>
            <a:r>
              <a:rPr lang="en-US" sz="3600" spc="10" dirty="0" smtClean="0"/>
              <a:t>O</a:t>
            </a:r>
            <a:r>
              <a:rPr lang="en-US" sz="3600" dirty="0" smtClean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505200" y="2209800"/>
            <a:ext cx="464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spc="10" dirty="0" smtClean="0"/>
              <a:t>Conditional formatting – Missing</a:t>
            </a:r>
          </a:p>
          <a:p>
            <a:pPr>
              <a:buFont typeface="Wingdings" pitchFamily="2" charset="2"/>
              <a:buChar char="ü"/>
            </a:pPr>
            <a:r>
              <a:rPr lang="en-US" sz="2400" b="1" spc="10" dirty="0" smtClean="0"/>
              <a:t>Filter </a:t>
            </a:r>
            <a:r>
              <a:rPr lang="en-US" sz="2400" b="1" dirty="0" smtClean="0"/>
              <a:t>– Remove</a:t>
            </a:r>
          </a:p>
          <a:p>
            <a:pPr>
              <a:buFont typeface="Wingdings" pitchFamily="2" charset="2"/>
              <a:buChar char="ü"/>
            </a:pPr>
            <a:r>
              <a:rPr lang="en-US" sz="2400" b="1" spc="10" dirty="0" smtClean="0"/>
              <a:t>Formula – Performance</a:t>
            </a:r>
          </a:p>
          <a:p>
            <a:pPr>
              <a:buFont typeface="Wingdings" pitchFamily="2" charset="2"/>
              <a:buChar char="ü"/>
            </a:pPr>
            <a:r>
              <a:rPr lang="en-US" sz="2400" b="1" spc="10" dirty="0" smtClean="0"/>
              <a:t>Pivot – summary</a:t>
            </a:r>
          </a:p>
          <a:p>
            <a:pPr>
              <a:buFont typeface="Wingdings" pitchFamily="2" charset="2"/>
              <a:buChar char="ü"/>
            </a:pPr>
            <a:r>
              <a:rPr lang="en-US" sz="2400" b="1" spc="10" dirty="0" smtClean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914400"/>
          </a:xfrm>
        </p:spPr>
        <p:txBody>
          <a:bodyPr/>
          <a:lstStyle/>
          <a:p>
            <a:pPr lvl="3"/>
            <a:r>
              <a:rPr lang="en-IN" sz="4400" dirty="0"/>
              <a:t>Dataset </a:t>
            </a:r>
            <a:r>
              <a:rPr lang="en-IN" sz="4400" dirty="0" smtClean="0"/>
              <a:t>Description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25146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dirty="0" smtClean="0"/>
              <a:t>9 features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Employee I'd numerical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Name-Text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Employee Type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Performance Level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Gender- Male, Female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Employee Rating-Numerical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220980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Employee –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1676400"/>
            <a:ext cx="9067800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Performance Level=IFS(Z8&gt;=5,”VERY HIGH”,Z8&gt;=4,”HIGH”,Z8&gt;=3,”MED”,TRUE,”LOW”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429</Words>
  <Application>Microsoft Office PowerPoint</Application>
  <PresentationFormat>Custom</PresentationFormat>
  <Paragraphs>105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   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Aishwarya-pc</cp:lastModifiedBy>
  <cp:revision>36</cp:revision>
  <dcterms:created xsi:type="dcterms:W3CDTF">2024-03-29T15:07:22Z</dcterms:created>
  <dcterms:modified xsi:type="dcterms:W3CDTF">2024-08-31T14:51:42Z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