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1:55.7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45 495 24575,'793'0'0,"-876"4"0,1 4 0,-96 22 0,98-14 0,1-4 0,-131 3 0,85-18 0,174 0 0,-1-2 0,1-3 0,50-14 0,0 0 0,-31 11 0,123-5 0,71 18 0,-95 1 0,267-3 0,-585 7 0,-227 40 0,191-19 0,124-19 0,4 0 0,-75 2 0,-39-12 0,246-4 0,1-2 0,99-23 0,94-10 0,-55 38 0,-133 3 0,-246 1 0,-234-5 0,394 3 0,0-1 0,0 0 0,0 0 0,1-1 0,-9-3 0,14 5 0,0 0 0,1-1 0,-1 1 0,0 0 0,0-1 0,1 1 0,-1-1 0,0 1 0,0-1 0,1 0 0,-1 1 0,0-1 0,1 0 0,-1 1 0,1-1 0,-1 0 0,1 0 0,-1 1 0,1-2 0,0 1 0,0 0 0,0 0 0,0 0 0,0 0 0,1 0 0,-1 0 0,0 0 0,1 1 0,-1-1 0,0 0 0,1 0 0,-1 0 0,1 0 0,-1 1 0,1-1 0,0 0 0,-1 1 0,1-1 0,0 0 0,0 1 0,-1-1 0,3 0 0,4-4 0,0 1 0,1 0 0,-1 0 0,1 1 0,0 0 0,16-4 0,57-8 0,-57 11 0,216-24 0,-145 19 0,261 0 0,-253 9 0,-76-1 0,0-2 0,32-7 0,-30 5 0,47-3 0,-51 7 0,-16 1 0,-16 0 0,-83 1 0,-496 16 0,281-6 0,560-28 0,14-23 0,117-13 0,-27 11 0,-285 28 0,-1-2 0,127-48 0,-56 16 0,-99 35 0,23-9 0,-34 9 0,1 2 0,0 2 0,1 1 0,0 1 0,44-1 0,487 8 0,-220 2 0,-308-1 0,0 1 0,62 12 0,-99-14 0,35 10 0,-36-10 0,-1 0 0,0 0 0,1 1 0,-1-1 0,0 0 0,1 0 0,-1 0 0,0 0 0,0 0 0,1 0 0,-1 1 0,0-1 0,0 0 0,1 0 0,-1 1 0,0-1 0,0 0 0,1 0 0,-1 1 0,0-1 0,0 0 0,0 0 0,0 1 0,0-1 0,1 0 0,-1 1 0,0-1 0,0 0 0,0 0 0,0 1 0,0-1 0,0 0 0,0 1 0,-1 0 0,0 0 0,0 0 0,0 0 0,0 0 0,-1 0 0,1-1 0,0 1 0,0-1 0,-1 1 0,1-1 0,0 1 0,0-1 0,-3 1 0,-19 4 0,-38 4 0,-2 0 0,-52 17 0,66-13 0,-1-2 0,-1-2 0,-91 4 0,120-12 0,1 2 0,-1 0 0,1 2 0,0 0 0,0 1 0,-20 9 0,-60 16 0,9-2 0,70-20 0,-1-2 0,0 0 0,-36 5 0,40-10 0,1 0 0,-1 1 0,1 2 0,0-1 0,1 2 0,-26 11 0,41-15 0,-1-1 0,1 1 0,0 0 0,0 0 0,0 0 0,0 0 0,0 0 0,0 0 0,0 0 0,0 1 0,1-1 0,-1 0 0,1 1 0,0 0 0,0-1 0,0 1 0,0 0 0,0-1 0,1 1 0,-1 0 0,1 0 0,0 0 0,-1 0 0,1-1 0,1 1 0,-1 0 0,0 0 0,1 0 0,-1 0 0,1-1 0,0 1 0,0 0 0,0-1 0,0 1 0,1 0 0,-1-1 0,1 0 0,-1 1 0,1-1 0,0 0 0,0 0 0,0 0 0,0 0 0,0 0 0,1 0 0,-1-1 0,0 1 0,1-1 0,-1 1 0,1-1 0,0 0 0,-1 0 0,5 1 0,43 5-1365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1:22.5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3885 520 24575,'3'1'0,"1"0"0,0 0 0,-1 0 0,1 1 0,-1 0 0,0-1 0,0 1 0,1 0 0,-1 1 0,4 3 0,1 0 0,12 8 0,25 19 0,72 40 0,-103-66 0,-1 0 0,2-1 0,-1 0 0,1-1 0,-1-1 0,1-1 0,0 0 0,1 0 0,-1-2 0,22 0 0,-34-1 0,0-1 0,0 0 0,0 1 0,0-2 0,0 1 0,0 0 0,0 0 0,0-1 0,-1 0 0,1 1 0,0-1 0,-1 0 0,0-1 0,1 1 0,-1 0 0,0 0 0,0-1 0,0 0 0,0 1 0,-1-1 0,1 0 0,-1 0 0,0 0 0,1 0 0,-1 0 0,-1 0 0,2-4 0,2-11 0,0-1 0,-2 0 0,1-26 0,-2 31 0,1-41 0,-3 0 0,-14-106 0,13 148 0,-1-8 0,0 0 0,-2 0 0,-8-22 0,10 36 0,0 0 0,0 0 0,-1 0 0,0 1 0,0-1 0,-1 1 0,0 0 0,0 1 0,0-1 0,-1 1 0,0 0 0,-8-6 0,1 3 0,0 0 0,-1 0 0,1 2 0,-1-1 0,-1 2 0,1 0 0,-1 1 0,0 0 0,0 1 0,0 1 0,0 0 0,-1 1 0,-25 2 0,28 0 0,0 1 0,0 1 0,0 0 0,1 0 0,-1 2 0,1-1 0,0 2 0,0-1 0,1 2 0,-1-1 0,2 2 0,-1-1 0,1 2 0,0-1 0,0 1 0,-10 14 0,9-11 0,1 1 0,0 0 0,1 1 0,1 0 0,-13 29 0,18-36 0,1 1 0,0-1 0,1 0 0,0 0 0,0 1 0,0-1 0,1 1 0,0-1 0,0 1 0,1-1 0,0 0 0,1 1 0,-1-1 0,1 0 0,5 10 0,0-1 0,1 0 0,0-1 0,2-1 0,-1 1 0,2-2 0,0 1 0,1-2 0,17 17 0,-19-22 0,1-1 0,0 1 0,0-1 0,0-1 0,1 0 0,-1-1 0,1 0 0,0-1 0,1 0 0,-1-1 0,0 0 0,1-1 0,-1-1 0,1 0 0,-1 0 0,1-1 0,18-4 0,-27 3 0,0 0 0,1 0 0,-1 0 0,0-1 0,0 1 0,0-1 0,0 0 0,-1 0 0,1-1 0,-1 1 0,0-1 0,0 1 0,0-1 0,0 0 0,-1 0 0,0 0 0,0-1 0,0 1 0,0 0 0,0-1 0,-1 1 0,1-6 0,3-12 0,-1 1 0,-1-2 0,0-28 0,-3 44 0,1-21 0,-2 0 0,0 1 0,-7-31 0,6 46 0,0 0 0,-1 0 0,-1 1 0,0-1 0,-1 1 0,0 0 0,0 0 0,-1 0 0,-12-15 0,14 23 0,0-1 0,0 1 0,0 0 0,0 0 0,-1 0 0,0 1 0,1-1 0,-1 1 0,0 0 0,0 1 0,0-1 0,0 1 0,0 0 0,0 0 0,-1 0 0,1 1 0,-10 0 0,1 1 0,0 0 0,-1 1 0,1 0 0,0 1 0,-18 6 0,9 0 0,1 1 0,0 0 0,1 2 0,0 0 0,-27 22 0,-86 87 0,128-114 0,-1-1 0,2 1 0,-1 0 0,1 0 0,0 1 0,0 0 0,1-1 0,-6 16 0,9-20 0,0-1 0,1 1 0,-1 0 0,1 0 0,-1 0 0,1 0 0,0 0 0,0 0 0,0 0 0,1 0 0,-1 0 0,1 0 0,0 0 0,-1 0 0,1-1 0,0 1 0,1 0 0,-1 0 0,0-1 0,1 1 0,0-1 0,0 1 0,-1-1 0,1 0 0,0 0 0,1 0 0,-1 0 0,5 3 0,9 6 0,1-1 0,0-1 0,0-1 0,1-1 0,0 0 0,0-1 0,1-1 0,0-1 0,20 3 0,19-1 0,97-2 0,-146-4 0,1-1 0,-1 0 0,1 0 0,-1-1 0,0 0 0,0 0 0,0-1 0,0-1 0,9-4 0,-16 7 0,1-1 0,-1 1 0,1-1 0,-1 0 0,1 0 0,-1 0 0,0 0 0,0 0 0,0-1 0,0 1 0,0-1 0,-1 1 0,1-1 0,-1 0 0,0 1 0,0-1 0,0 0 0,0 0 0,0 0 0,0 0 0,-1 0 0,1 0 0,-1 0 0,0 0 0,0 0 0,0 0 0,0 0 0,-1 0 0,1 0 0,-1 0 0,-1-4 0,0 4 0,1-1 0,-1 1 0,0-1 0,0 1 0,0 0 0,-1 0 0,1 0 0,-1 0 0,1 0 0,-1 1 0,0-1 0,0 1 0,0-1 0,-1 1 0,1 0 0,0 1 0,-1-1 0,0 0 0,1 1 0,-1 0 0,0 0 0,1 0 0,-1 0 0,-4 1 0,-14-3 0,1 1 0,-1 0 0,-22 3 0,31-1 0,-1 1 0,1-1 0,-1 2 0,1 0 0,0 0 0,0 1 0,0 1 0,0 0 0,0 1 0,1 0 0,-1 1 0,1 0 0,1 1 0,0 0 0,0 1 0,-10 9 0,18-15 0,1 0 0,0 0 0,0 1 0,1-1 0,-1 0 0,0 1 0,1-1 0,-1 1 0,1-1 0,0 1 0,0 0 0,0 0 0,0-1 0,1 1 0,-1 0 0,1 0 0,-1 0 0,1 0 0,0 0 0,1 5 0,0-3 0,0-1 0,1 1 0,0-1 0,-1 0 0,2 1 0,-1-1 0,0 0 0,1 0 0,0-1 0,0 1 0,7 6 0,2 0 0,0 1 0,1-2 0,0 0 0,1 0 0,0-2 0,26 11 0,-23-11 0,45 15 0,-57-21 0,0 0 0,1 0 0,-1 0 0,0-1 0,1 1 0,-1-1 0,0 0 0,1-1 0,7-1 0,-11 2 0,-1 0 0,0-1 0,1 1 0,-1-1 0,0 1 0,0-1 0,1 1 0,-1-1 0,0 0 0,0 0 0,0 1 0,0-1 0,0 0 0,2-2 0,-3 2 0,0 1 0,0-1 0,0 1 0,1-1 0,-1 1 0,0-1 0,0 1 0,0-1 0,0 1 0,0-1 0,0 1 0,0-1 0,0 1 0,0-1 0,0 1 0,0-1 0,0 1 0,-1-1 0,1 1 0,0-1 0,0 1 0,0-1 0,-1 1 0,1-1 0,-1 0 0,-1-1 0,1 1 0,-1-1 0,0 0 0,0 0 0,0 1 0,-1 0 0,1-1 0,0 1 0,-1 0 0,1 0 0,0 0 0,-1 0 0,-4-1 0,-13-1 0,1 0 0,-1 1 0,0 1 0,0 1 0,0 1 0,1 0 0,-1 2 0,1 0 0,-1 1 0,1 1 0,0 1 0,0 0 0,-20 12 0,38-18 0,-1 0 0,1 1 0,-1 0 0,1-1 0,0 1 0,0 0 0,-1 0 0,1-1 0,0 1 0,0 0 0,0 0 0,0 0 0,0 0 0,0 1 0,0-1 0,1 0 0,-1 0 0,0 0 0,0 1 0,0 2 0,1-3 0,1-1 0,-1 1 0,0 0 0,1 0 0,-1-1 0,1 1 0,0 0 0,-1-1 0,1 1 0,-1 0 0,1-1 0,0 1 0,-1-1 0,1 1 0,0-1 0,0 1 0,0-1 0,-1 0 0,1 1 0,0-1 0,0 0 0,0 1 0,0-1 0,0 0 0,6 1 0,-1 1 0,1-1 0,-1-1 0,1 1 0,0-1 0,-1 0 0,1-1 0,7-1 0,1-3 0,-1-1 0,0-1 0,0 0 0,22-15 0,-35 22 0,-1 0 0,1 0 0,-1-1 0,0 1 0,1 0 0,-1 0 0,1-1 0,-1 1 0,0 0 0,1-1 0,-1 1 0,0 0 0,1-1 0,-1 1 0,0 0 0,1-1 0,-1 1 0,0-1 0,0 1 0,1-1 0,-1 1 0,0 0 0,0-1 0,0 1 0,0-1 0,0 1 0,0-1 0,0 1 0,0-1 0,0 1 0,0-1 0,0 1 0,0-1 0,0 1 0,0-1 0,0 1 0,-1-1 0,-17-8 0,-32 1 0,15 8 0,1 1 0,0 2 0,-33 7 0,23-3 0,-49 1 0,79-8 0,-1-1 0,1 0 0,-1 0 0,1-2 0,0 0 0,-1 0 0,-18-8 0,20 6 0,-22-11 0,0 2 0,-1 1 0,-1 3 0,0 0 0,-46-4 0,-439 7 0,519 7 0,-241 15 0,-30 0 0,264-15 0,19 0 0,34-1 0,629-75 0,-179 13 0,-310 40 0,-178 23 0,-1-1 0,1-1 0,0 1 0,-1-1 0,1 0 0,-1 0 0,6-3 0,-10 5 0,1-1 0,-1 1 0,1 0 0,-1-1 0,1 1 0,-1-1 0,1 1 0,-1-1 0,1 1 0,-1-1 0,0 0 0,1 1 0,-1-1 0,0 1 0,1-1 0,-1 0 0,0 1 0,0-1 0,0 0 0,0 1 0,1-1 0,-1-1 0,-1 1 0,1 0 0,-1 0 0,1 0 0,-1 0 0,1 0 0,-1 0 0,0 0 0,0 0 0,1 0 0,-1 0 0,0 0 0,0 0 0,0 0 0,0 1 0,0-1 0,0 0 0,-2 0 0,-10-6 0,0 1 0,-1 0 0,1 1 0,-1 0 0,-24-4 0,-76-7 0,-41 5 0,-1 7 0,-296 32 0,437-25 0,17 1 0,27 3 0,101 6 0,229-8 0,-228-7 0,-84 0 0,0 1 0,-88 9 0,-491 98 0,5 31 0,94-9 0,422-125 0,0 0 0,-1-1 0,1-1 0,-1 0 0,-17 0 0,63-19 0,732-193 0,-693 196 0,49-13 0,-121 27 0,1 1 0,-1-1 0,0 1 0,1-1 0,-1 1 0,0-1 0,1 0 0,-1 0 0,0 0 0,0 0 0,0 0 0,0 0 0,0 0 0,0 0 0,0 0 0,0 0 0,0-1 0,-1 1 0,1 0 0,0 0 0,-1-1 0,1-1 0,0 0 0,-1 1 0,0-1 0,1 0 0,-1 0 0,0 1 0,-1-1 0,1 0 0,0 0 0,-1 1 0,0-1 0,-1-3 0,0 0 0,0 1 0,0-1 0,-1 1 0,0 0 0,0 0 0,-1 0 0,1 0 0,-1 1 0,0 0 0,0-1 0,-7-4 0,4 5 0,0 1 0,0 0 0,-1 0 0,0 0 0,1 1 0,-1 0 0,0 0 0,0 1 0,-11-1 0,-81 3 0,60 1 0,-39 0 0,0 4 0,-109 22 0,137-18 0,-94 5 0,207-21 0,0-3 0,-1-2 0,82-26 0,35-7 0,-159 38 0,-43 4 0,-54 4 0,0 4 0,1 2 0,-108 27 0,55 0 0,-146 60 0,265-91 0,-732 263 0,743-266 0,-18 4 0,0 0 0,0 0 0,-34 2 0,48-6 0,0-1 0,0 0 0,-1 0 0,1-1 0,0 1 0,0-1 0,0 0 0,0 0 0,-1 0 0,1-1 0,1 1 0,-1-1 0,0 0 0,0 0 0,1 0 0,-1-1 0,1 1 0,-1-1 0,1 0 0,0 0 0,0 0 0,-2-4 0,-27-42 0,20 29 0,-28-37 0,27 39 0,11 14 0,0 1 0,0 0 0,0 0 0,-1 0 0,1 0 0,-1 0 0,1 1 0,-1-1 0,-6-4 0,9 7 0,-1 0 0,1 0 0,0 0 0,-1 0 0,1 0 0,0 1 0,0-1 0,-1 0 0,1 0 0,0 0 0,0 0 0,-1 0 0,1 1 0,0-1 0,0 0 0,-1 0 0,1 0 0,0 1 0,0-1 0,0 0 0,-1 0 0,1 0 0,0 1 0,0-1 0,0 0 0,0 0 0,0 1 0,0-1 0,0 0 0,0 1 0,-1-1 0,1 0 0,0 0 0,0 1 0,0-1 0,0 0 0,0 1 0,1-1 0,-1 0 0,0 0 0,0 1 0,0-1 0,0 0 0,0 1 0,2 16 0,22 81 0,56 150 0,-30-103 0,-47-137 0,0 0 0,0-1 0,1 1 0,0-1 0,0 0 0,0 0 0,8 8 0,-12-15 0,0 1 0,0-1 0,1 0 0,-1 1 0,0-1 0,0 0 0,1 0 0,-1 1 0,0-1 0,0 0 0,1 0 0,-1 1 0,0-1 0,1 0 0,-1 0 0,0 0 0,1 1 0,-1-1 0,0 0 0,1 0 0,-1 0 0,1 0 0,-1 0 0,0 0 0,1 0 0,-1 0 0,0 0 0,1 0 0,-1 0 0,1 0 0,0 0 0,1-12 0,-6-19 0,-3 6 0,-1 1 0,-1 1 0,-1-1 0,-1 2 0,-1-1 0,-1 2 0,0-1 0,-2 2 0,-1 0 0,-20-20 0,19 23 0,0 1 0,-2 0 0,0 2 0,-1 0 0,0 1 0,-23-11 0,41 23 0,0 0 0,1 1 0,-1-1 0,0 0 0,1 1 0,-1-1 0,0 1 0,0-1 0,1 1 0,-1 0 0,0 0 0,0 0 0,0 0 0,0 0 0,1 0 0,-1 0 0,0 1 0,0-1 0,0 1 0,1-1 0,-4 2 0,3 0 0,1-1 0,-1 1 0,0 0 0,1-1 0,-1 1 0,1 0 0,0 0 0,0 0 0,0 0 0,0 0 0,0 0 0,0 0 0,0 0 0,1 1 0,-1 1 0,-2 12 0,2 0 0,0 0 0,0 0 0,3 19 0,-1-18 0,0 9 0,0-18 0,0 0 0,0 0 0,-1 0 0,-1 0 0,1-1 0,-1 1 0,-4 13 0,5-20 0,0-1 0,-1 1 0,1-1 0,0 1 0,-1-1 0,1 1 0,-1-1 0,1 0 0,-1 1 0,1-1 0,-1 1 0,1-1 0,-1 0 0,1 0 0,-1 1 0,1-1 0,-1 0 0,0 0 0,1 0 0,-1 1 0,1-1 0,-1 0 0,0 0 0,1 0 0,-1 0 0,0 0 0,1 0 0,-1 0 0,1 0 0,-1-1 0,0 1 0,1 0 0,-1 0 0,1 0 0,-1-1 0,1 1 0,-1 0 0,1-1 0,-1 1 0,1 0 0,-1-1 0,1 1 0,-1-1 0,0 0 0,-22-21 0,-63-95 0,11 12 0,74 104 0,0 0 0,0-1 0,0 1 0,0 0 0,0-1 0,0 1 0,1 0 0,-1-1 0,0 1 0,1-1 0,-1 1 0,1-1 0,-1 0 0,1 1 0,0-1 0,0 1 0,0-1 0,0-2 0,0 2 0,1 1 0,0 0 0,-1 0 0,1 0 0,0 0 0,0 0 0,0 0 0,0 0 0,0 0 0,0 0 0,0 1 0,0-1 0,0 0 0,0 0 0,0 1 0,0-1 0,1 1 0,-1-1 0,0 1 0,0 0 0,1-1 0,-1 1 0,3 0 0,7-2 0,-1 0 0,1 1 0,1 1 0,-1-1 0,0 2 0,0 0 0,0 0 0,0 1 0,-1 0 0,1 1 0,0 0 0,-1 1 0,0 0 0,0 0 0,0 1 0,16 11 0,-8-3 0,-1 1 0,0 2 0,-1-1 0,0 2 0,-2 0 0,0 1 0,15 24 0,7 10 0,-18-28 0,26 47 0,-43-67-151,1-1-1,0 0 0,0 0 0,0 0 1,1 0-1,-1 0 0,1-1 1,3 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2:06.84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3984 491 24575,'669'0'0,"-1331"32"0,331 19 0,4-1 0,278-47 0,38-3 0,-1 0 0,1 1 0,-1 1 0,-17 4 0,29-6 0,0 0 0,-1 0 0,1 0 0,0 0 0,0 0 0,-1 0 0,1 0 0,0 0 0,0 0 0,-1 0 0,1 0 0,0 1 0,0-1 0,0 0 0,-1 0 0,1 0 0,0 0 0,0 0 0,0 1 0,0-1 0,-1 0 0,1 0 0,0 0 0,0 0 0,0 1 0,0-1 0,0 0 0,0 0 0,0 1 0,-1-1 0,1 0 0,0 0 0,0 0 0,0 1 0,0-1 0,0 0 0,0 0 0,0 1 0,0-1 0,0 0 0,0 1 0,10 6 0,19 3 0,32 1 0,2-4 0,-1-2 0,92-4 0,-68-2 0,1 2 0,172-3 0,-195-1 0,-1-4 0,67-15 0,-91 15 0,41-2 0,0 0 0,-79 9 0,-1 0 0,0 0 0,1 0 0,-1 0 0,1 0 0,-1 0 0,0 0 0,1 0 0,-1 0 0,0 0 0,1 0 0,-1 0 0,0-1 0,1 1 0,-1 0 0,0 0 0,0 0 0,1 0 0,-1-1 0,0 1 0,1 0 0,-1 0 0,0 0 0,0-1 0,0 1 0,1 0 0,-1-1 0,0 1 0,0 0 0,0 0 0,1-1 0,-1 1 0,0 0 0,0-1 0,0 0 0,-9-8 0,-21-5 0,-51-7 0,176 17 0,82-11 0,-98 7 0,-51 5 0,-1-1 0,1-1 0,-1-2 0,0 0 0,-1-2 0,1-1 0,-2-1 0,32-19 0,4-3 0,-39 22 0,0-1 0,-1-1 0,32-25 0,-53 38 0,1 0 0,-1-1 0,0 1 0,1 0 0,-1 0 0,0-1 0,1 1 0,-1 0 0,0 0 0,0-1 0,1 1 0,-1 0 0,0-1 0,0 1 0,1 0 0,-1-1 0,0 1 0,0-1 0,0 1 0,1 0 0,-1-1 0,0 1 0,0-1 0,0 1 0,0 0 0,0-1 0,0 1 0,0-1 0,0 1 0,0 0 0,0-1 0,0 1 0,0-1 0,-1 1 0,1 0 0,0-1 0,0 1 0,0-1 0,0 1 0,-1-1 0,-19-6 0,-28 6 0,2 6 0,0 2 0,1 2 0,0 2 0,0 2 0,-83 36 0,124-47 0,0 1 0,1-1 0,-1 1 0,1-1 0,-1 1 0,1 0 0,0 1 0,0-1 0,0 1 0,0-1 0,1 1 0,0 0 0,-1 0 0,1 0 0,1 0 0,-1 0 0,1 0 0,-2 5 0,3-7 0,-1 1 0,0-1 0,1 1 0,0-1 0,0 1 0,0-1 0,0 1 0,0-1 0,0 1 0,0-1 0,1 1 0,-1-1 0,1 0 0,0 1 0,0-1 0,0 0 0,0 1 0,0-1 0,0 0 0,1 0 0,-1 0 0,1 0 0,-1 0 0,1 0 0,0 0 0,0-1 0,0 1 0,0-1 0,0 1 0,0-1 0,0 0 0,0 0 0,3 2 0,12 1 0,0-1 0,0 0 0,1-1 0,-1 0 0,0-2 0,0 0 0,19-3 0,2 1 0,49 3 0,-33 0 0,76-9 0,-115 7 0,-1-2 0,1 0 0,-1-1 0,1 0 0,-1-1 0,-1 0 0,1-2 0,-1 1 0,24-17 0,-32 19 0,0-1 0,0 0 0,0 0 0,-1 0 0,6-8 0,-9 12 0,0 0 0,0 0 0,0-1 0,0 1 0,0 0 0,-1-1 0,1 1 0,-1 0 0,1-1 0,-1 1 0,1-1 0,-1 1 0,0-1 0,1 0 0,-1 1 0,0-1 0,0 1 0,0-1 0,-1 1 0,1-1 0,0 1 0,-1-1 0,1 1 0,0-1 0,-1 1 0,0-1 0,1 1 0,-2-3 0,0 3 0,1 1 0,0-1 0,-1 0 0,1 0 0,0 1 0,-1-1 0,1 0 0,-1 1 0,1 0 0,-1-1 0,1 1 0,-1 0 0,0 0 0,1 0 0,-1 0 0,1 0 0,-1 0 0,1 0 0,-1 0 0,0 1 0,-1 0 0,-34 11 0,9 2 0,0 1 0,1 2 0,1 0 0,0 2 0,2 0 0,0 2 0,-31 35 0,48-49 0,1 1 0,0 0 0,0 0 0,1 0 0,0 1 0,-7 17 0,11-24 0,1 0 0,-1 0 0,1 0 0,-1 0 0,1 1 0,-1-1 0,1 0 0,0 0 0,0 0 0,0 0 0,1 1 0,-1-1 0,0 0 0,1 0 0,-1 0 0,1 0 0,0 0 0,0 0 0,0 0 0,0 0 0,0 0 0,0 0 0,0 0 0,1 0 0,-1-1 0,0 1 0,1-1 0,0 1 0,-1-1 0,1 1 0,0-1 0,0 0 0,0 0 0,0 0 0,0 0 0,3 1 0,13 3 0,-1-1 0,0-1 0,1 0 0,0-1 0,0-1 0,0-1 0,-1 0 0,20-4 0,15 1 0,-44 3 0,-5 1 0,0-1 0,1 0 0,-1 0 0,1 0 0,-1-1 0,0 1 0,1-1 0,-1 0 0,0 0 0,1 0 0,-1 0 0,0 0 0,0-1 0,4-2 0,-7 4 0,0-1 0,0 1 0,0 0 0,0-1 0,0 1 0,0 0 0,0-1 0,0 1 0,0 0 0,0-1 0,0 1 0,0 0 0,0-1 0,0 1 0,0 0 0,0-1 0,-1 1 0,1 0 0,0-1 0,0 1 0,0 0 0,-1-1 0,1 1 0,0 0 0,0 0 0,-1-1 0,1 1 0,0 0 0,0 0 0,-1 0 0,1-1 0,0 1 0,-1 0 0,1 0 0,0 0 0,-1 0 0,1 0 0,0 0 0,-1-1 0,1 1 0,0 0 0,-1 0 0,1 0 0,0 0 0,-1 0 0,1 1 0,-1-1 0,-18-4 0,5 5 0,0 0 0,0 1 0,-23 6 0,-27 4 0,28-10 0,1-2 0,-1-2 0,0-1 0,0-1 0,-39-11 0,4-5 0,-100-42 0,100 32 0,-136-51 0,156 65 0,0 1 0,-63-9 0,-234-5 0,-3 27 0,177 4 0,169-2 0,-25-1 0,29 1 0,0 0 0,0 0 0,-1 0 0,1-1 0,0 1 0,0 0 0,0 0 0,0-1 0,0 1 0,0-1 0,0 1 0,0-1 0,0 1 0,0-1 0,0 0 0,0 1 0,0-1 0,0 0 0,-1-1 0,3 1 0,-1 1 0,1-1 0,-1 0 0,1 0 0,0 1 0,-1-1 0,1 1 0,0-1 0,-1 1 0,1-1 0,0 1 0,0-1 0,-1 1 0,1 0 0,0-1 0,0 1 0,0 0 0,-1-1 0,1 1 0,0 0 0,0 0 0,0 0 0,0 0 0,1 0 0,25-4 0,105 2 0,-198 9 0,1 2 0,0 4 0,1 2 0,0 3 0,-69 30 0,-52 26 0,159-60 0,21-5 0,5-8 0,1-1 0,-1 1 0,1-1 0,-1 1 0,1-1 0,-1 1 0,1-1 0,-1 1 0,1-1 0,0 0 0,-1 1 0,1-1 0,-1 0 0,1 1 0,0-1 0,-1 0 0,1 0 0,0 0 0,1 1 0,16 4 0,-11-3 0,-1 0 0,0-1 0,1 1 0,-1-1 0,1-1 0,10 1 0,-15-1 0,-1-1 0,1 1 0,0-1 0,-1 1 0,1-1 0,-1 1 0,1-1 0,-1 0 0,1 0 0,-1 0 0,1 0 0,-1 0 0,0 0 0,1 0 0,-1-1 0,0 1 0,0 0 0,0-1 0,0 1 0,0 0 0,0-1 0,0 1 0,-1-1 0,1 0 0,-1 1 0,1-1 0,-1 0 0,1 1 0,-1-1 0,0-3 0,2-7 0,-1 0 0,-1 0 0,0-1 0,0 1 0,-1 0 0,-5-22 0,-26-70 0,18 66 0,14 37 0,0 0 0,-1-1 0,1 1 0,0-1 0,-1 1 0,0 0 0,1-1 0,-1 1 0,0 0 0,0 0 0,1 0 0,-1-1 0,0 1 0,0 0 0,0 0 0,-1 0 0,1 0 0,0 1 0,0-1 0,0 0 0,-1 0 0,1 1 0,0-1 0,-1 1 0,-1-1 0,1 1 0,0 0 0,0 0 0,0 1 0,0-1 0,0 1 0,0-1 0,0 1 0,0 0 0,0 0 0,1 0 0,-1 0 0,0 0 0,0 0 0,1 0 0,-3 3 0,-7 6 0,1 1 0,1 0 0,-15 22 0,23-32 0,-17 30 0,1 1 0,1 1 0,-13 41 0,15-38 0,10-24 0,1 0 0,0 0 0,1 0 0,-1 23 0,2-21 0,0 0 0,-7 24 0,8-38 0,0 0 0,0 0 0,0 1 0,0-1 0,0 0 0,0 1 0,0-1 0,0 0 0,0 0 0,0 1 0,-1-1 0,1 0 0,0 0 0,0 1 0,0-1 0,0 0 0,-1 0 0,1 1 0,0-1 0,0 0 0,-1 0 0,1 0 0,0 1 0,0-1 0,-1 0 0,1 0 0,0 0 0,0 0 0,-1 0 0,1 0 0,0 0 0,-1 0 0,1 0 0,-10-7 0,-12-29 0,11 16 0,6 12 0,-1 0 0,0 0 0,0 1 0,-1 0 0,0 0 0,-1 1 0,1 0 0,-1 0 0,0 1 0,0 0 0,-1 0 0,0 1 0,1 0 0,-1 1 0,-1 0 0,1 0 0,0 1 0,-1 0 0,1 0 0,-11 1 0,-258-1 0,132 5 0,-453-3 0,595 0 0,1 0 0,-1 0 0,1-1 0,0 1 0,-1 0 0,1-1 0,0 0 0,-5-2 0,8 3 0,-1 0 0,1 0 0,0 0 0,-1-1 0,1 1 0,0 0 0,-1 0 0,1-1 0,0 1 0,0 0 0,-1-1 0,1 1 0,0 0 0,0-1 0,0 1 0,0 0 0,-1-1 0,1 1 0,0-1 0,0 1 0,0 0 0,0-1 0,0 1 0,0 0 0,0-1 0,0 1 0,0-1 0,0 0 0,13-17 0,-2 8 0,0 0 0,1 1 0,0 1 0,0 0 0,1 1 0,0 0 0,20-7 0,109-31 0,-71 25 0,201-56 0,-224 66 0,1 2 0,0 2 0,85 1 0,-117 6 0,21 0 0,-36 0 0,-5-1 0,-24 0 0,-65 1 0,-121-3 0,203 1 0,-1 0 0,1-1 0,0 0 0,0 0 0,0-2 0,-12-4 0,21 8 0,1 0 0,0 0 0,0 0 0,0 0 0,0 0 0,0 0 0,0 0 0,0 0 0,0 0 0,0 0 0,0 0 0,0 0 0,0-1 0,0 1 0,0 0 0,-1 0 0,1 0 0,0 0 0,0 0 0,0 0 0,0 0 0,0 0 0,0 0 0,0 0 0,0 0 0,0 0 0,0 0 0,0 0 0,0-1 0,0 1 0,0 0 0,0 0 0,0 0 0,0 0 0,0 0 0,0 0 0,0 0 0,0 0 0,0 0 0,0 0 0,0 0 0,0 0 0,0-1 0,0 1 0,0 0 0,0 0 0,0 0 0,0 0 0,1 0 0,-1 0 0,0 0 0,0 0 0,0 0 0,0 0 0,0 0 0,0 0 0,0 0 0,0 0 0,0 0 0,0 0 0,0 0 0,0 0 0,0 0 0,0 0 0,1 0 0,-1 0 0,0 0 0,0 0 0,0 0 0,8-3 0,-5 2 0,-13 1 0,-518 33 0,327-17 0,-226-9 0,268-8 0,154 1 0,1 0 0,0 0 0,-1 1 0,1-1 0,0 1 0,-1 0 0,1 0 0,0 0 0,0 1 0,0 0 0,-8 4 0,11-6 0,0 1 0,1 0 0,-1 0 0,0-1 0,0 1 0,1 0 0,-1 0 0,0 0 0,1 0 0,-1 0 0,1 0 0,-1 0 0,1 0 0,-1 0 0,1 1 0,0-1 0,0 0 0,-1 0 0,1 2 0,1-1 0,-1 1 0,0-1 0,1 1 0,0-1 0,-1 0 0,1 1 0,0-1 0,0 0 0,0 1 0,1-1 0,-1 0 0,3 3 0,3 3 0,1 1 0,1-1 0,-1 0 0,1 0 0,1-1 0,-1-1 0,12 7 0,78 37 0,-82-43 0,18 9 0,1-2 0,0-2 0,1-1 0,1-1 0,-1-3 0,1-1 0,1-2 0,-1-1 0,41-3 0,-66 0 0,6 0 0,-33-3 0,-150-22 0,101 14 0,-1 2 0,-84-1 0,-451 11 0,595 0 0,-1-2 0,1 1 0,0 0 0,-1-1 0,1 0 0,0 0 0,0 0 0,0 0 0,0-1 0,0 1 0,0-1 0,0 0 0,-6-5 0,9 6 0,0 0 0,0 0 0,0 0 0,0 0 0,0 0 0,0 0 0,1-1 0,-1 1 0,0 0 0,1-1 0,-1 1 0,1-1 0,-1 1 0,1 0 0,0-1 0,0 1 0,-1-2 0,2 0 0,-1 0 0,0 1 0,1-1 0,-1 0 0,1 1 0,0-1 0,0 1 0,0-1 0,0 1 0,0 0 0,1-1 0,2-2 0,10-13 0,1 2 0,1-1 0,1 2 0,0 0 0,1 1 0,38-23 0,28-21 0,-77 53 0,0 1 0,1-1 0,0 1 0,0 1 0,0 0 0,1 0 0,-1 0 0,1 1 0,-1 0 0,1 1 0,16-1 0,9 2 0,56 6 0,75 21 0,-39-3 0,-74-13 0,102 8 0,295-17 0,-219-4 0,-206 1 0,-17 0 0,-1 0 0,1 1 0,-1 0 0,1 0 0,7 2 0,-12-1 0,-1-1 0,1 1 0,0 0 0,0-1 0,0 1 0,-1 0 0,1 0 0,0 0 0,-1 0 0,1 1 0,-1-1 0,1 0 0,-1 1 0,1-1 0,-1 1 0,0-1 0,0 1 0,0 0 0,0-1 0,0 1 0,1 3 0,6 28 0,-10-26 0,-8-23 0,-7-24 0,-22-82 0,-9-22 0,44 136-105,0-1 0,1 1 0,0-1 0,0 0 0,1 0 0,0 0 0,0 0 0,1 0 0,1 0 0,-1 0 0,1-1 0,2-10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2:17.4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6230 269 24575,'1968'0'0,"-1951"-2"0,1 0 0,-1-1 0,0-1 0,0 0 0,-1-1 0,1-1 0,19-10 0,-18 8 0,-1 0 0,1 2 0,0 0 0,1 1 0,36-4 0,-17 7 0,-9 1 0,42-7 0,-1-6 0,-25 4 0,1 2 0,50-3 0,292 10 0,-186 3 0,-183-4 0,-1 0 0,1-1 0,-1-1 0,0-1 0,0-1 0,0 0 0,20-11 0,-11 6 0,51-15 0,-55 17 0,-22 9 0,-1 0 0,0 0 0,0 0 0,0 0 0,0 0 0,0-1 0,1 1 0,-1 0 0,0 0 0,0 0 0,0 0 0,0 0 0,0 0 0,0 0 0,0 0 0,1-1 0,-1 1 0,0 0 0,0 0 0,0 0 0,0 0 0,0 0 0,0-1 0,0 1 0,0 0 0,0 0 0,0 0 0,0 0 0,0 0 0,0-1 0,0 1 0,0 0 0,0 0 0,0 0 0,0 0 0,0 0 0,0-1 0,0 1 0,0 0 0,0 0 0,0 0 0,0 0 0,0 0 0,-1-1 0,-15-4 0,-44-1 0,-102 3 0,79 4 0,-1696-2-441,848 2 882,912 1-441,0 1 0,0 0 0,1 1 0,0 1 0,-1 1 0,2 1 0,-28 14 0,15-8 0,-39 12 0,15-12 0,-89 8 0,-18 5 0,150-24 0,-43 11 0,-1-2 0,-97 6 0,137-15 0,-1 0 0,1 1 0,0 0 0,0 1 0,-23 10 0,21-8 0,0 0 0,0-1 0,0-1 0,-18 2 0,-9-4 0,745-4 0,-2888 2 0,2160 1 0,0 2 0,0 1 0,-50 15 0,47-11 0,1-1 0,-54 5 0,-92 5 0,121-12 0,-90-2 0,-2 0 0,128-1 0,-1 2 0,1 0 0,0 1 0,-17 7 0,18-5 0,-1-2 0,0 0 0,0 0 0,-22 1 0,-78 7 0,-64 2 0,-501-16 0,660-1 0,0 0 0,-33-8 0,-31-3 0,70 12 0,-25-1 0,-73-13 0,65 8 0,0 1 0,0 4 0,-75 4 0,26 0 0,-7-4 0,-116 5 0,144 10 0,52-8 0,-35 4 0,39-7 0,-1 2 0,1 1 0,0 0 0,-24 10 0,7-2 0,-45 6 0,33-9 0,8-4 0,0-1 0,-1-3 0,-78-4 0,28 0 0,74 0 0,0 0 0,-1-1 0,-26-8 0,17 3 0,27 8 0,0-1 0,1 0 0,-1 1 0,0-2 0,1 1 0,-1 0 0,1 0 0,-1-1 0,1 1 0,0-1 0,0 0 0,-1 0 0,1 0 0,0 0 0,1 0 0,-1 0 0,0 0 0,1-1 0,-1 1 0,1-1 0,-1 1 0,1-1 0,0 0 0,0 1 0,1-1 0,-1 0 0,0 0 0,1 1 0,0-1 0,0 0 0,-1 0 0,2-4 0,0-8 0,1 1 0,1-1 0,0 1 0,9-27 0,-9 35 0,0 1 0,0-1 0,0 1 0,1 0 0,-1-1 0,1 2 0,0-1 0,1 0 0,-1 1 0,1 0 0,0 0 0,0 0 0,0 1 0,1-1 0,-1 1 0,12-4 0,-4 2 0,1 0 0,0 0 0,0 2 0,0-1 0,1 2 0,16-1 0,248 3 0,-119 2 0,855-2 0,-984-1 0,56-11 0,10-2 0,-45 9 0,71-17 0,-80 12 0,1 3 0,75-5 0,538 14 0,-640-3 0,-1-1 0,1 0 0,19-6 0,-16 3 0,38-4 0,82-5 0,49-2 0,-160 14 0,54-9 0,-52 5 0,47-1 0,-12 8 0,-39 0 0,0-1 0,29-3 0,-56 3 2,1 0 0,-1 0 0,1 0 0,-1 0 0,0 0 0,1 0 0,-1 0 0,0 0 0,1 0 0,-1 0 0,1 0 0,-1 0 0,0 0 0,1 0 0,-1 0 0,0-1 0,1 1 0,-1 0 0,0 0 0,1 0 0,-1-1 0,0 1 0,0 0 0,1-1 0,-1 1 0,0 0 0,0 0 0,0-1 0,1 1 0,-1 0 0,0-1 0,0 1 0,0 0 0,0-1 0,0 1 0,1 0 0,-1-1 0,0 0 0,-9-11-1445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2:21.2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1967 1 24575,'666'0'0,"-633"2"0,0 1 0,0 2 0,45 12 0,-44-8 0,-1-2 0,70 5 0,42-13 0,-597 34 0,332-20 0,-93 12 0,45-4 0,-201-1 0,241-21 0,-291-17 0,270 7 0,-164 9 0,146 4 0,166-2 0,-33 1 0,0-2 0,-1-1 0,-62-13 0,72 10 0,0 1 0,-30 0 0,36 3 0,0 0 0,0-2 0,0 0 0,0-1 0,-22-8 0,22 6 22,0 0-1,0 2 1,-1 0-1,-19-1 1,-29-5-1495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0:51.4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1 367 24575,'765'0'0,"-741"-1"0,0-1 0,32-8 0,32-3 0,6-1 0,-63 8 0,35-2 0,-30 4 0,0-1 0,49-14 0,-53 10 0,1 2 0,0 2 0,40-3 0,-54 7 0,-11 1 0,1-1 0,-1 2 0,1-1 0,8 2 0,-17-2 0,1 0 0,-1 0 0,0 1 0,1-1 0,-1 0 0,0 0 0,0 0 0,1 0 0,-1 0 0,0 1 0,0-1 0,1 0 0,-1 0 0,0 0 0,0 1 0,1-1 0,-1 0 0,0 0 0,0 1 0,0-1 0,0 0 0,0 1 0,1-1 0,-1 0 0,0 0 0,0 1 0,0-1 0,0 0 0,0 1 0,0-1 0,0 0 0,0 1 0,0-1 0,0 0 0,0 1 0,0-1 0,0 0 0,0 1 0,0-1 0,-1 0 0,1 0 0,0 1 0,0-1 0,0 0 0,0 1 0,-1-1 0,1 0 0,0 0 0,0 0 0,0 1 0,-1-1 0,1 0 0,0 0 0,0 0 0,-1 1 0,1-1 0,0 0 0,-1 0 0,-15 14 0,-1-3 0,0 0 0,-1-1 0,-1-1 0,1-1 0,-1 0 0,-1-2 0,1 0 0,-1-1 0,0-1 0,-1-1 0,-20 1 0,-561-7 0,582 5 0,-1 0 0,0 2 0,1 0 0,0 1 0,0 1 0,-27 12 0,27-9 0,-1-1 0,-1-2 0,0 0 0,0-1 0,-29 3 0,29-8 0,-1 2 0,1 0 0,0 2 0,0 0 0,0 2 0,0 0 0,-30 14 0,49-15 0,11-2 0,13-1 0,1-5 0,-1 0 0,0-1 0,34-11 0,-28 7 0,41-7 0,45 6 0,176 8 0,-124 4 0,3497-4 0,-3641 0 0,0-2 0,0 0 0,0-2 0,0 0 0,0-1 0,23-11 0,-23 8 0,1 1 0,0 1 0,1 1 0,0 2 0,25-3 0,313 5 0,-176 4 0,-157 0 0,-1 0 0,31 8 0,-28-4 0,46 2 0,208-8 0,-131-1 0,-133 0 0,1-1 0,36-9 0,-35 7 0,0 0 0,26-1 0,14 6 0,-45 0 0,-1 0 0,1-1 0,-1-1 0,1 0 0,-1-2 0,0 1 0,27-9 0,65-26 0,-105 37 0,0-1 0,-1 0 0,1 0 0,0 0 0,-1 0 0,1 0 0,-1 0 0,1-1 0,-1 0 0,0 1 0,1-1 0,-1 0 0,0 0 0,0 0 0,0 0 0,-1 0 0,1-1 0,2-3 0,-4 4 0,1 1 0,-1-1 0,0 0 0,1 0 0,-1 0 0,0 0 0,0 1 0,-1-1 0,1 0 0,0 0 0,0 0 0,-1 0 0,1 1 0,-1-1 0,0 0 0,1 0 0,-1 1 0,0-1 0,0 1 0,0-1 0,0 1 0,-1-1 0,1 1 0,0-1 0,0 1 0,-1 0 0,1 0 0,-4-2 0,-30-25 0,-61-35 0,87 58 0,0 1 0,0 1 0,-1 0 0,1 0 0,-1 1 0,0 0 0,-18-1 0,-75 3 0,62 2 0,5-1 0,21 1 0,1-2 0,0 0 0,-21-2 0,35 1 0,0 1 0,0-1 0,1 1 0,-1-1 0,0 1 0,0-1 0,1 1 0,-1-1 0,0 1 0,1-1 0,-1 1 0,0 0 0,1-1 0,-1 1 0,1 0 0,-1-1 0,1 1 0,-1 0 0,1-1 0,-1 1 0,1 0 0,-1 0 0,1 0 0,-1-1 0,1 1 0,0 0 0,19-10 0,5-2 0,0 2 0,1 1 0,0 1 0,0 1 0,1 1 0,0 2 0,0 0 0,28 1 0,21 5 0,-174 0 0,-208-4 0,153-18 0,110 13 0,-1-4-1365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0:53.99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1:01.6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4144 1174 24575,'-54'4'0,"0"2"0,0 3 0,-91 26 0,48-10 0,-323 85 0,315-87 0,77-18 0,-1 1 0,1 1 0,-53 22 0,63-21 0,0-1 0,0-1 0,0 0 0,-1-2 0,-37 5 0,-97-6 0,129-2 0,1 1 0,-40 8 0,34-5 0,-34 3 0,-423-6 0,250-4 0,-1516 2 0,1746 0 0,0 0 0,0-1 0,0 0 0,0 0 0,0-1 0,0 0 0,-9-4 0,14 6 0,0 0 0,0-1 0,0 0 0,0 1 0,0-1 0,0 0 0,1 1 0,-1-1 0,0 0 0,0 0 0,1 0 0,-1 1 0,0-1 0,1 0 0,-1 0 0,1 0 0,-1 0 0,1 0 0,-1-2 0,1 1 0,0 1 0,0 0 0,0-1 0,1 1 0,-1-1 0,1 1 0,-1 0 0,1-1 0,-1 1 0,1 0 0,0 0 0,-1-1 0,1 1 0,0 0 0,0 0 0,0 0 0,0 0 0,0 0 0,0 0 0,2-1 0,15-13 0,2 0 0,0 1 0,1 1 0,27-13 0,95-34 0,-59 25 0,-50 22 0,0 0 0,1 3 0,0 0 0,0 3 0,1 1 0,0 1 0,1 2 0,46 2 0,317 4 0,-369-6 0,-1 0 0,-1-2 0,1-1 0,-1-2 0,30-11 0,13-3 0,177-49 0,-140 37 0,-63 19 0,88-18 0,-51 16 0,-1-4 0,94-38 0,-137 46 0,35-17 0,93-51 0,-97 44 0,104-38 0,278-58 0,-98 57 0,-154 19 0,-106 28 0,-124 27 0,-1869 4 0,1709 12 0,21 0 0,139-12 0,-47 10 0,-5 0 0,70-13 0,16-3 0,21-6 0,47-9 0,96-13 0,-91 19 0,-44 7-1,1016-163-740,17 90 33,-852 84 2114,-611-3-1355,189-3-424,-95 3-1091,-1352 123-1612,1649-124 3086,-515 90 1229,499-81-280,21-10-910,1 1 0,0-1 0,0 0 0,-1 0 0,1 1-1,0-1 1,0 0 0,0 1 0,-1-1 0,1 0 0,0 1-1,0-1 1,0 0 0,0 1 0,0-1 0,0 1 0,0-1-1,0 0 1,0 1 0,0-1 0,0 1 0,0-1 0,0 0-1,0 1 1,0-1 0,0 0 0,0 1 0,0-1 0,0 0 0,1 1-1,-1 0 1,2 1 40,0 0-1,1 0 1,-1 0-1,1 0 0,-1 0 1,1 0-1,0-1 1,0 1-1,0-1 1,0 0-1,4 2 0,104 32-61,2-4 0,131 19 0,235 2-34,13-43 7,-489-9 0,1 0 0,-1 0 0,1 0 0,0 0 0,-1-1 0,1 1 0,-1-1 0,1 0 0,-1 0 0,1 0 0,-1-1 0,0 1 0,0-1 0,1 0 0,-1 0 0,0 0 0,-1 0 0,1 0 0,0-1 0,-1 1 0,1-1 0,-1 0 0,0 0 0,0 0 0,0 0 0,0 0 0,0 0 0,-1 0 0,1-1 0,-1 1 0,0 0 0,0-1 0,0 1 0,-1-1 0,1 0 0,-1-4 0,3-33 0,-1-1 0,-7-63 0,4 94 0,0 1 0,-1-1 0,0 1 0,-1-1 0,0 1 0,-1 0 0,0 0 0,0 1 0,-1-1 0,-1 1 0,1 0 0,-1 0 0,-1 1 0,0 0 0,0 0 0,0 0 0,-1 1 0,-1 0 0,1 1 0,-1 0 0,-15-8 0,6 5 0,0 1 0,0 1 0,0 1 0,-1 0 0,0 1 0,-1 2 0,1 0 0,-1 0 0,1 2 0,-39 2 0,29 2 0,1 1 0,-1 1 0,-49 16 0,66-18 0,0 2 0,1-1 0,0 2 0,0-1 0,1 1 0,-1 1 0,1 0 0,1 1 0,-1-1 0,1 2 0,-13 14 0,19-19 0,0 1 0,0 0 0,0-1 0,1 1 0,0 0 0,-1 0 0,2 0 0,-1 1 0,1-1 0,-1 0 0,2 1 0,-1-1 0,0 0 0,1 1 0,0-1 0,1 7 0,0-5 0,1 0 0,0 1 0,1-1 0,-1 0 0,1 0 0,1-1 0,-1 1 0,1 0 0,0-1 0,8 9 0,3 1 0,0-1 0,1-1 0,0 0 0,1-1 0,1-1 0,0 0 0,25 11 0,6-7-1365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1:08.7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3737 928 24575,'-173'-7'0,"144"4"0,0-2 0,0-1 0,-52-18 0,-155-46 0,196 62 0,0 1 0,-68-2 0,-85 9 0,72 3 0,-305-4 0,393 3 0,-62 11 0,59-7 0,-46 3 0,37-8 0,-1-1 0,1-2 0,-1-2 0,1-2 0,-56-15 0,-89-46 0,163 61 0,-46-6 0,-2 0 0,30 6 0,0 1 0,0 3 0,-72 4 0,25 0 0,-856-2 0,1025 0 0,409-4 0,3-30 0,-49 1 0,-27 3 0,-87-14 0,-64 7 0,-143 23 0,34-3 0,199-49 0,-312 55 0,29-8 0,0 2 0,122-12 0,-134 23 0,0-3 0,80-23 0,-40 9 0,-58 17 0,1 1 0,1 2 0,73 5 0,47-3 0,-140-2 0,0-2 0,1 0 0,-1-1 0,27-12 0,-23 8 0,1 1 0,29-5 0,87-5 0,-44 8 0,4 2 0,174 7 0,-136 4 0,-29 0 0,120-5 0,-194-2 0,61-16 0,-66 12 0,1 2 0,55-5 0,-62 10 0,0-2 0,0-1 0,43-14 0,14-3 0,-46 14-97,-6 1-325,0 1-1,33-2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5:51:15.0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2110 220 24575,'192'-14'0,"-125"6"0,-18 3 0,1-3 0,-2-2 0,1-2 0,74-29 0,-119 40 0,-1-1 0,1 0 0,-1 0 0,1 0 0,-1 0 0,0-1 0,0 1 0,0-1 0,0 0 0,3-4 0,-6 7 0,1-1 0,-1 0 0,0 1 0,1-1 0,-1 0 0,0 1 0,1-1 0,-1 0 0,0 1 0,0-1 0,0 0 0,0 0 0,0 1 0,1-1 0,-1 0 0,-1 0 0,1 1 0,0-1 0,0 0 0,0 1 0,0-1 0,-1-1 0,0 1 0,1 0 0,-1 0 0,0 0 0,0 0 0,-1 0 0,1 0 0,0 0 0,0 0 0,0 0 0,0 1 0,-1-1 0,1 1 0,0-1 0,-1 1 0,1-1 0,-3 0 0,-24-4 0,1 1 0,-1 2 0,-1 0 0,-50 5 0,17-1 0,-24 2 0,0 4 0,1 3 0,-89 25 0,124-25 0,1-1 0,1 3 0,-70 27 0,97-32 0,-1-1 0,0-1 0,0-1 0,0-1 0,-37 2 0,-47 12 0,87-14 0,222-65 0,7-3 0,-117 42 0,1 4 0,166-9 0,-254 27 0,45-4 0,-51 4 0,0 0 0,0 0 0,1 0 0,-1 0 0,0 0 0,0 0 0,0 0 0,0 0 0,1 0 0,-1 0 0,0 0 0,0 0 0,0 0 0,0 0 0,1 0 0,-1 0 0,0 0 0,0 0 0,0 0 0,0 0 0,1 0 0,-1-1 0,0 1 0,0 0 0,0 0 0,0 0 0,0 0 0,0 0 0,1 0 0,-1 0 0,0-1 0,0 1 0,0 0 0,0 0 0,0 0 0,0 0 0,0 0 0,0-1 0,0 1 0,0 0 0,0 0 0,0 0 0,0 0 0,0-1 0,0 1 0,0 0 0,0 0 0,0 0 0,0 0 0,0-1 0,0 1 0,-11-5 0,-19 0 0,-322-25 8,-1 27-66,231 3-48,-1396 1 106,2536 40 156,-598-27-156,-420-14 0,-15-1 0,-1 0 0,0 1 0,1 1 0,-26 4 0,41-5 0,0 0 0,0 0 0,-1 0 0,1 0 0,0 1 0,0-1 0,-1 0 0,1 0 0,0 0 0,0 0 0,0 0 0,-1 1 0,1-1 0,0 0 0,0 0 0,0 0 0,0 0 0,-1 1 0,1-1 0,0 0 0,0 0 0,0 1 0,0-1 0,0 0 0,0 0 0,0 1 0,0-1 0,0 0 0,0 0 0,0 1 0,0-1 0,0 0 0,0 0 0,0 1 0,0-1 0,0 0 0,0 0 0,0 0 0,0 1 0,0-1 0,10 13 0,23 12 0,-28-21 0,25 17 0,30 24 0,-60-44 0,1-1 0,-1 1 0,0-1 0,1 0 0,-1 1 0,0-1 0,0 1 0,1-1 0,-1 1 0,0-1 0,0 1 0,0-1 0,0 1 0,0-1 0,0 1 0,0-1 0,0 1 0,0-1 0,0 1 0,0-1 0,0 1 0,0-1 0,0 1 0,0-1 0,0 1 0,-1-1 0,1 1 0,0-1 0,0 1 0,-1-1 0,1 1 0,-15 17 0,1 0 0,10-8 0,0 1 0,1-1 0,1 1 0,0 0 0,0-1 0,0 17 0,4 70 0,0-42 0,-1-36 0,-1-6 0,1-1 0,-4 26 0,3-36 0,-1 1 0,1-1 0,-1 1 0,1-1 0,-1 0 0,0 0 0,0 1 0,0-1 0,0 0 0,0 0 0,-1 0 0,1 0 0,-1 0 0,1 0 0,-1 0 0,1-1 0,-1 1 0,0-1 0,0 1 0,0-1 0,-3 2 0,2-2 0,1-1 0,0 1 0,-1-1 0,1 0 0,0 0 0,-1 0 0,1 0 0,0 0 0,-1-1 0,1 1 0,0-1 0,-1 1 0,1-1 0,0 0 0,0 0 0,0 0 0,0 0 0,0 0 0,-4-3 0,-36-31 0,39 31 0,-9-7 0,9 7 0,0 1 0,-1-1 0,0 1 0,1 0 0,-1 0 0,-8-4 0,12 7 0,-1 0 0,1 0 0,0 0 0,0 0 0,-1 0 0,1-1 0,0 1 0,0 0 0,-1 0 0,1 0 0,0 0 0,0 0 0,-1 1 0,1-1 0,0 0 0,0 0 0,-1 0 0,1 0 0,0 0 0,0 0 0,0 0 0,-1 0 0,1 0 0,0 1 0,0-1 0,0 0 0,-1 0 0,1 0 0,0 0 0,0 1 0,0-1 0,0 0 0,0 0 0,-1 0 0,1 1 0,0-1 0,0 0 0,0 0 0,0 1 0,0-1 0,0 0 0,0 0 0,0 1 0,0-1 0,0 0 0,0 0 0,0 1 0,0-1 0,0 0 0,0 0 0,0 1 0,0-1 0,0 0 0,0 0 0,0 0 0,1 1 0,-1-1 0,0 0 0,0 0 0,0 0 0,0 1 0,0-1 0,1 0 0,-1 0 0,6 18 0,26 36 0,11 27 0,-32-60 0,-8-16 0,0-1 0,-1 0 0,0 1 0,1-1 0,-2 1 0,1-1 0,0 1 0,-1 0 0,0 0 0,0 0 0,-1 0 0,1 8 0,-1-12 0,-1 0 0,1-1 0,0 1 0,0-1 0,-1 1 0,1 0 0,0-1 0,-1 1 0,1-1 0,-1 1 0,1-1 0,0 1 0,-1-1 0,1 0 0,-1 1 0,0-1 0,1 0 0,-1 1 0,1-1 0,-1 0 0,1 1 0,-1-1 0,0 0 0,1 0 0,-1 0 0,0 0 0,0 0 0,-23-4 0,-16-16 0,39 19 0,0 1 0,0-1 0,0 1 0,0-1 0,0 0 0,0 1 0,0-1 0,0 0 0,1 0 0,-1 0 0,0 0 0,0 0 0,1 0 0,-1 0 0,1 0 0,-1 0 0,1 0 0,-1 0 0,1 0 0,-1-2 0,1 2 0,1 0 0,-1 0 0,0 1 0,1-1 0,-1 0 0,1 1 0,-1-1 0,1 1 0,-1-1 0,1 1 0,0-1 0,-1 1 0,1-1 0,-1 1 0,1-1 0,0 1 0,0 0 0,-1-1 0,1 1 0,0 0 0,0 0 0,1-1 0,9-1 0,0 0 0,0 1 0,13-1 0,-21 2 0,376-34 0,-216 16 0,-142 15 0,0-1 0,-1 0 0,1-2 0,-1 0 0,-1-2 0,1 0 0,-1-1 0,-1 0 0,1-2 0,-2 0 0,0-1 0,0-1 0,-1-1 0,0 0 0,-1-1 0,-1 0 0,-1-2 0,0 1 0,-1-2 0,-1 1 0,0-2 0,-2 1 0,15-39 0,-21 50 0,-1 0 0,1-1 0,-1 1 0,0-1 0,-1 1 0,0-1 0,0 0 0,-1 1 0,0-1 0,0 0 0,-1 1 0,-3-16 0,4 22 0,-1 0 0,1 0 0,-1 0 0,1 0 0,-1 0 0,1 0 0,-1 0 0,0 0 0,1 0 0,-1 1 0,0-1 0,0 0 0,0 1 0,0-1 0,1 0 0,-1 1 0,0-1 0,0 1 0,0-1 0,0 1 0,0-1 0,-1 1 0,1 0 0,0 0 0,0 0 0,0-1 0,0 1 0,0 0 0,0 0 0,0 0 0,0 1 0,-1-1 0,1 0 0,0 0 0,0 0 0,0 1 0,0-1 0,0 1 0,0-1 0,0 1 0,0-1 0,-1 2 0,-6 3 0,1 0 0,0 0 0,0 1 0,-8 7 0,11-9 0,-9 9 0,0 1 0,1 0 0,0 1 0,1 0 0,1 1 0,0 0 0,2 1 0,-1 0 0,2 0 0,0 1 0,1 0 0,1 0 0,1 0 0,1 1 0,0 0 0,1-1 0,1 1 0,2 31 0,1-42 0,-1-1 0,1 1 0,0-1 0,5 12 0,-6-18 0,-1 0 0,1 1 0,0-1 0,-1 0 0,1 0 0,0 0 0,0 0 0,0 0 0,-1 0 0,1 0 0,0 0 0,0 0 0,0-1 0,3 2 0,-4-2 0,1 0 0,0 0 0,-1 0 0,1 0 0,0 0 0,-1 0 0,1 0 0,0 0 0,0 0 0,-1-1 0,1 1 0,0 0 0,-1-1 0,1 1 0,-1 0 0,1-1 0,0 1 0,-1-1 0,1 1 0,-1-1 0,1 1 0,-1-1 0,0 1 0,1-1 0,-1 1 0,1-1 0,-1 0 0,0 1 0,1-2 0,2-4 0,-1 1 0,1-1 0,-1 0 0,0 0 0,-1 0 0,0 0 0,0 0 0,1-8 0,-2-53 0,0 40 0,-2-29 0,0 30 0,4-53 0,-2 78 0,0 1 0,0 0 0,0 0 0,0-1 0,0 1 0,0 0 0,0-1 0,0 1 0,0 0 0,0-1 0,0 1 0,0 0 0,0 0 0,0-1 0,0 1 0,0 0 0,0-1 0,0 1 0,1 0 0,-1 0 0,0-1 0,0 1 0,0 0 0,0 0 0,1-1 0,-1 1 0,0 0 0,0 0 0,1 0 0,-1-1 0,0 1 0,0 0 0,1 0 0,-1 0 0,0 0 0,0-1 0,1 1 0,-1 0 0,0 0 0,0 0 0,1 0 0,-1 0 0,0 0 0,1 0 0,10 13 0,5 24 0,-3 3 0,-11-29 0,1 0 0,1 0 0,0 0 0,0 0 0,1-1 0,1 0 0,0 0 0,0 0 0,8 9 0,-2-5-1365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8.xml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 </a:t>
            </a:r>
            <a:r>
              <a:rPr lang="en-US" sz="20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Akilandeswari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</a:t>
            </a:r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Akilandeswari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NRI INSTITUTE OF TECHNOLOGY,   computer science and engineering.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50B381-B37C-2539-A058-B046E9FBB6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0734" y="1460963"/>
            <a:ext cx="1102961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Enhancing security by combining steganography with encryption techniques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or RSA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double-layer protection.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Extending functionality to hide messages not only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images (JPEG, PNG, BMP)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also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audio, video, and text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 Resistance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hidden data more resistant to detection by forensic tools.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Storage Capacity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Developing methods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 larger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noticeable distortion in image quality.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mobile or web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allow easy message hiding and extraction.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Over Network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Implementing real-time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data transmission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steganography for confidential online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32" y="244573"/>
            <a:ext cx="11365971" cy="550729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This project implements </a:t>
            </a:r>
            <a:r>
              <a:rPr lang="en-US" b="1" dirty="0"/>
              <a:t>image steganography</a:t>
            </a:r>
            <a:r>
              <a:rPr lang="en-US" dirty="0"/>
              <a:t> to securely hide and retrieve secret messages within images by modifying pixel values. The system allows users to </a:t>
            </a:r>
            <a:r>
              <a:rPr lang="en-US" b="1" dirty="0"/>
              <a:t>encrypt a message into an image</a:t>
            </a:r>
            <a:r>
              <a:rPr lang="en-US" dirty="0"/>
              <a:t> using a passcode and later decrypt it with the correct key. The hidden data remains imperceptible to the human eye, ensuring </a:t>
            </a:r>
            <a:r>
              <a:rPr lang="en-US" b="1" dirty="0"/>
              <a:t>covert and secure communication</a:t>
            </a:r>
            <a:r>
              <a:rPr lang="en-US" dirty="0"/>
              <a:t>. This method is particularly useful for </a:t>
            </a:r>
            <a:r>
              <a:rPr lang="en-US" b="1" dirty="0"/>
              <a:t>confidential data transmission, privacy protection, and secure messaging</a:t>
            </a:r>
            <a:r>
              <a:rPr lang="en-US" dirty="0"/>
              <a:t>. By embedding text within images, the project enhances </a:t>
            </a:r>
            <a:r>
              <a:rPr lang="en-US" b="1" dirty="0"/>
              <a:t>data security</a:t>
            </a:r>
            <a:r>
              <a:rPr lang="en-US" dirty="0"/>
              <a:t> and prevents unauthorized access.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CA8206-3985-A4C4-6B4D-026681206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71" y="1561040"/>
            <a:ext cx="958627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is implemented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(3.x)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the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altLang="en-US" sz="1000" b="1" dirty="0">
                <a:latin typeface="Arial Unicode MS"/>
              </a:rPr>
              <a:t>OS library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used for file handling, such as checking image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</a:t>
            </a:r>
            <a:r>
              <a:rPr lang="en-US" altLang="en-US" sz="1000" b="1" dirty="0">
                <a:latin typeface="Arial Unicode MS"/>
              </a:rPr>
              <a:t>CV2)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image processing, including loading, modifying, and saving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 encoding and mapping are handled using built-in Python functions like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and char().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BF070A-7F19-D571-C12D-633EC339F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140" y="1461936"/>
            <a:ext cx="1168801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Steganography-Based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Unlike traditional encryption methods, this project hides messages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inside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the data visually undetectable.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hidden message can only be retrieved using a correct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user-defined passcode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an extra layer of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Pixel-Level Data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message is embedded at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significantly altering the image, ensuring secrecy.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Windows, Linux, and macOS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supporting different Python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&amp;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computational resources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cryptographic encryption, making it suitable for low-power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No need for complex encryption algorithms; instead, it leverages image pixels for secure message storage.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4177AB-F908-10B1-2C23-6FC7529D9F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91376"/>
            <a:ext cx="1095139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They can use this method for secure communication and covert data             transmission.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in securely sharing sensitive information without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be used for secure intelligence sharing and classified communication.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Useful for protecting confidential business data from cyber threats.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Experts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Helps in hiding critical evidence within images for security purposes.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Privacy-Conscious Individuals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Anyone looking for a secure way to send private messages without raising suspicion.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&amp; Research Communities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be used in cryptography and steganography research.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F53025-7608-16A9-C51A-061A50817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248" y="1417904"/>
            <a:ext cx="5319160" cy="12073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24C6E5-9675-3187-EDF1-5735EB95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571" y="1417904"/>
            <a:ext cx="4344006" cy="1209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852BC9-1421-1136-AA0C-E07D58F18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473" y="4055808"/>
            <a:ext cx="4210638" cy="12193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842949D-C1CE-8586-939A-D15DA60C0A55}"/>
                  </a:ext>
                </a:extLst>
              </p14:cNvPr>
              <p14:cNvContentPartPr/>
              <p14:nvPr/>
            </p14:nvContentPartPr>
            <p14:xfrm>
              <a:off x="868610" y="1227828"/>
              <a:ext cx="1469520" cy="218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842949D-C1CE-8586-939A-D15DA60C0A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2970" y="1192188"/>
                <a:ext cx="15411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42F1347-FE69-33A3-CA7E-6B59B418ECE7}"/>
                  </a:ext>
                </a:extLst>
              </p14:cNvPr>
              <p14:cNvContentPartPr/>
              <p14:nvPr/>
            </p14:nvContentPartPr>
            <p14:xfrm>
              <a:off x="4160090" y="1278588"/>
              <a:ext cx="1943280" cy="285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42F1347-FE69-33A3-CA7E-6B59B418EC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24090" y="1242948"/>
                <a:ext cx="20149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D7F1CEF-9C9D-C0B1-86C0-5EF80AE53EA6}"/>
                  </a:ext>
                </a:extLst>
              </p14:cNvPr>
              <p14:cNvContentPartPr/>
              <p14:nvPr/>
            </p14:nvContentPartPr>
            <p14:xfrm>
              <a:off x="1218170" y="1348788"/>
              <a:ext cx="3521160" cy="177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D7F1CEF-9C9D-C0B1-86C0-5EF80AE53E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82170" y="1313148"/>
                <a:ext cx="35928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FE77FD5-B888-C211-8255-74EA23F3F081}"/>
                  </a:ext>
                </a:extLst>
              </p14:cNvPr>
              <p14:cNvContentPartPr/>
              <p14:nvPr/>
            </p14:nvContentPartPr>
            <p14:xfrm>
              <a:off x="1218890" y="1445268"/>
              <a:ext cx="1125000" cy="60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FE77FD5-B888-C211-8255-74EA23F3F0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3250" y="1409628"/>
                <a:ext cx="1196640" cy="13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40" y="210646"/>
            <a:ext cx="11029615" cy="4673324"/>
          </a:xfrm>
        </p:spPr>
        <p:txBody>
          <a:bodyPr/>
          <a:lstStyle/>
          <a:p>
            <a:pPr algn="just"/>
            <a:r>
              <a:rPr lang="en-US" dirty="0"/>
              <a:t>This project successfully implements </a:t>
            </a:r>
            <a:r>
              <a:rPr lang="en-US" b="1" dirty="0"/>
              <a:t>image steganography</a:t>
            </a:r>
            <a:r>
              <a:rPr lang="en-US" dirty="0"/>
              <a:t> to securely hide and retrieve secret messages within images. By modifying pixel values, it ensures that sensitive data remains imperceptible while maintaining the visual integrity of the image. The addition of </a:t>
            </a:r>
            <a:r>
              <a:rPr lang="en-US" b="1" dirty="0"/>
              <a:t>passcode protection</a:t>
            </a:r>
            <a:r>
              <a:rPr lang="en-US" dirty="0"/>
              <a:t> enhances security, making it accessible only to authorized users. This method provides a </a:t>
            </a:r>
            <a:r>
              <a:rPr lang="en-US" b="1" dirty="0"/>
              <a:t>lightweight, efficient, and discreet</a:t>
            </a:r>
            <a:r>
              <a:rPr lang="en-US" dirty="0"/>
              <a:t> approach for secure communication, offering applications in </a:t>
            </a:r>
            <a:r>
              <a:rPr lang="en-US" b="1" dirty="0"/>
              <a:t>cybersecurity, journalism, military intelligence, and personal privacy</a:t>
            </a:r>
            <a:r>
              <a:rPr lang="en-US" dirty="0"/>
              <a:t>. With further enhancements, such as </a:t>
            </a:r>
            <a:r>
              <a:rPr lang="en-US" b="1" dirty="0"/>
              <a:t>advanced encryption and AI-based steganalysis</a:t>
            </a:r>
            <a:r>
              <a:rPr lang="en-US" dirty="0"/>
              <a:t>, the project can be expanded for even greater security and functionality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C9BD9-DEB0-6730-1A5F-778B76BB0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343" y="3961387"/>
            <a:ext cx="5792008" cy="13146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EEED32-F639-BC4E-DFD9-DDEF6983D966}"/>
                  </a:ext>
                </a:extLst>
              </p14:cNvPr>
              <p14:cNvContentPartPr/>
              <p14:nvPr/>
            </p14:nvContentPartPr>
            <p14:xfrm>
              <a:off x="3018530" y="3859788"/>
              <a:ext cx="2416680" cy="181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EEED32-F639-BC4E-DFD9-DDEF6983D9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2890" y="3824148"/>
                <a:ext cx="248832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CD61F4-FEE5-0664-7510-31AAD5D204CB}"/>
                  </a:ext>
                </a:extLst>
              </p14:cNvPr>
              <p14:cNvContentPartPr/>
              <p14:nvPr/>
            </p14:nvContentPartPr>
            <p14:xfrm>
              <a:off x="12162530" y="2507268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CD61F4-FEE5-0664-7510-31AAD5D204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26890" y="2471268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DA20B3-0D86-34AE-8F79-D0CF4983219D}"/>
                  </a:ext>
                </a:extLst>
              </p14:cNvPr>
              <p14:cNvContentPartPr/>
              <p14:nvPr/>
            </p14:nvContentPartPr>
            <p14:xfrm>
              <a:off x="5390570" y="3519948"/>
              <a:ext cx="1492200" cy="541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DA20B3-0D86-34AE-8F79-D0CF4983219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4930" y="3483948"/>
                <a:ext cx="156384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ED39A96-7AC5-4E64-F52D-4FED5A33890F}"/>
                  </a:ext>
                </a:extLst>
              </p14:cNvPr>
              <p14:cNvContentPartPr/>
              <p14:nvPr/>
            </p14:nvContentPartPr>
            <p14:xfrm>
              <a:off x="5812850" y="3736308"/>
              <a:ext cx="2250000" cy="334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ED39A96-7AC5-4E64-F52D-4FED5A33890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77210" y="3700308"/>
                <a:ext cx="23216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1EE032D-1FAC-2E56-7257-98B7D0C8642F}"/>
                  </a:ext>
                </a:extLst>
              </p14:cNvPr>
              <p14:cNvContentPartPr/>
              <p14:nvPr/>
            </p14:nvContentPartPr>
            <p14:xfrm>
              <a:off x="6909410" y="3981468"/>
              <a:ext cx="983160" cy="279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1EE032D-1FAC-2E56-7257-98B7D0C864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73770" y="3945828"/>
                <a:ext cx="105480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F4E8081-9FD8-46DE-807B-9EC33C0A3D36}"/>
                  </a:ext>
                </a:extLst>
              </p14:cNvPr>
              <p14:cNvContentPartPr/>
              <p14:nvPr/>
            </p14:nvContentPartPr>
            <p14:xfrm>
              <a:off x="7204610" y="3854028"/>
              <a:ext cx="1575720" cy="383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F4E8081-9FD8-46DE-807B-9EC33C0A3D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68970" y="3818028"/>
                <a:ext cx="1647360" cy="45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13" y="702156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https://github.com/Akila670/mystego.git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249</TotalTime>
  <Words>685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Avula harshitha</cp:lastModifiedBy>
  <cp:revision>27</cp:revision>
  <dcterms:created xsi:type="dcterms:W3CDTF">2021-05-26T16:50:10Z</dcterms:created>
  <dcterms:modified xsi:type="dcterms:W3CDTF">2025-02-16T08:57:43Z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