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58943" y="5283920"/>
            <a:ext cx="1685925" cy="8743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Oracle, 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IDbConnection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DbRepository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TDbConnection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BaseRepository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TEntity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TDbConnection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ITrace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BeforeInsert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AfterInsert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IDbOperationProvider</a:t>
            </a:r>
            <a:endParaRPr lang="en-US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Oracle,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ObjectCache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CommandText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Columns,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ExecutionContext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21400"/>
            <a:ext cx="1366842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GetFields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5731"/>
            <a:ext cx="1518049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BulkInsert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IStatementBuilder</a:t>
            </a:r>
            <a:endParaRPr lang="en-US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Oracle,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ICache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MemoryCache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FileCache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IDbHelper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Oracle,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ExtendedOperation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BatchQuery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BulkInsert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IResolver</a:t>
            </a:r>
            <a:endParaRPr lang="en-US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TypeResolver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NameResolver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 flipV="1">
            <a:off x="2854444" y="3463428"/>
            <a:ext cx="363703" cy="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94498" y="3467163"/>
            <a:ext cx="359288" cy="59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944868" y="4805212"/>
            <a:ext cx="260612" cy="915878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7" y="4805212"/>
            <a:ext cx="271317" cy="915878"/>
          </a:xfrm>
          <a:prstGeom prst="bentConnector2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17</cp:revision>
  <dcterms:created xsi:type="dcterms:W3CDTF">2019-05-26T13:09:47Z</dcterms:created>
  <dcterms:modified xsi:type="dcterms:W3CDTF">2019-05-26T16:12:59Z</dcterms:modified>
</cp:coreProperties>
</file>