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58943" y="5283920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</a:t>
            </a:r>
            <a:r>
              <a:rPr lang="en-US" sz="1000" b="1" dirty="0" err="1" smtClean="0">
                <a:solidFill>
                  <a:schemeClr val="bg1"/>
                </a:solidFill>
              </a:rPr>
              <a:t>Sql</a:t>
            </a:r>
            <a:r>
              <a:rPr lang="en-US" sz="1000" b="1" dirty="0" smtClean="0">
                <a:solidFill>
                  <a:schemeClr val="bg1"/>
                </a:solidFill>
              </a:rPr>
              <a:t>, Oracle, </a:t>
            </a:r>
            <a:r>
              <a:rPr lang="en-US" sz="1000" b="1" dirty="0" err="1" smtClean="0">
                <a:solidFill>
                  <a:schemeClr val="bg1"/>
                </a:solidFill>
              </a:rPr>
              <a:t>MySql</a:t>
            </a:r>
            <a:r>
              <a:rPr lang="en-US" sz="1000" b="1" dirty="0" smtClean="0">
                <a:solidFill>
                  <a:schemeClr val="bg1"/>
                </a:solidFill>
              </a:rPr>
              <a:t>, </a:t>
            </a:r>
            <a:r>
              <a:rPr lang="en-US" sz="1000" b="1" dirty="0" err="1" smtClean="0">
                <a:solidFill>
                  <a:schemeClr val="bg1"/>
                </a:solidFill>
              </a:rPr>
              <a:t>etc</a:t>
            </a:r>
            <a:r>
              <a:rPr lang="en-US" sz="1000" b="1" dirty="0" smtClean="0">
                <a:solidFill>
                  <a:schemeClr val="bg1"/>
                </a:solidFill>
              </a:rPr>
              <a:t>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63360" y="322139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IDbConnection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8943" y="238933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DbRepository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</a:t>
            </a:r>
            <a:r>
              <a:rPr lang="en-US" sz="1050" dirty="0" err="1" smtClean="0">
                <a:solidFill>
                  <a:schemeClr val="bg1"/>
                </a:solidFill>
              </a:rPr>
              <a:t>TDbConnection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59260" y="161516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BaseRepository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</a:t>
            </a:r>
            <a:r>
              <a:rPr lang="en-US" sz="1050" dirty="0" err="1" smtClean="0">
                <a:solidFill>
                  <a:schemeClr val="bg1"/>
                </a:solidFill>
              </a:rPr>
              <a:t>TEntity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TDbConnection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703160" y="77408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ITrace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BeforeInsert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AfterInsert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etc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308573" y="3225132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IDbOperationProvider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Sql</a:t>
            </a:r>
            <a:r>
              <a:rPr lang="en-US" sz="900" dirty="0" smtClean="0">
                <a:solidFill>
                  <a:schemeClr val="bg1"/>
                </a:solidFill>
              </a:rPr>
              <a:t>, Oracle, </a:t>
            </a:r>
            <a:r>
              <a:rPr lang="en-US" sz="900" dirty="0" err="1" smtClean="0">
                <a:solidFill>
                  <a:schemeClr val="bg1"/>
                </a:solidFill>
              </a:rPr>
              <a:t>MySql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PostgreSql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44663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</a:rPr>
              <a:t>ObjectCache</a:t>
            </a:r>
            <a:r>
              <a:rPr lang="en-US" sz="900" dirty="0" smtClean="0">
                <a:solidFill>
                  <a:schemeClr val="bg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CommandText</a:t>
            </a:r>
            <a:r>
              <a:rPr lang="en-US" sz="900" dirty="0" smtClean="0">
                <a:solidFill>
                  <a:schemeClr val="bg1"/>
                </a:solidFill>
              </a:rPr>
              <a:t>, Columns, </a:t>
            </a:r>
            <a:r>
              <a:rPr lang="en-US" sz="900" dirty="0" err="1" smtClean="0">
                <a:solidFill>
                  <a:schemeClr val="bg1"/>
                </a:solidFill>
              </a:rPr>
              <a:t>ExecutionContext</a:t>
            </a:r>
            <a:r>
              <a:rPr lang="en-US" sz="900" dirty="0" smtClean="0">
                <a:solidFill>
                  <a:schemeClr val="bg1"/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bg1"/>
                </a:solidFill>
              </a:rPr>
              <a:t>etc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7602" y="3221400"/>
            <a:ext cx="1366842" cy="484061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bg1"/>
                </a:solidFill>
              </a:rPr>
              <a:t>GetFields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53786" y="3225731"/>
            <a:ext cx="1518049" cy="484061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DB Specific Operations:</a:t>
            </a:r>
          </a:p>
          <a:p>
            <a:pPr algn="ctr"/>
            <a:r>
              <a:rPr lang="en-US" sz="900" dirty="0" err="1" smtClean="0">
                <a:solidFill>
                  <a:schemeClr val="bg1"/>
                </a:solidFill>
              </a:rPr>
              <a:t>BulkInsert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23559" y="79946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IStatementBuilder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Sql</a:t>
            </a:r>
            <a:r>
              <a:rPr lang="en-US" sz="900" dirty="0" smtClean="0">
                <a:solidFill>
                  <a:schemeClr val="bg1"/>
                </a:solidFill>
              </a:rPr>
              <a:t>, Oracle, </a:t>
            </a:r>
            <a:r>
              <a:rPr lang="en-US" sz="900" dirty="0" err="1" smtClean="0">
                <a:solidFill>
                  <a:schemeClr val="bg1"/>
                </a:solidFill>
              </a:rPr>
              <a:t>MySql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PostgreSql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58944" y="80432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ICache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MemoryCache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FileCache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etc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18147" y="322139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IDbHelper</a:t>
            </a:r>
            <a:endParaRPr lang="en-US" sz="900" b="1" dirty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Sql</a:t>
            </a:r>
            <a:r>
              <a:rPr lang="en-US" sz="900" dirty="0" smtClean="0">
                <a:solidFill>
                  <a:schemeClr val="bg1"/>
                </a:solidFill>
              </a:rPr>
              <a:t>, Oracle, </a:t>
            </a:r>
            <a:r>
              <a:rPr lang="en-US" sz="900" dirty="0" err="1" smtClean="0">
                <a:solidFill>
                  <a:schemeClr val="bg1"/>
                </a:solidFill>
              </a:rPr>
              <a:t>MySql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PostgreSql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2517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</a:rPr>
              <a:t>ExtendedOperation</a:t>
            </a:r>
            <a:r>
              <a:rPr lang="en-US" sz="900" dirty="0" smtClean="0">
                <a:solidFill>
                  <a:schemeClr val="bg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BatchQuery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BulkInsert</a:t>
            </a:r>
            <a:r>
              <a:rPr lang="en-US" sz="900" dirty="0" smtClean="0">
                <a:solidFill>
                  <a:schemeClr val="bg1"/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bg1"/>
                </a:solidFill>
              </a:rPr>
              <a:t>etc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92017" y="192415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IResolver</a:t>
            </a:r>
            <a:endParaRPr lang="en-US" sz="9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TypeResolver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NameResolver</a:t>
            </a:r>
            <a:r>
              <a:rPr lang="en-US" sz="900" dirty="0" smtClean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509484" y="1041500"/>
            <a:ext cx="749776" cy="81569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38677" y="1451620"/>
            <a:ext cx="326777" cy="316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45186" y="1016114"/>
            <a:ext cx="757975" cy="84108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44868" y="1258145"/>
            <a:ext cx="1601255" cy="1373220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88815" y="1161236"/>
            <a:ext cx="1347835" cy="1592421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57011" y="2244123"/>
            <a:ext cx="290106" cy="31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30113" y="3045188"/>
            <a:ext cx="348004" cy="441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91454" y="1951741"/>
            <a:ext cx="813182" cy="172613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 flipV="1">
            <a:off x="2854444" y="3463428"/>
            <a:ext cx="363703" cy="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>
            <a:off x="8994498" y="3467163"/>
            <a:ext cx="359288" cy="599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904072" y="3463428"/>
            <a:ext cx="359288" cy="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35336" y="4022299"/>
            <a:ext cx="729307" cy="103094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72738" y="3339045"/>
            <a:ext cx="366328" cy="109915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63810" y="3329276"/>
            <a:ext cx="366328" cy="111869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" idx="4"/>
            <a:endCxn id="27" idx="2"/>
          </p:cNvCxnSpPr>
          <p:nvPr/>
        </p:nvCxnSpPr>
        <p:spPr>
          <a:xfrm flipV="1">
            <a:off x="6944868" y="4805212"/>
            <a:ext cx="260612" cy="915878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13" idx="2"/>
          </p:cNvCxnSpPr>
          <p:nvPr/>
        </p:nvCxnSpPr>
        <p:spPr>
          <a:xfrm rot="10800000">
            <a:off x="4987627" y="4805212"/>
            <a:ext cx="271317" cy="915878"/>
          </a:xfrm>
          <a:prstGeom prst="bentConnector2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16</cp:revision>
  <dcterms:created xsi:type="dcterms:W3CDTF">2019-05-26T13:09:47Z</dcterms:created>
  <dcterms:modified xsi:type="dcterms:W3CDTF">2019-05-26T16:08:43Z</dcterms:modified>
</cp:coreProperties>
</file>