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4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FC77-8E1C-452B-A1D4-6C868B74231D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17E0-B503-489D-9F19-BF2A4DDE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7775" y="571498"/>
            <a:ext cx="9839325" cy="5757863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5529612" y="5283920"/>
            <a:ext cx="1237550" cy="874340"/>
          </a:xfrm>
          <a:prstGeom prst="flowChartMagneticDisk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</a:t>
            </a:r>
            <a:r>
              <a:rPr lang="en-US" sz="900" b="1" dirty="0" err="1" smtClean="0">
                <a:solidFill>
                  <a:schemeClr val="tx1"/>
                </a:solidFill>
              </a:rPr>
              <a:t>Sql</a:t>
            </a:r>
            <a:r>
              <a:rPr lang="en-US" sz="900" b="1" dirty="0" smtClean="0">
                <a:solidFill>
                  <a:schemeClr val="tx1"/>
                </a:solidFill>
              </a:rPr>
              <a:t>, Oracle, </a:t>
            </a:r>
            <a:r>
              <a:rPr lang="en-US" sz="900" b="1" dirty="0" err="1" smtClean="0">
                <a:solidFill>
                  <a:schemeClr val="tx1"/>
                </a:solidFill>
              </a:rPr>
              <a:t>MySql</a:t>
            </a:r>
            <a:r>
              <a:rPr lang="en-US" sz="900" b="1" dirty="0" smtClean="0">
                <a:solidFill>
                  <a:schemeClr val="tx1"/>
                </a:solidFill>
              </a:rPr>
              <a:t>, </a:t>
            </a:r>
            <a:r>
              <a:rPr lang="en-US" sz="900" b="1" dirty="0" err="1" smtClean="0">
                <a:solidFill>
                  <a:schemeClr val="tx1"/>
                </a:solidFill>
              </a:rPr>
              <a:t>etc</a:t>
            </a:r>
            <a:r>
              <a:rPr lang="en-US" sz="900" b="1" dirty="0" smtClean="0">
                <a:solidFill>
                  <a:schemeClr val="tx1"/>
                </a:solidFill>
              </a:rPr>
              <a:t>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263360" y="3221399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IDbConnection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5258943" y="2389334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DbRepository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259260" y="1615167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BaseRepository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&lt;</a:t>
            </a:r>
            <a:r>
              <a:rPr lang="en-US" sz="900" dirty="0" err="1" smtClean="0">
                <a:solidFill>
                  <a:schemeClr val="tx1"/>
                </a:solidFill>
              </a:rPr>
              <a:t>TEntity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TDbConnection</a:t>
            </a:r>
            <a:r>
              <a:rPr lang="en-US" sz="900" dirty="0" smtClean="0">
                <a:solidFill>
                  <a:schemeClr val="tx1"/>
                </a:solidFill>
              </a:rPr>
              <a:t>&gt;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7703160" y="774084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ITrace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BeforeInsert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AfterInsert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308573" y="3225132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IDbOperationProvider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144663" y="4071788"/>
            <a:ext cx="1685925" cy="733424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ObjectCache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CommandText</a:t>
            </a:r>
            <a:r>
              <a:rPr lang="en-US" sz="900" dirty="0" smtClean="0">
                <a:solidFill>
                  <a:schemeClr val="tx1"/>
                </a:solidFill>
              </a:rPr>
              <a:t>, Columns, </a:t>
            </a:r>
            <a:r>
              <a:rPr lang="en-US" sz="900" dirty="0" err="1" smtClean="0">
                <a:solidFill>
                  <a:schemeClr val="tx1"/>
                </a:solidFill>
              </a:rPr>
              <a:t>ExecutionContext</a:t>
            </a:r>
            <a:r>
              <a:rPr lang="en-US" sz="900" dirty="0" smtClean="0">
                <a:solidFill>
                  <a:schemeClr val="tx1"/>
                </a:solidFill>
              </a:rPr>
              <a:t>, Property, Mappings,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87602" y="3208398"/>
            <a:ext cx="1366842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Helper Methods: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GetFields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9353786" y="3221397"/>
            <a:ext cx="1518049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DB Specific Operations:</a:t>
            </a: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2823559" y="799469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IStatementBuilder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258944" y="804329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ICache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MemoryCache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FileCache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218147" y="3221397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IDbHelper</a:t>
            </a:r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Sql</a:t>
            </a:r>
            <a:r>
              <a:rPr lang="en-US" sz="900" dirty="0" smtClean="0">
                <a:solidFill>
                  <a:schemeClr val="tx1"/>
                </a:solidFill>
              </a:rPr>
              <a:t>, Oracle, </a:t>
            </a:r>
            <a:r>
              <a:rPr lang="en-US" sz="900" dirty="0" err="1" smtClean="0">
                <a:solidFill>
                  <a:schemeClr val="tx1"/>
                </a:solidFill>
              </a:rPr>
              <a:t>MySql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PostgreSql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6362517" y="4071788"/>
            <a:ext cx="1685925" cy="733424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ExtendedOperation</a:t>
            </a:r>
            <a:r>
              <a:rPr lang="en-US" sz="900" dirty="0" smtClean="0">
                <a:solidFill>
                  <a:schemeClr val="tx1"/>
                </a:solidFill>
              </a:rPr>
              <a:t>(s)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BatchQuery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BulkInsert</a:t>
            </a:r>
            <a:r>
              <a:rPr lang="en-US" sz="900" dirty="0" smtClean="0">
                <a:solidFill>
                  <a:schemeClr val="tx1"/>
                </a:solidFill>
              </a:rPr>
              <a:t>, Count, Delete, Insert, Merge, Query, Update, Truncate, </a:t>
            </a:r>
            <a:r>
              <a:rPr lang="en-US" sz="900" dirty="0" err="1" smtClean="0">
                <a:solidFill>
                  <a:schemeClr val="tx1"/>
                </a:solidFill>
              </a:rPr>
              <a:t>etc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1492017" y="1924154"/>
            <a:ext cx="1685925" cy="484061"/>
          </a:xfrm>
          <a:prstGeom prst="flowChartAlternateProcess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solidFill>
                  <a:schemeClr val="tx1"/>
                </a:solidFill>
              </a:rPr>
              <a:t>IResolver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</a:t>
            </a:r>
            <a:r>
              <a:rPr lang="en-US" sz="900" dirty="0" err="1" smtClean="0">
                <a:solidFill>
                  <a:schemeClr val="tx1"/>
                </a:solidFill>
              </a:rPr>
              <a:t>TypeResolver</a:t>
            </a:r>
            <a:r>
              <a:rPr lang="en-US" sz="900" dirty="0" smtClean="0">
                <a:solidFill>
                  <a:schemeClr val="tx1"/>
                </a:solidFill>
              </a:rPr>
              <a:t>, </a:t>
            </a:r>
            <a:r>
              <a:rPr lang="en-US" sz="900" dirty="0" err="1" smtClean="0">
                <a:solidFill>
                  <a:schemeClr val="tx1"/>
                </a:solidFill>
              </a:rPr>
              <a:t>NameResolver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4" idx="3"/>
            <a:endCxn id="10" idx="1"/>
          </p:cNvCxnSpPr>
          <p:nvPr/>
        </p:nvCxnSpPr>
        <p:spPr>
          <a:xfrm>
            <a:off x="4509484" y="1041500"/>
            <a:ext cx="749776" cy="815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5" idx="2"/>
            <a:endCxn id="10" idx="0"/>
          </p:cNvCxnSpPr>
          <p:nvPr/>
        </p:nvCxnSpPr>
        <p:spPr>
          <a:xfrm rot="16200000" flipH="1">
            <a:off x="5938677" y="1451620"/>
            <a:ext cx="326777" cy="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1"/>
            <a:endCxn id="10" idx="3"/>
          </p:cNvCxnSpPr>
          <p:nvPr/>
        </p:nvCxnSpPr>
        <p:spPr>
          <a:xfrm rot="10800000" flipV="1">
            <a:off x="6945186" y="1016114"/>
            <a:ext cx="757975" cy="8410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9" idx="3"/>
            <a:endCxn id="11" idx="2"/>
          </p:cNvCxnSpPr>
          <p:nvPr/>
        </p:nvCxnSpPr>
        <p:spPr>
          <a:xfrm flipV="1">
            <a:off x="6944868" y="1258145"/>
            <a:ext cx="1601255" cy="1373220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4" idx="2"/>
            <a:endCxn id="9" idx="1"/>
          </p:cNvCxnSpPr>
          <p:nvPr/>
        </p:nvCxnSpPr>
        <p:spPr>
          <a:xfrm rot="16200000" flipH="1">
            <a:off x="3788815" y="1161236"/>
            <a:ext cx="1347835" cy="1592421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0"/>
            <a:endCxn id="10" idx="2"/>
          </p:cNvCxnSpPr>
          <p:nvPr/>
        </p:nvCxnSpPr>
        <p:spPr>
          <a:xfrm rot="5400000" flipH="1" flipV="1">
            <a:off x="5957011" y="2244123"/>
            <a:ext cx="290106" cy="3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8" idx="0"/>
            <a:endCxn id="9" idx="2"/>
          </p:cNvCxnSpPr>
          <p:nvPr/>
        </p:nvCxnSpPr>
        <p:spPr>
          <a:xfrm rot="16200000" flipV="1">
            <a:off x="5930113" y="3045188"/>
            <a:ext cx="348004" cy="44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8" idx="2"/>
            <a:endCxn id="26" idx="0"/>
          </p:cNvCxnSpPr>
          <p:nvPr/>
        </p:nvCxnSpPr>
        <p:spPr>
          <a:xfrm rot="16200000" flipH="1">
            <a:off x="2791454" y="1951741"/>
            <a:ext cx="813182" cy="1726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14" idx="3"/>
            <a:endCxn id="26" idx="1"/>
          </p:cNvCxnSpPr>
          <p:nvPr/>
        </p:nvCxnSpPr>
        <p:spPr>
          <a:xfrm>
            <a:off x="2854444" y="3450429"/>
            <a:ext cx="363703" cy="129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2" idx="3"/>
            <a:endCxn id="18" idx="1"/>
          </p:cNvCxnSpPr>
          <p:nvPr/>
        </p:nvCxnSpPr>
        <p:spPr>
          <a:xfrm flipV="1">
            <a:off x="8994498" y="3463428"/>
            <a:ext cx="359288" cy="37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1"/>
            <a:endCxn id="26" idx="3"/>
          </p:cNvCxnSpPr>
          <p:nvPr/>
        </p:nvCxnSpPr>
        <p:spPr>
          <a:xfrm rot="10800000">
            <a:off x="4904072" y="3463428"/>
            <a:ext cx="359288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2" idx="2"/>
            <a:endCxn id="27" idx="3"/>
          </p:cNvCxnSpPr>
          <p:nvPr/>
        </p:nvCxnSpPr>
        <p:spPr>
          <a:xfrm rot="5400000">
            <a:off x="7735336" y="4022299"/>
            <a:ext cx="729307" cy="103094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7" idx="0"/>
            <a:endCxn id="8" idx="2"/>
          </p:cNvCxnSpPr>
          <p:nvPr/>
        </p:nvCxnSpPr>
        <p:spPr>
          <a:xfrm rot="16200000" flipV="1">
            <a:off x="6472738" y="3339045"/>
            <a:ext cx="366328" cy="1099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3" idx="0"/>
            <a:endCxn id="8" idx="2"/>
          </p:cNvCxnSpPr>
          <p:nvPr/>
        </p:nvCxnSpPr>
        <p:spPr>
          <a:xfrm rot="5400000" flipH="1" flipV="1">
            <a:off x="5363810" y="3329276"/>
            <a:ext cx="366328" cy="11186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" idx="4"/>
            <a:endCxn id="27" idx="2"/>
          </p:cNvCxnSpPr>
          <p:nvPr/>
        </p:nvCxnSpPr>
        <p:spPr>
          <a:xfrm flipV="1">
            <a:off x="6767162" y="4805212"/>
            <a:ext cx="438318" cy="915878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13" idx="2"/>
          </p:cNvCxnSpPr>
          <p:nvPr/>
        </p:nvCxnSpPr>
        <p:spPr>
          <a:xfrm rot="10800000">
            <a:off x="4987626" y="4805212"/>
            <a:ext cx="541986" cy="915878"/>
          </a:xfrm>
          <a:prstGeom prst="bentConnector2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492016" y="5814670"/>
            <a:ext cx="2569094" cy="34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RepoDb High-Level Architecture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Pendon</dc:creator>
  <cp:lastModifiedBy>Michael Pendon</cp:lastModifiedBy>
  <cp:revision>14</cp:revision>
  <dcterms:created xsi:type="dcterms:W3CDTF">2019-05-26T13:09:47Z</dcterms:created>
  <dcterms:modified xsi:type="dcterms:W3CDTF">2019-05-26T15:48:08Z</dcterms:modified>
</cp:coreProperties>
</file>