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7775" y="571498"/>
            <a:ext cx="9839325" cy="575786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5529612" y="5283920"/>
            <a:ext cx="1237550" cy="874340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</a:rPr>
              <a:t>Sql</a:t>
            </a:r>
            <a:r>
              <a:rPr lang="en-US" sz="900" b="1" dirty="0" smtClean="0">
                <a:solidFill>
                  <a:schemeClr val="tx1"/>
                </a:solidFill>
              </a:rPr>
              <a:t>, Oracle, </a:t>
            </a:r>
            <a:r>
              <a:rPr lang="en-US" sz="900" b="1" dirty="0" err="1" smtClean="0">
                <a:solidFill>
                  <a:schemeClr val="tx1"/>
                </a:solidFill>
              </a:rPr>
              <a:t>MySql</a:t>
            </a:r>
            <a:r>
              <a:rPr lang="en-US" sz="900" b="1" dirty="0" smtClean="0">
                <a:solidFill>
                  <a:schemeClr val="tx1"/>
                </a:solidFill>
              </a:rPr>
              <a:t>, </a:t>
            </a:r>
            <a:r>
              <a:rPr lang="en-US" sz="900" b="1" dirty="0" err="1" smtClean="0">
                <a:solidFill>
                  <a:schemeClr val="tx1"/>
                </a:solidFill>
              </a:rPr>
              <a:t>etc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solidFill>
            <a:schemeClr val="lt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IDbConnection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solidFill>
            <a:schemeClr val="lt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DbRepository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</a:rPr>
              <a:t>TDbConnection</a:t>
            </a:r>
            <a:r>
              <a:rPr lang="en-US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solidFill>
            <a:schemeClr val="lt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BaseRepository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</a:rPr>
              <a:t>TEntity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TDbConnection</a:t>
            </a:r>
            <a:r>
              <a:rPr lang="en-US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ITrace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BeforeInsert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IDbOperationProvider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ObjectCache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CommandText</a:t>
            </a:r>
            <a:r>
              <a:rPr lang="en-US" sz="900" dirty="0" smtClean="0">
                <a:solidFill>
                  <a:schemeClr val="tx1"/>
                </a:solidFill>
              </a:rPr>
              <a:t>, Columns, </a:t>
            </a:r>
            <a:r>
              <a:rPr lang="en-US" sz="900" dirty="0" err="1" smtClean="0">
                <a:solidFill>
                  <a:schemeClr val="tx1"/>
                </a:solidFill>
              </a:rPr>
              <a:t>ExecutionContext</a:t>
            </a:r>
            <a:r>
              <a:rPr lang="en-US" sz="900" dirty="0" smtClean="0">
                <a:solidFill>
                  <a:schemeClr val="tx1"/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08398"/>
            <a:ext cx="1366842" cy="484061"/>
          </a:xfrm>
          <a:prstGeom prst="flowChartAlternateProcess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GetFields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1397"/>
            <a:ext cx="1518049" cy="484061"/>
          </a:xfrm>
          <a:prstGeom prst="flowChartAlternateProcess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DB Specific Operations: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IStatementBuilder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solidFill>
            <a:schemeClr val="lt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ICache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MemoryCache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FileCache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IDbHelper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ExtendedOperation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BatchQuery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r>
              <a:rPr lang="en-US" sz="900" dirty="0" smtClean="0">
                <a:solidFill>
                  <a:schemeClr val="tx1"/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IResolver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TypeResolver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NameResolver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>
            <a:off x="2854444" y="3450429"/>
            <a:ext cx="363703" cy="12999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 flipV="1">
            <a:off x="8994498" y="3463428"/>
            <a:ext cx="359288" cy="373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767162" y="4805212"/>
            <a:ext cx="438318" cy="91587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6" y="4805212"/>
            <a:ext cx="541986" cy="915878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92016" y="5814670"/>
            <a:ext cx="2569094" cy="3431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RepoDb High-Level Architecture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15</cp:revision>
  <dcterms:created xsi:type="dcterms:W3CDTF">2019-05-26T13:09:47Z</dcterms:created>
  <dcterms:modified xsi:type="dcterms:W3CDTF">2019-05-26T15:57:31Z</dcterms:modified>
</cp:coreProperties>
</file>