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059940"/>
          </a:xfrm>
          <a:prstGeom prst="rect"/>
          <a:noFill/>
        </p:spPr>
        <p:txBody>
          <a:bodyPr rtlCol="0" wrap="square">
            <a:spAutoFit/>
          </a:bodyPr>
          <a:p>
            <a:r>
              <a:rPr dirty="0" sz="2400" lang="en-US"/>
              <a:t>STUDENT NAME:</a:t>
            </a:r>
            <a:r>
              <a:rPr altLang="en-GB" dirty="0" sz="2400" lang="en-US"/>
              <a:t> </a:t>
            </a:r>
            <a:r>
              <a:rPr altLang="en-IN" dirty="0" sz="2400" lang="en-US"/>
              <a:t>A</a:t>
            </a:r>
            <a:r>
              <a:rPr altLang="en-IN" dirty="0" sz="2400" lang="en-US"/>
              <a:t>k</a:t>
            </a:r>
            <a:r>
              <a:rPr altLang="en-IN" dirty="0" sz="2400" lang="en-US"/>
              <a:t>i</a:t>
            </a:r>
            <a:r>
              <a:rPr altLang="en-IN" dirty="0" sz="2400" lang="en-US"/>
              <a:t>la</a:t>
            </a:r>
            <a:r>
              <a:rPr altLang="en-IN" dirty="0" sz="2400" lang="en-US"/>
              <a:t>.</a:t>
            </a:r>
            <a:r>
              <a:rPr altLang="en-IN" dirty="0" sz="2400" lang="en-US"/>
              <a:t> </a:t>
            </a:r>
            <a:r>
              <a:rPr altLang="en-IN" dirty="0" sz="2400" lang="en-US"/>
              <a:t>M</a:t>
            </a:r>
            <a:endParaRPr dirty="0" sz="2800" lang="en-US"/>
          </a:p>
          <a:p>
            <a:r>
              <a:rPr dirty="0" sz="2400" lang="en-US"/>
              <a:t>REGISTER NO:</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9</a:t>
            </a:r>
            <a:r>
              <a:rPr altLang="en-IN" dirty="0" sz="2400" lang="en-US"/>
              <a:t>8</a:t>
            </a:r>
            <a:r>
              <a:rPr altLang="en-IN" dirty="0" sz="2400" lang="en-US"/>
              <a:t>3</a:t>
            </a:r>
            <a:endParaRPr sz="2800"/>
          </a:p>
          <a:p>
            <a:r>
              <a:rPr dirty="0" sz="2400" lang="en-US"/>
              <a:t>DEPARTMENT:</a:t>
            </a:r>
            <a:r>
              <a:rPr dirty="0" sz="2400" lang="en-IN"/>
              <a:t> (B.COM </a:t>
            </a:r>
            <a:r>
              <a:rPr altLang="en-IN" dirty="0" sz="2400" lang="en-US"/>
              <a:t>c</a:t>
            </a:r>
            <a:r>
              <a:rPr altLang="en-IN" dirty="0" sz="2400" lang="en-US"/>
              <a:t>o</a:t>
            </a:r>
            <a:r>
              <a:rPr altLang="en-IN" dirty="0" sz="2400" lang="en-US"/>
              <a:t>r</a:t>
            </a:r>
            <a:r>
              <a:rPr altLang="en-IN" dirty="0" sz="2400" lang="en-US"/>
              <a:t>p</a:t>
            </a:r>
            <a:r>
              <a:rPr altLang="en-IN" dirty="0" sz="2400" lang="en-US"/>
              <a:t>o</a:t>
            </a:r>
            <a:r>
              <a:rPr altLang="en-IN" dirty="0" sz="2400" lang="en-US"/>
              <a:t>rate</a:t>
            </a:r>
            <a:r>
              <a:rPr altLang="en-IN" dirty="0" sz="2400" lang="en-US"/>
              <a:t> </a:t>
            </a:r>
            <a:r>
              <a:rPr altLang="en-IN" dirty="0" sz="2400" lang="en-US"/>
              <a:t>s</a:t>
            </a:r>
            <a:r>
              <a:rPr altLang="en-IN" dirty="0" sz="2400" lang="en-US"/>
              <a:t>e</a:t>
            </a:r>
            <a:r>
              <a:rPr altLang="en-IN" dirty="0" sz="2400" lang="en-US"/>
              <a:t>c</a:t>
            </a:r>
            <a:r>
              <a:rPr altLang="en-IN" dirty="0" sz="2400" lang="en-US"/>
              <a:t>r</a:t>
            </a:r>
            <a:r>
              <a:rPr altLang="en-IN" dirty="0" sz="2400" lang="en-US"/>
              <a:t>e</a:t>
            </a:r>
            <a:r>
              <a:rPr altLang="en-IN" dirty="0" sz="2400" lang="en-US"/>
              <a:t>tary</a:t>
            </a:r>
            <a:r>
              <a:rPr altLang="en-IN" dirty="0" sz="2400" lang="en-US"/>
              <a:t>s</a:t>
            </a:r>
            <a:r>
              <a:rPr altLang="en-IN" dirty="0" sz="2400" lang="en-US"/>
              <a:t>h</a:t>
            </a:r>
            <a:r>
              <a:rPr altLang="en-IN" dirty="0" sz="2400" lang="en-US"/>
              <a:t>i</a:t>
            </a:r>
            <a:r>
              <a:rPr altLang="en-IN" dirty="0" sz="2400" lang="en-US"/>
              <a:t>p</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8007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5458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788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8158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962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962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96239"/>
          </a:xfrm>
          <a:prstGeom prst="rect"/>
          <a:noFill/>
        </p:spPr>
        <p:txBody>
          <a:bodyPr rtlCol="0" wrap="square">
            <a:spAutoFit/>
          </a:bodyPr>
          <a:p>
            <a:pPr algn="l"/>
            <a:endParaRPr dirty="0" lang="en-US"/>
          </a:p>
        </p:txBody>
      </p:sp>
      <p:sp>
        <p:nvSpPr>
          <p:cNvPr id="1048669" name="TextBox 19"/>
          <p:cNvSpPr txBox="1"/>
          <p:nvPr/>
        </p:nvSpPr>
        <p:spPr>
          <a:xfrm>
            <a:off x="517922" y="1643575"/>
            <a:ext cx="6093618" cy="12725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2024-09-06T04:37:48Z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18198fb1fe754bc9af12afbc1b52ba52</vt:lpwstr>
  </property>
</Properties>
</file>