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3" r:id="rId6"/>
    <p:sldId id="264" r:id="rId7"/>
    <p:sldId id="265" r:id="rId8"/>
    <p:sldId id="267" r:id="rId9"/>
    <p:sldId id="266" r:id="rId10"/>
    <p:sldId id="268" r:id="rId11"/>
    <p:sldId id="269" r:id="rId12"/>
    <p:sldId id="272" r:id="rId13"/>
    <p:sldId id="273"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91" d="100"/>
          <a:sy n="91" d="100"/>
        </p:scale>
        <p:origin x="-78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0"/>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04791"/>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7"/>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lstStyle/>
                    <a:p>
                      <a:endParaRPr lang="en-US" dirty="0">
                        <a:solidFill>
                          <a:srgbClr val="000B14"/>
                        </a:solidFill>
                      </a:endParaRPr>
                    </a:p>
                  </a:txBody>
                  <a:tcPr>
                    <a:solidFill>
                      <a:schemeClr val="bg1">
                        <a:lumMod val="20000"/>
                        <a:lumOff val="80000"/>
                      </a:schemeClr>
                    </a:solidFill>
                  </a:tcPr>
                </a:tc>
              </a:tr>
            </a:tbl>
          </a:graphicData>
        </a:graphic>
      </p:graphicFrame>
      <p:pic>
        <p:nvPicPr>
          <p:cNvPr id="5"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smtClean="0">
                <a:solidFill>
                  <a:srgbClr val="161D23"/>
                </a:solidFill>
              </a:rPr>
              <a:t>NEXT GEN EMPLOYABILITY PROGRAM</a:t>
            </a:r>
            <a:endParaRPr lang="en-US" b="1" dirty="0" smtClean="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smtClean="0"/>
              <a:t> </a:t>
            </a:r>
            <a:r>
              <a:rPr lang="en-US" dirty="0" smtClean="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Team Members</a:t>
            </a:r>
          </a:p>
        </p:txBody>
      </p:sp>
      <p:sp>
        <p:nvSpPr>
          <p:cNvPr id="11" name="TextBox 10"/>
          <p:cNvSpPr txBox="1"/>
          <p:nvPr/>
        </p:nvSpPr>
        <p:spPr>
          <a:xfrm>
            <a:off x="1000100" y="3714758"/>
            <a:ext cx="2071702" cy="759182"/>
          </a:xfrm>
          <a:prstGeom prst="rect">
            <a:avLst/>
          </a:prstGeom>
          <a:noFill/>
        </p:spPr>
        <p:txBody>
          <a:bodyPr wrap="square" rtlCol="0">
            <a:spAutoFit/>
          </a:bodyPr>
          <a:lstStyle/>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a:t>
            </a:r>
            <a:r>
              <a:rPr lang="en-US" sz="1100" b="0" i="0" u="none" strike="noStrike" cap="none" dirty="0" err="1" smtClean="0">
                <a:solidFill>
                  <a:srgbClr val="000B14"/>
                </a:solidFill>
                <a:latin typeface="Arial"/>
                <a:ea typeface="Arial"/>
                <a:cs typeface="Arial"/>
                <a:sym typeface="Arial"/>
              </a:rPr>
              <a:t>Name:G.Akilan</a:t>
            </a:r>
            <a:endParaRPr lang="en-US" sz="1100" b="0" i="0" u="none" strike="noStrike" cap="none" dirty="0" smtClean="0">
              <a:solidFill>
                <a:srgbClr val="000B14"/>
              </a:solidFill>
              <a:latin typeface="Arial"/>
              <a:ea typeface="Arial"/>
              <a:cs typeface="Arial"/>
              <a:sym typeface="Arial"/>
            </a:endParaRPr>
          </a:p>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ID : </a:t>
            </a:r>
            <a:r>
              <a:rPr lang="en-US" sz="1100" b="0" i="0" u="none" strike="noStrike" cap="none" dirty="0" smtClean="0">
                <a:solidFill>
                  <a:srgbClr val="000B14"/>
                </a:solidFill>
                <a:latin typeface="Arial"/>
                <a:ea typeface="Arial"/>
                <a:cs typeface="Arial"/>
                <a:sym typeface="Arial"/>
              </a:rPr>
              <a:t>au422721104003</a:t>
            </a:r>
            <a:endParaRPr lang="en-US" sz="1100" b="0" i="0" u="none" strike="noStrike" cap="none" dirty="0" smtClean="0">
              <a:solidFill>
                <a:srgbClr val="000B14"/>
              </a:solidFill>
              <a:latin typeface="Arial"/>
              <a:ea typeface="Arial"/>
              <a:cs typeface="Arial"/>
              <a:sym typeface="Arial"/>
            </a:endParaRP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smtClean="0">
                <a:solidFill>
                  <a:srgbClr val="000B14"/>
                </a:solidFill>
              </a:rPr>
              <a:t>V.R.S College of Engineering and Technology</a:t>
            </a:r>
            <a:endParaRPr lang="en-US" sz="1200" dirty="0">
              <a:solidFill>
                <a:srgbClr val="000B1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smtClean="0">
                <a:solidFill>
                  <a:schemeClr val="accent6">
                    <a:lumMod val="50000"/>
                  </a:schemeClr>
                </a:solidFill>
              </a:rPr>
              <a:t>Homepage</a:t>
            </a:r>
            <a:endParaRPr lang="en-US" sz="2400" b="1" dirty="0">
              <a:solidFill>
                <a:schemeClr val="accent6">
                  <a:lumMod val="50000"/>
                </a:schemeClr>
              </a:solidFill>
            </a:endParaRP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6" name="Picture 5" descr="WhatsApp Image 2024-04-12 at 2.36.47 PM (1).jpeg"/>
          <p:cNvPicPr>
            <a:picLocks noChangeAspect="1"/>
          </p:cNvPicPr>
          <p:nvPr/>
        </p:nvPicPr>
        <p:blipFill>
          <a:blip r:embed="rId3"/>
          <a:stretch>
            <a:fillRect/>
          </a:stretch>
        </p:blipFill>
        <p:spPr>
          <a:xfrm>
            <a:off x="857224" y="1142990"/>
            <a:ext cx="7325162" cy="34212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7" name="Picture 6" descr="WhatsApp Image 2024-04-12 at 2.36.47 PM.jpeg"/>
          <p:cNvPicPr>
            <a:picLocks noChangeAspect="1"/>
          </p:cNvPicPr>
          <p:nvPr/>
        </p:nvPicPr>
        <p:blipFill>
          <a:blip r:embed="rId3"/>
          <a:stretch>
            <a:fillRect/>
          </a:stretch>
        </p:blipFill>
        <p:spPr>
          <a:xfrm>
            <a:off x="714348" y="1071552"/>
            <a:ext cx="7500958" cy="34814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smtClean="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smtClean="0">
                <a:solidFill>
                  <a:srgbClr val="000B14"/>
                </a:solidFill>
              </a:rPr>
              <a:t>		In future engagements with the </a:t>
            </a:r>
            <a:r>
              <a:rPr lang="en-US" dirty="0" err="1" smtClean="0">
                <a:solidFill>
                  <a:srgbClr val="000B14"/>
                </a:solidFill>
              </a:rPr>
              <a:t>Django</a:t>
            </a:r>
            <a:r>
              <a:rPr lang="en-US"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smtClean="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smtClean="0">
                <a:solidFill>
                  <a:srgbClr val="000B14"/>
                </a:solidFill>
              </a:rPr>
              <a:t>	In conclusion, developing a car rental application with the </a:t>
            </a:r>
            <a:r>
              <a:rPr lang="en-US" dirty="0" err="1" smtClean="0">
                <a:solidFill>
                  <a:srgbClr val="000B14"/>
                </a:solidFill>
              </a:rPr>
              <a:t>Django</a:t>
            </a:r>
            <a:r>
              <a:rPr lang="en-US" dirty="0" smtClean="0">
                <a:solidFill>
                  <a:srgbClr val="000B14"/>
                </a:solidFill>
              </a:rPr>
              <a:t> framework offers immense potential for providing users with a seamless and efficient rental experience. By leveraging </a:t>
            </a:r>
            <a:r>
              <a:rPr lang="en-US" dirty="0" err="1" smtClean="0">
                <a:solidFill>
                  <a:srgbClr val="000B14"/>
                </a:solidFill>
              </a:rPr>
              <a:t>Django's</a:t>
            </a:r>
            <a:r>
              <a:rPr lang="en-US"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smtClean="0">
                <a:solidFill>
                  <a:srgbClr val="223366"/>
                </a:solidFill>
              </a:rPr>
              <a:t>Thank You!</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lstStyle/>
                    <a:p>
                      <a:endParaRPr lang="en-US" dirty="0"/>
                    </a:p>
                  </a:txBody>
                  <a:tcPr/>
                </a:tc>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rgbClr val="000B14"/>
                </a:solidFill>
              </a:rPr>
              <a:t>Car Rentals Application with </a:t>
            </a:r>
            <a:r>
              <a:rPr lang="en-US" sz="2400" b="1" dirty="0" err="1" smtClean="0">
                <a:solidFill>
                  <a:srgbClr val="000B14"/>
                </a:solidFill>
              </a:rPr>
              <a:t>Django</a:t>
            </a:r>
            <a:r>
              <a:rPr lang="en-US" sz="2400" b="1" dirty="0" smtClean="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a:t>
            </a:r>
            <a:r>
              <a:rPr lang="en-US" sz="2800" b="1" dirty="0" smtClean="0">
                <a:solidFill>
                  <a:schemeClr val="bg1">
                    <a:lumMod val="20000"/>
                    <a:lumOff val="80000"/>
                  </a:schemeClr>
                </a:solidFill>
              </a:rPr>
              <a:t>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a:t>
            </a:r>
            <a:r>
              <a:rPr lang="en-US" dirty="0" smtClean="0">
                <a:solidFill>
                  <a:schemeClr val="bg1">
                    <a:lumMod val="20000"/>
                    <a:lumOff val="80000"/>
                  </a:schemeClr>
                </a:solidFill>
              </a:rPr>
              <a:t>Modeling </a:t>
            </a:r>
            <a:r>
              <a:rPr lang="en-US" dirty="0">
                <a:solidFill>
                  <a:schemeClr val="bg1">
                    <a:lumMod val="20000"/>
                    <a:lumOff val="80000"/>
                  </a:schemeClr>
                </a:solidFill>
              </a:rPr>
              <a:t>&amp;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smtClean="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smtClean="0">
                <a:solidFill>
                  <a:srgbClr val="000B14"/>
                </a:solidFill>
              </a:rPr>
              <a:t>	</a:t>
            </a:r>
            <a:r>
              <a:rPr lang="en-US" sz="2000" dirty="0" err="1" smtClean="0">
                <a:solidFill>
                  <a:srgbClr val="000B14"/>
                </a:solidFill>
              </a:rPr>
              <a:t>Django</a:t>
            </a:r>
            <a:r>
              <a:rPr lang="en-US" sz="2000" dirty="0" smtClean="0">
                <a:solidFill>
                  <a:srgbClr val="000B14"/>
                </a:solidFill>
              </a:rPr>
              <a:t> Car Rental is a web application developed using the </a:t>
            </a:r>
            <a:r>
              <a:rPr lang="en-US" sz="2000" dirty="0" err="1" smtClean="0">
                <a:solidFill>
                  <a:srgbClr val="000B14"/>
                </a:solidFill>
              </a:rPr>
              <a:t>Django</a:t>
            </a:r>
            <a:r>
              <a:rPr lang="en-US" sz="2000" dirty="0" smtClean="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smtClean="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smtClean="0">
                <a:solidFill>
                  <a:srgbClr val="000B14"/>
                </a:solidFill>
              </a:rPr>
              <a:t>		Develop a web-based car rental application using </a:t>
            </a:r>
            <a:r>
              <a:rPr lang="en-US" sz="2000" dirty="0" err="1" smtClean="0">
                <a:solidFill>
                  <a:srgbClr val="000B14"/>
                </a:solidFill>
              </a:rPr>
              <a:t>Django</a:t>
            </a:r>
            <a:r>
              <a:rPr lang="en-US" sz="2000" dirty="0" smtClean="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smtClean="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smtClean="0">
                <a:solidFill>
                  <a:srgbClr val="000B14"/>
                </a:solidFill>
              </a:rPr>
              <a:t>		The solution involves building a web-based car rental platform using </a:t>
            </a:r>
            <a:r>
              <a:rPr lang="en-US" sz="2000" dirty="0" err="1" smtClean="0">
                <a:solidFill>
                  <a:srgbClr val="000B14"/>
                </a:solidFill>
              </a:rPr>
              <a:t>Django</a:t>
            </a:r>
            <a:r>
              <a:rPr lang="en-US" sz="2000" dirty="0" smtClean="0">
                <a:solidFill>
                  <a:srgbClr val="000B14"/>
                </a:solidFill>
              </a:rPr>
              <a:t>, a high-level Python web framework. The application will consist of various components, including user authentication, car listings management, booking system, payment integration, and administrative functionalities.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smtClean="0">
                <a:solidFill>
                  <a:schemeClr val="accent6">
                    <a:lumMod val="50000"/>
                  </a:schemeClr>
                </a:solidFill>
              </a:rPr>
              <a:t>Key</a:t>
            </a:r>
            <a:r>
              <a:rPr lang="en-US" dirty="0" smtClean="0">
                <a:solidFill>
                  <a:schemeClr val="accent6">
                    <a:lumMod val="50000"/>
                  </a:schemeClr>
                </a:solidFill>
              </a:rPr>
              <a:t> </a:t>
            </a:r>
            <a:r>
              <a:rPr lang="en-US" b="1" dirty="0" smtClean="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smtClean="0">
                <a:solidFill>
                  <a:srgbClr val="000B14"/>
                </a:solidFill>
              </a:rPr>
              <a:t>User</a:t>
            </a:r>
            <a:r>
              <a:rPr lang="en-US" sz="1600" dirty="0" smtClean="0">
                <a:solidFill>
                  <a:srgbClr val="000B14"/>
                </a:solidFill>
              </a:rPr>
              <a:t> </a:t>
            </a:r>
            <a:r>
              <a:rPr lang="en-US" sz="1600" b="1" dirty="0" smtClean="0">
                <a:solidFill>
                  <a:srgbClr val="000B14"/>
                </a:solidFill>
              </a:rPr>
              <a:t>Authentication and Authorization:  </a:t>
            </a:r>
            <a:r>
              <a:rPr lang="en-US" sz="1600" dirty="0" smtClean="0">
                <a:solidFill>
                  <a:srgbClr val="000B14"/>
                </a:solidFill>
              </a:rPr>
              <a:t>						  - Implement a user authentication system to allow users to register, login, and logout.   		</a:t>
            </a:r>
            <a:r>
              <a:rPr lang="en-US" sz="1600" dirty="0">
                <a:solidFill>
                  <a:srgbClr val="000B14"/>
                </a:solidFill>
              </a:rPr>
              <a:t> </a:t>
            </a:r>
            <a:r>
              <a:rPr lang="en-US" sz="1600" dirty="0" smtClean="0">
                <a:solidFill>
                  <a:srgbClr val="000B14"/>
                </a:solidFill>
              </a:rPr>
              <a:t>  - Ensure proper authorization mechanisms to control access to different parts of the application based on user roles.</a:t>
            </a:r>
          </a:p>
          <a:p>
            <a:pPr marL="342900" indent="-342900">
              <a:buAutoNum type="arabicPeriod"/>
            </a:pPr>
            <a:r>
              <a:rPr lang="en-US" sz="1600" b="1" dirty="0" smtClean="0">
                <a:solidFill>
                  <a:srgbClr val="000B14"/>
                </a:solidFill>
              </a:rPr>
              <a:t>Car Listings Management: </a:t>
            </a:r>
            <a:r>
              <a:rPr lang="en-US" sz="1600" dirty="0" smtClean="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smtClean="0">
                <a:solidFill>
                  <a:srgbClr val="000B14"/>
                </a:solidFill>
              </a:rPr>
              <a:t>Booking System:  </a:t>
            </a:r>
            <a:r>
              <a:rPr lang="en-US" sz="1600" dirty="0" smtClean="0">
                <a:solidFill>
                  <a:srgbClr val="000B14"/>
                </a:solidFill>
              </a:rPr>
              <a:t>									 - Develop a booking system that enables users to select rental dates and reserve cars for specific durations.  								 - Implement logic to check for conflicts and prevent double bookings of the same car for overlapping periods.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a:t>
            </a:r>
            <a:r>
              <a:rPr lang="en-US" sz="1600" b="1" dirty="0" smtClean="0">
                <a:solidFill>
                  <a:srgbClr val="000B14"/>
                </a:solidFill>
              </a:rPr>
              <a:t>. Payment Integration:  	</a:t>
            </a:r>
            <a:r>
              <a:rPr lang="en-US" sz="1600" dirty="0" smtClean="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a:t>
            </a:r>
            <a:r>
              <a:rPr lang="en-US" sz="1600" b="1" dirty="0" smtClean="0">
                <a:solidFill>
                  <a:srgbClr val="000B14"/>
                </a:solidFill>
              </a:rPr>
              <a:t>. Admin Interface:  </a:t>
            </a:r>
            <a:r>
              <a:rPr lang="en-US" sz="1600" dirty="0" smtClean="0">
                <a:solidFill>
                  <a:srgbClr val="000B14"/>
                </a:solidFill>
              </a:rPr>
              <a:t>								 - Provide administrators with an interface to manage car listings, user accounts, and reservations. 								  - </a:t>
            </a:r>
            <a:r>
              <a:rPr lang="en-US" sz="1600" dirty="0" err="1" smtClean="0">
                <a:solidFill>
                  <a:srgbClr val="000B14"/>
                </a:solidFill>
              </a:rPr>
              <a:t>Admins</a:t>
            </a:r>
            <a:r>
              <a:rPr lang="en-US" sz="1600" dirty="0" smtClean="0">
                <a:solidFill>
                  <a:srgbClr val="000B14"/>
                </a:solidFill>
              </a:rPr>
              <a:t> should be able to add, edit, and delete cars, view reservation details, and manage user accounts (e.g., ban users, reset passwords).</a:t>
            </a:r>
          </a:p>
          <a:p>
            <a:r>
              <a:rPr lang="en-US" sz="1600" b="1" dirty="0" smtClean="0">
                <a:solidFill>
                  <a:srgbClr val="000B14"/>
                </a:solidFill>
              </a:rPr>
              <a:t>6. Notifications: 								  </a:t>
            </a:r>
            <a:r>
              <a:rPr lang="en-US" sz="1600" dirty="0" smtClean="0">
                <a:solidFill>
                  <a:srgbClr val="000B14"/>
                </a:solidFill>
              </a:rPr>
              <a:t>- Implement email notifications to confirm bookings, send payment receipts, and remind users of upcoming reservations.</a:t>
            </a:r>
          </a:p>
          <a:p>
            <a:r>
              <a:rPr lang="en-US" sz="1600" b="1" dirty="0">
                <a:solidFill>
                  <a:srgbClr val="000B14"/>
                </a:solidFill>
              </a:rPr>
              <a:t>7</a:t>
            </a:r>
            <a:r>
              <a:rPr lang="en-US" sz="1600" b="1" dirty="0" smtClean="0">
                <a:solidFill>
                  <a:srgbClr val="000B14"/>
                </a:solidFill>
              </a:rPr>
              <a:t>. Security Measures</a:t>
            </a:r>
            <a:r>
              <a:rPr lang="en-US" sz="1600" b="1" dirty="0">
                <a:solidFill>
                  <a:srgbClr val="000B14"/>
                </a:solidFill>
              </a:rPr>
              <a:t>:</a:t>
            </a:r>
            <a:r>
              <a:rPr lang="en-US" sz="1600" dirty="0" smtClean="0">
                <a:solidFill>
                  <a:srgbClr val="000B14"/>
                </a:solidFill>
              </a:rPr>
              <a:t> 							 - Implement security best practices, such as HTTPS, CSRF protection, input validation, and password hashing, to protect user data and prevent security vulnerabilities.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smtClean="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smtClean="0">
                <a:solidFill>
                  <a:srgbClr val="000B14"/>
                </a:solidFill>
              </a:rPr>
              <a:t>		-In developing a car rental application with the </a:t>
            </a:r>
            <a:r>
              <a:rPr lang="en-US" dirty="0" err="1" smtClean="0">
                <a:solidFill>
                  <a:srgbClr val="000B14"/>
                </a:solidFill>
              </a:rPr>
              <a:t>Django</a:t>
            </a:r>
            <a:r>
              <a:rPr lang="en-US" dirty="0" smtClean="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endParaRPr lang="en-US" dirty="0">
              <a:solidFill>
                <a:srgbClr val="000B1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0B5FF"/>
      </a:dk1>
      <a:lt1>
        <a:srgbClr val="60B5FF"/>
      </a:lt1>
      <a:dk2>
        <a:srgbClr val="4E5B6F"/>
      </a:dk2>
      <a:lt2>
        <a:srgbClr val="00ADDC"/>
      </a:lt2>
      <a:accent1>
        <a:srgbClr val="7FD13B"/>
      </a:accent1>
      <a:accent2>
        <a:srgbClr val="EA157A"/>
      </a:accent2>
      <a:accent3>
        <a:srgbClr val="FEB80A"/>
      </a:accent3>
      <a:accent4>
        <a:srgbClr val="00ADDC"/>
      </a:accent4>
      <a:accent5>
        <a:srgbClr val="738AC8"/>
      </a:accent5>
      <a:accent6>
        <a:srgbClr val="007DEA"/>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274</TotalTime>
  <Words>126</Words>
  <Application>Microsoft Office PowerPoint</Application>
  <PresentationFormat>On-screen Show (16:9)</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25</cp:revision>
  <dcterms:created xsi:type="dcterms:W3CDTF">2024-04-12T04:07:59Z</dcterms:created>
  <dcterms:modified xsi:type="dcterms:W3CDTF">2024-04-12T10:54:08Z</dcterms:modified>
</cp:coreProperties>
</file>