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Akilan.M</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2024-04-05T05:23:09Z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