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104" y="1958185"/>
            <a:ext cx="4137025" cy="8338820"/>
          </a:xfrm>
          <a:custGeom>
            <a:avLst/>
            <a:gdLst/>
            <a:ahLst/>
            <a:cxnLst/>
            <a:rect l="l" t="t" r="r" b="b"/>
            <a:pathLst>
              <a:path w="4137025" h="8338820">
                <a:moveTo>
                  <a:pt x="1776209" y="8338339"/>
                </a:moveTo>
                <a:lnTo>
                  <a:pt x="1776209" y="4858726"/>
                </a:lnTo>
                <a:lnTo>
                  <a:pt x="1777004" y="4907664"/>
                </a:lnTo>
                <a:lnTo>
                  <a:pt x="1777522" y="4921647"/>
                </a:lnTo>
                <a:lnTo>
                  <a:pt x="1780319" y="4963839"/>
                </a:lnTo>
                <a:lnTo>
                  <a:pt x="1786397" y="5020936"/>
                </a:lnTo>
                <a:lnTo>
                  <a:pt x="1794685" y="5073981"/>
                </a:lnTo>
                <a:lnTo>
                  <a:pt x="1808855" y="5141249"/>
                </a:lnTo>
                <a:lnTo>
                  <a:pt x="1821838" y="5190123"/>
                </a:lnTo>
                <a:lnTo>
                  <a:pt x="1836869" y="5238280"/>
                </a:lnTo>
                <a:lnTo>
                  <a:pt x="1853863" y="5285714"/>
                </a:lnTo>
                <a:lnTo>
                  <a:pt x="1872738" y="5332421"/>
                </a:lnTo>
                <a:lnTo>
                  <a:pt x="1893410" y="5378395"/>
                </a:lnTo>
                <a:lnTo>
                  <a:pt x="1915796" y="5423630"/>
                </a:lnTo>
                <a:lnTo>
                  <a:pt x="1939814" y="5468123"/>
                </a:lnTo>
                <a:lnTo>
                  <a:pt x="1965380" y="5511866"/>
                </a:lnTo>
                <a:lnTo>
                  <a:pt x="1992411" y="5554856"/>
                </a:lnTo>
                <a:lnTo>
                  <a:pt x="2020825" y="5597086"/>
                </a:lnTo>
                <a:lnTo>
                  <a:pt x="2050537" y="5638552"/>
                </a:lnTo>
                <a:lnTo>
                  <a:pt x="2081466" y="5679249"/>
                </a:lnTo>
                <a:lnTo>
                  <a:pt x="2113528" y="5719170"/>
                </a:lnTo>
                <a:lnTo>
                  <a:pt x="2146639" y="5758312"/>
                </a:lnTo>
                <a:lnTo>
                  <a:pt x="2180718" y="5796667"/>
                </a:lnTo>
                <a:lnTo>
                  <a:pt x="2215680" y="5834233"/>
                </a:lnTo>
                <a:lnTo>
                  <a:pt x="2251444" y="5871002"/>
                </a:lnTo>
                <a:lnTo>
                  <a:pt x="2287925" y="5906970"/>
                </a:lnTo>
                <a:lnTo>
                  <a:pt x="2325040" y="5942132"/>
                </a:lnTo>
                <a:lnTo>
                  <a:pt x="2362708" y="5976482"/>
                </a:lnTo>
                <a:lnTo>
                  <a:pt x="2400879" y="6010085"/>
                </a:lnTo>
                <a:lnTo>
                  <a:pt x="2439533" y="6043099"/>
                </a:lnTo>
                <a:lnTo>
                  <a:pt x="2478624" y="6075577"/>
                </a:lnTo>
                <a:lnTo>
                  <a:pt x="2518110" y="6107575"/>
                </a:lnTo>
                <a:lnTo>
                  <a:pt x="2557946" y="6139146"/>
                </a:lnTo>
                <a:lnTo>
                  <a:pt x="2598088" y="6170345"/>
                </a:lnTo>
                <a:lnTo>
                  <a:pt x="2638492" y="6201227"/>
                </a:lnTo>
                <a:lnTo>
                  <a:pt x="2679114" y="6231845"/>
                </a:lnTo>
                <a:lnTo>
                  <a:pt x="2719910" y="6262255"/>
                </a:lnTo>
                <a:lnTo>
                  <a:pt x="2965875" y="6443379"/>
                </a:lnTo>
                <a:lnTo>
                  <a:pt x="3006656" y="6473852"/>
                </a:lnTo>
                <a:lnTo>
                  <a:pt x="3047258" y="6504551"/>
                </a:lnTo>
                <a:lnTo>
                  <a:pt x="3087639" y="6535531"/>
                </a:lnTo>
                <a:lnTo>
                  <a:pt x="3127753" y="6566847"/>
                </a:lnTo>
                <a:lnTo>
                  <a:pt x="3167557" y="6598552"/>
                </a:lnTo>
                <a:lnTo>
                  <a:pt x="3207006" y="6630702"/>
                </a:lnTo>
                <a:lnTo>
                  <a:pt x="3246182" y="6663445"/>
                </a:lnTo>
                <a:lnTo>
                  <a:pt x="3284950" y="6696749"/>
                </a:lnTo>
                <a:lnTo>
                  <a:pt x="3323278" y="6730616"/>
                </a:lnTo>
                <a:lnTo>
                  <a:pt x="3361133" y="6765047"/>
                </a:lnTo>
                <a:lnTo>
                  <a:pt x="3398485" y="6800043"/>
                </a:lnTo>
                <a:lnTo>
                  <a:pt x="3435302" y="6835606"/>
                </a:lnTo>
                <a:lnTo>
                  <a:pt x="3471550" y="6871737"/>
                </a:lnTo>
                <a:lnTo>
                  <a:pt x="3507198" y="6908437"/>
                </a:lnTo>
                <a:lnTo>
                  <a:pt x="3542215" y="6945708"/>
                </a:lnTo>
                <a:lnTo>
                  <a:pt x="3576567" y="6983550"/>
                </a:lnTo>
                <a:lnTo>
                  <a:pt x="3610224" y="7021965"/>
                </a:lnTo>
                <a:lnTo>
                  <a:pt x="3643153" y="7060955"/>
                </a:lnTo>
                <a:lnTo>
                  <a:pt x="3668593" y="7092059"/>
                </a:lnTo>
                <a:lnTo>
                  <a:pt x="3693619" y="7123577"/>
                </a:lnTo>
                <a:lnTo>
                  <a:pt x="3717309" y="7154474"/>
                </a:lnTo>
                <a:lnTo>
                  <a:pt x="3740586" y="7185647"/>
                </a:lnTo>
                <a:lnTo>
                  <a:pt x="3769457" y="7225895"/>
                </a:lnTo>
                <a:lnTo>
                  <a:pt x="3797484" y="7266704"/>
                </a:lnTo>
                <a:lnTo>
                  <a:pt x="3824642" y="7308075"/>
                </a:lnTo>
                <a:lnTo>
                  <a:pt x="3850903" y="7350010"/>
                </a:lnTo>
                <a:lnTo>
                  <a:pt x="3876242" y="7392510"/>
                </a:lnTo>
                <a:lnTo>
                  <a:pt x="3900634" y="7435578"/>
                </a:lnTo>
                <a:lnTo>
                  <a:pt x="3924053" y="7479213"/>
                </a:lnTo>
                <a:lnTo>
                  <a:pt x="3946473" y="7523419"/>
                </a:lnTo>
                <a:lnTo>
                  <a:pt x="3967868" y="7568197"/>
                </a:lnTo>
                <a:lnTo>
                  <a:pt x="3988183" y="7613708"/>
                </a:lnTo>
                <a:lnTo>
                  <a:pt x="4007322" y="7659801"/>
                </a:lnTo>
                <a:lnTo>
                  <a:pt x="4025260" y="7706432"/>
                </a:lnTo>
                <a:lnTo>
                  <a:pt x="4041968" y="7753557"/>
                </a:lnTo>
                <a:lnTo>
                  <a:pt x="4057419" y="7801133"/>
                </a:lnTo>
                <a:lnTo>
                  <a:pt x="4071588" y="7849114"/>
                </a:lnTo>
                <a:lnTo>
                  <a:pt x="4084447" y="7897457"/>
                </a:lnTo>
                <a:lnTo>
                  <a:pt x="4095968" y="7946119"/>
                </a:lnTo>
                <a:lnTo>
                  <a:pt x="4106125" y="7995054"/>
                </a:lnTo>
                <a:lnTo>
                  <a:pt x="4114891" y="8044220"/>
                </a:lnTo>
                <a:lnTo>
                  <a:pt x="4122240" y="8093572"/>
                </a:lnTo>
                <a:lnTo>
                  <a:pt x="4128143" y="8143066"/>
                </a:lnTo>
                <a:lnTo>
                  <a:pt x="4132574" y="8192658"/>
                </a:lnTo>
                <a:lnTo>
                  <a:pt x="4135506" y="8242304"/>
                </a:lnTo>
                <a:lnTo>
                  <a:pt x="4136912" y="8291961"/>
                </a:lnTo>
                <a:lnTo>
                  <a:pt x="4136775" y="8338339"/>
                </a:lnTo>
                <a:lnTo>
                  <a:pt x="1776209" y="8338339"/>
                </a:lnTo>
                <a:close/>
              </a:path>
              <a:path w="4137025" h="8338820">
                <a:moveTo>
                  <a:pt x="0" y="8338339"/>
                </a:moveTo>
                <a:lnTo>
                  <a:pt x="0" y="153145"/>
                </a:lnTo>
                <a:lnTo>
                  <a:pt x="46976" y="135253"/>
                </a:lnTo>
                <a:lnTo>
                  <a:pt x="94280" y="118382"/>
                </a:lnTo>
                <a:lnTo>
                  <a:pt x="141888" y="102551"/>
                </a:lnTo>
                <a:lnTo>
                  <a:pt x="189779" y="87778"/>
                </a:lnTo>
                <a:lnTo>
                  <a:pt x="237931" y="74083"/>
                </a:lnTo>
                <a:lnTo>
                  <a:pt x="286322" y="61485"/>
                </a:lnTo>
                <a:lnTo>
                  <a:pt x="334928" y="50002"/>
                </a:lnTo>
                <a:lnTo>
                  <a:pt x="383729" y="39654"/>
                </a:lnTo>
                <a:lnTo>
                  <a:pt x="432702" y="30459"/>
                </a:lnTo>
                <a:lnTo>
                  <a:pt x="481825" y="22437"/>
                </a:lnTo>
                <a:lnTo>
                  <a:pt x="531075" y="15607"/>
                </a:lnTo>
                <a:lnTo>
                  <a:pt x="580431" y="9988"/>
                </a:lnTo>
                <a:lnTo>
                  <a:pt x="629871" y="5599"/>
                </a:lnTo>
                <a:lnTo>
                  <a:pt x="679372" y="2458"/>
                </a:lnTo>
                <a:lnTo>
                  <a:pt x="728912" y="585"/>
                </a:lnTo>
                <a:lnTo>
                  <a:pt x="778469" y="0"/>
                </a:lnTo>
                <a:lnTo>
                  <a:pt x="828021" y="720"/>
                </a:lnTo>
                <a:lnTo>
                  <a:pt x="877546" y="2765"/>
                </a:lnTo>
                <a:lnTo>
                  <a:pt x="927021" y="6154"/>
                </a:lnTo>
                <a:lnTo>
                  <a:pt x="976425" y="10906"/>
                </a:lnTo>
                <a:lnTo>
                  <a:pt x="1025735" y="17040"/>
                </a:lnTo>
                <a:lnTo>
                  <a:pt x="1074929" y="24575"/>
                </a:lnTo>
                <a:lnTo>
                  <a:pt x="1123985" y="33530"/>
                </a:lnTo>
                <a:lnTo>
                  <a:pt x="1172881" y="43924"/>
                </a:lnTo>
                <a:lnTo>
                  <a:pt x="1222066" y="55872"/>
                </a:lnTo>
                <a:lnTo>
                  <a:pt x="1270790" y="69211"/>
                </a:lnTo>
                <a:lnTo>
                  <a:pt x="1319041" y="83913"/>
                </a:lnTo>
                <a:lnTo>
                  <a:pt x="1366806" y="99949"/>
                </a:lnTo>
                <a:lnTo>
                  <a:pt x="1414073" y="117289"/>
                </a:lnTo>
                <a:lnTo>
                  <a:pt x="1460829" y="135905"/>
                </a:lnTo>
                <a:lnTo>
                  <a:pt x="1507060" y="155768"/>
                </a:lnTo>
                <a:lnTo>
                  <a:pt x="1552756" y="176848"/>
                </a:lnTo>
                <a:lnTo>
                  <a:pt x="1597902" y="199118"/>
                </a:lnTo>
                <a:lnTo>
                  <a:pt x="1642487" y="222547"/>
                </a:lnTo>
                <a:lnTo>
                  <a:pt x="1686497" y="247106"/>
                </a:lnTo>
                <a:lnTo>
                  <a:pt x="1729921" y="272768"/>
                </a:lnTo>
                <a:lnTo>
                  <a:pt x="1772745" y="299502"/>
                </a:lnTo>
                <a:lnTo>
                  <a:pt x="1814956" y="327280"/>
                </a:lnTo>
                <a:lnTo>
                  <a:pt x="1856543" y="356073"/>
                </a:lnTo>
                <a:lnTo>
                  <a:pt x="1897492" y="385851"/>
                </a:lnTo>
                <a:lnTo>
                  <a:pt x="1937792" y="416587"/>
                </a:lnTo>
                <a:lnTo>
                  <a:pt x="1977428" y="448250"/>
                </a:lnTo>
                <a:lnTo>
                  <a:pt x="2016389" y="480813"/>
                </a:lnTo>
                <a:lnTo>
                  <a:pt x="2054662" y="514245"/>
                </a:lnTo>
                <a:lnTo>
                  <a:pt x="2092252" y="548534"/>
                </a:lnTo>
                <a:lnTo>
                  <a:pt x="2129093" y="583603"/>
                </a:lnTo>
                <a:lnTo>
                  <a:pt x="2165226" y="619471"/>
                </a:lnTo>
                <a:lnTo>
                  <a:pt x="2200620" y="656092"/>
                </a:lnTo>
                <a:lnTo>
                  <a:pt x="2235263" y="693439"/>
                </a:lnTo>
                <a:lnTo>
                  <a:pt x="2269143" y="731482"/>
                </a:lnTo>
                <a:lnTo>
                  <a:pt x="2300339" y="767789"/>
                </a:lnTo>
                <a:lnTo>
                  <a:pt x="2330844" y="804787"/>
                </a:lnTo>
                <a:lnTo>
                  <a:pt x="2360935" y="842660"/>
                </a:lnTo>
                <a:lnTo>
                  <a:pt x="2390336" y="881223"/>
                </a:lnTo>
                <a:lnTo>
                  <a:pt x="2427610" y="932196"/>
                </a:lnTo>
                <a:lnTo>
                  <a:pt x="2463641" y="983998"/>
                </a:lnTo>
                <a:lnTo>
                  <a:pt x="2490618" y="1024743"/>
                </a:lnTo>
                <a:lnTo>
                  <a:pt x="2516862" y="1066071"/>
                </a:lnTo>
                <a:lnTo>
                  <a:pt x="2542345" y="1107959"/>
                </a:lnTo>
                <a:lnTo>
                  <a:pt x="2567035" y="1150383"/>
                </a:lnTo>
                <a:lnTo>
                  <a:pt x="2590903" y="1193320"/>
                </a:lnTo>
                <a:lnTo>
                  <a:pt x="2613919" y="1236748"/>
                </a:lnTo>
                <a:lnTo>
                  <a:pt x="2636053" y="1280644"/>
                </a:lnTo>
                <a:lnTo>
                  <a:pt x="2657276" y="1324984"/>
                </a:lnTo>
                <a:lnTo>
                  <a:pt x="2677556" y="1369745"/>
                </a:lnTo>
                <a:lnTo>
                  <a:pt x="2696866" y="1414906"/>
                </a:lnTo>
                <a:lnTo>
                  <a:pt x="2715173" y="1460442"/>
                </a:lnTo>
                <a:lnTo>
                  <a:pt x="2732449" y="1506331"/>
                </a:lnTo>
                <a:lnTo>
                  <a:pt x="2748664" y="1552550"/>
                </a:lnTo>
                <a:lnTo>
                  <a:pt x="2763787" y="1599076"/>
                </a:lnTo>
                <a:lnTo>
                  <a:pt x="2777789" y="1645885"/>
                </a:lnTo>
                <a:lnTo>
                  <a:pt x="2790641" y="1692956"/>
                </a:lnTo>
                <a:lnTo>
                  <a:pt x="2802310" y="1740264"/>
                </a:lnTo>
                <a:lnTo>
                  <a:pt x="2812769" y="1787787"/>
                </a:lnTo>
                <a:lnTo>
                  <a:pt x="2821988" y="1835503"/>
                </a:lnTo>
                <a:lnTo>
                  <a:pt x="2829935" y="1883387"/>
                </a:lnTo>
                <a:lnTo>
                  <a:pt x="2836581" y="1931418"/>
                </a:lnTo>
                <a:lnTo>
                  <a:pt x="2841897" y="1979572"/>
                </a:lnTo>
                <a:lnTo>
                  <a:pt x="2845852" y="2027826"/>
                </a:lnTo>
                <a:lnTo>
                  <a:pt x="2848417" y="2076157"/>
                </a:lnTo>
                <a:lnTo>
                  <a:pt x="2849561" y="2124543"/>
                </a:lnTo>
                <a:lnTo>
                  <a:pt x="2849255" y="2172960"/>
                </a:lnTo>
                <a:lnTo>
                  <a:pt x="2847469" y="2221385"/>
                </a:lnTo>
                <a:lnTo>
                  <a:pt x="2844173" y="2269795"/>
                </a:lnTo>
                <a:lnTo>
                  <a:pt x="2839336" y="2318168"/>
                </a:lnTo>
                <a:lnTo>
                  <a:pt x="2832929" y="2366481"/>
                </a:lnTo>
                <a:lnTo>
                  <a:pt x="2824857" y="2415255"/>
                </a:lnTo>
                <a:lnTo>
                  <a:pt x="2815305" y="2463568"/>
                </a:lnTo>
                <a:lnTo>
                  <a:pt x="2804334" y="2511435"/>
                </a:lnTo>
                <a:lnTo>
                  <a:pt x="2792005" y="2558873"/>
                </a:lnTo>
                <a:lnTo>
                  <a:pt x="2778379" y="2605898"/>
                </a:lnTo>
                <a:lnTo>
                  <a:pt x="2763519" y="2652528"/>
                </a:lnTo>
                <a:lnTo>
                  <a:pt x="2747484" y="2698780"/>
                </a:lnTo>
                <a:lnTo>
                  <a:pt x="2730335" y="2744669"/>
                </a:lnTo>
                <a:lnTo>
                  <a:pt x="2712135" y="2790212"/>
                </a:lnTo>
                <a:lnTo>
                  <a:pt x="2692943" y="2835426"/>
                </a:lnTo>
                <a:lnTo>
                  <a:pt x="2672821" y="2880328"/>
                </a:lnTo>
                <a:lnTo>
                  <a:pt x="2651831" y="2924935"/>
                </a:lnTo>
                <a:lnTo>
                  <a:pt x="2630033" y="2969262"/>
                </a:lnTo>
                <a:lnTo>
                  <a:pt x="2607489" y="3013327"/>
                </a:lnTo>
                <a:lnTo>
                  <a:pt x="2584258" y="3057147"/>
                </a:lnTo>
                <a:lnTo>
                  <a:pt x="2560404" y="3100737"/>
                </a:lnTo>
                <a:lnTo>
                  <a:pt x="2535986" y="3144115"/>
                </a:lnTo>
                <a:lnTo>
                  <a:pt x="2511066" y="3187298"/>
                </a:lnTo>
                <a:lnTo>
                  <a:pt x="2485705" y="3230301"/>
                </a:lnTo>
                <a:lnTo>
                  <a:pt x="2433904" y="3315838"/>
                </a:lnTo>
                <a:lnTo>
                  <a:pt x="2195101" y="3696287"/>
                </a:lnTo>
                <a:lnTo>
                  <a:pt x="2168922" y="3738992"/>
                </a:lnTo>
                <a:lnTo>
                  <a:pt x="2143010" y="3782131"/>
                </a:lnTo>
                <a:lnTo>
                  <a:pt x="2117430" y="3825689"/>
                </a:lnTo>
                <a:lnTo>
                  <a:pt x="2092234" y="3869682"/>
                </a:lnTo>
                <a:lnTo>
                  <a:pt x="2067542" y="3913999"/>
                </a:lnTo>
                <a:lnTo>
                  <a:pt x="2043370" y="3958721"/>
                </a:lnTo>
                <a:lnTo>
                  <a:pt x="2019801" y="4003800"/>
                </a:lnTo>
                <a:lnTo>
                  <a:pt x="1996905" y="4049220"/>
                </a:lnTo>
                <a:lnTo>
                  <a:pt x="1974749" y="4094967"/>
                </a:lnTo>
                <a:lnTo>
                  <a:pt x="1953401" y="4141025"/>
                </a:lnTo>
                <a:lnTo>
                  <a:pt x="1932929" y="4187378"/>
                </a:lnTo>
                <a:lnTo>
                  <a:pt x="1913400" y="4234011"/>
                </a:lnTo>
                <a:lnTo>
                  <a:pt x="1894882" y="4280910"/>
                </a:lnTo>
                <a:lnTo>
                  <a:pt x="1877443" y="4328057"/>
                </a:lnTo>
                <a:lnTo>
                  <a:pt x="1861150" y="4375438"/>
                </a:lnTo>
                <a:lnTo>
                  <a:pt x="1846072" y="4423038"/>
                </a:lnTo>
                <a:lnTo>
                  <a:pt x="1832277" y="4470841"/>
                </a:lnTo>
                <a:lnTo>
                  <a:pt x="1819831" y="4518831"/>
                </a:lnTo>
                <a:lnTo>
                  <a:pt x="1808804" y="4566994"/>
                </a:lnTo>
                <a:lnTo>
                  <a:pt x="1799262" y="4615314"/>
                </a:lnTo>
                <a:lnTo>
                  <a:pt x="1791273" y="4663775"/>
                </a:lnTo>
                <a:lnTo>
                  <a:pt x="1784906" y="4712362"/>
                </a:lnTo>
                <a:lnTo>
                  <a:pt x="1780227" y="4761060"/>
                </a:lnTo>
                <a:lnTo>
                  <a:pt x="1777306" y="4809853"/>
                </a:lnTo>
                <a:lnTo>
                  <a:pt x="1776209" y="4858726"/>
                </a:lnTo>
                <a:lnTo>
                  <a:pt x="1776209" y="8338339"/>
                </a:lnTo>
                <a:lnTo>
                  <a:pt x="0" y="8338339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039" y="1090584"/>
            <a:ext cx="3746500" cy="9206230"/>
          </a:xfrm>
          <a:custGeom>
            <a:avLst/>
            <a:gdLst/>
            <a:ahLst/>
            <a:cxnLst/>
            <a:rect l="l" t="t" r="r" b="b"/>
            <a:pathLst>
              <a:path w="3746500" h="9206230">
                <a:moveTo>
                  <a:pt x="3733799" y="8452490"/>
                </a:moveTo>
                <a:lnTo>
                  <a:pt x="3733799" y="8053064"/>
                </a:lnTo>
                <a:lnTo>
                  <a:pt x="3746499" y="8075336"/>
                </a:lnTo>
                <a:lnTo>
                  <a:pt x="3746499" y="8401021"/>
                </a:lnTo>
                <a:lnTo>
                  <a:pt x="3733799" y="8452490"/>
                </a:lnTo>
                <a:close/>
              </a:path>
              <a:path w="3746500" h="9206230">
                <a:moveTo>
                  <a:pt x="1346199" y="5265995"/>
                </a:moveTo>
                <a:lnTo>
                  <a:pt x="1346199" y="4960620"/>
                </a:lnTo>
                <a:lnTo>
                  <a:pt x="1358899" y="5011936"/>
                </a:lnTo>
                <a:lnTo>
                  <a:pt x="1358899" y="5062681"/>
                </a:lnTo>
                <a:lnTo>
                  <a:pt x="1384299" y="5162292"/>
                </a:lnTo>
                <a:lnTo>
                  <a:pt x="1409699" y="5211074"/>
                </a:lnTo>
                <a:lnTo>
                  <a:pt x="1422399" y="5259119"/>
                </a:lnTo>
                <a:lnTo>
                  <a:pt x="1447799" y="5306385"/>
                </a:lnTo>
                <a:lnTo>
                  <a:pt x="1460499" y="5352831"/>
                </a:lnTo>
                <a:lnTo>
                  <a:pt x="1485899" y="5398416"/>
                </a:lnTo>
                <a:lnTo>
                  <a:pt x="1511299" y="5443096"/>
                </a:lnTo>
                <a:lnTo>
                  <a:pt x="1549399" y="5486832"/>
                </a:lnTo>
                <a:lnTo>
                  <a:pt x="1574799" y="5531226"/>
                </a:lnTo>
                <a:lnTo>
                  <a:pt x="1600199" y="5574457"/>
                </a:lnTo>
                <a:lnTo>
                  <a:pt x="1638299" y="5616579"/>
                </a:lnTo>
                <a:lnTo>
                  <a:pt x="1663699" y="5657648"/>
                </a:lnTo>
                <a:lnTo>
                  <a:pt x="1701799" y="5697717"/>
                </a:lnTo>
                <a:lnTo>
                  <a:pt x="1739899" y="5736843"/>
                </a:lnTo>
                <a:lnTo>
                  <a:pt x="1777999" y="5775080"/>
                </a:lnTo>
                <a:lnTo>
                  <a:pt x="1816099" y="5810297"/>
                </a:lnTo>
                <a:lnTo>
                  <a:pt x="1841499" y="5844796"/>
                </a:lnTo>
                <a:lnTo>
                  <a:pt x="1879599" y="5878618"/>
                </a:lnTo>
                <a:lnTo>
                  <a:pt x="1917699" y="5911807"/>
                </a:lnTo>
                <a:lnTo>
                  <a:pt x="1955799" y="5944403"/>
                </a:lnTo>
                <a:lnTo>
                  <a:pt x="1993899" y="5976450"/>
                </a:lnTo>
                <a:lnTo>
                  <a:pt x="2031999" y="6007990"/>
                </a:lnTo>
                <a:lnTo>
                  <a:pt x="2070099" y="6039065"/>
                </a:lnTo>
                <a:lnTo>
                  <a:pt x="2120899" y="6069717"/>
                </a:lnTo>
                <a:lnTo>
                  <a:pt x="2158999" y="6099988"/>
                </a:lnTo>
                <a:lnTo>
                  <a:pt x="2197099" y="6129922"/>
                </a:lnTo>
                <a:lnTo>
                  <a:pt x="2235199" y="6159560"/>
                </a:lnTo>
                <a:lnTo>
                  <a:pt x="2273299" y="6188944"/>
                </a:lnTo>
                <a:lnTo>
                  <a:pt x="2324099" y="6218117"/>
                </a:lnTo>
                <a:lnTo>
                  <a:pt x="2438399" y="6304793"/>
                </a:lnTo>
                <a:lnTo>
                  <a:pt x="2476499" y="6334517"/>
                </a:lnTo>
                <a:lnTo>
                  <a:pt x="2527299" y="6364418"/>
                </a:lnTo>
                <a:lnTo>
                  <a:pt x="2603499" y="6424865"/>
                </a:lnTo>
                <a:lnTo>
                  <a:pt x="2641599" y="6455467"/>
                </a:lnTo>
                <a:lnTo>
                  <a:pt x="2692399" y="6486359"/>
                </a:lnTo>
                <a:lnTo>
                  <a:pt x="2730499" y="6517571"/>
                </a:lnTo>
                <a:lnTo>
                  <a:pt x="2768599" y="6549129"/>
                </a:lnTo>
                <a:lnTo>
                  <a:pt x="2806699" y="6581064"/>
                </a:lnTo>
                <a:lnTo>
                  <a:pt x="2844799" y="6613403"/>
                </a:lnTo>
                <a:lnTo>
                  <a:pt x="2882899" y="6646174"/>
                </a:lnTo>
                <a:lnTo>
                  <a:pt x="2920999" y="6679406"/>
                </a:lnTo>
                <a:lnTo>
                  <a:pt x="2959099" y="6713128"/>
                </a:lnTo>
                <a:lnTo>
                  <a:pt x="2997199" y="6747368"/>
                </a:lnTo>
                <a:lnTo>
                  <a:pt x="3035299" y="6782154"/>
                </a:lnTo>
                <a:lnTo>
                  <a:pt x="3073399" y="6817515"/>
                </a:lnTo>
                <a:lnTo>
                  <a:pt x="3111499" y="6853479"/>
                </a:lnTo>
                <a:lnTo>
                  <a:pt x="3149599" y="6890074"/>
                </a:lnTo>
                <a:lnTo>
                  <a:pt x="3174999" y="6927330"/>
                </a:lnTo>
                <a:lnTo>
                  <a:pt x="3213099" y="6965274"/>
                </a:lnTo>
                <a:lnTo>
                  <a:pt x="3251199" y="7003935"/>
                </a:lnTo>
                <a:lnTo>
                  <a:pt x="3276599" y="7043341"/>
                </a:lnTo>
                <a:lnTo>
                  <a:pt x="3314699" y="7083521"/>
                </a:lnTo>
                <a:lnTo>
                  <a:pt x="3340099" y="7124207"/>
                </a:lnTo>
                <a:lnTo>
                  <a:pt x="3378199" y="7165531"/>
                </a:lnTo>
                <a:lnTo>
                  <a:pt x="3428999" y="7250034"/>
                </a:lnTo>
                <a:lnTo>
                  <a:pt x="3479799" y="7336917"/>
                </a:lnTo>
                <a:lnTo>
                  <a:pt x="3530599" y="7426069"/>
                </a:lnTo>
                <a:lnTo>
                  <a:pt x="3606799" y="7563804"/>
                </a:lnTo>
                <a:lnTo>
                  <a:pt x="3619499" y="7610727"/>
                </a:lnTo>
                <a:lnTo>
                  <a:pt x="3644899" y="7658133"/>
                </a:lnTo>
                <a:lnTo>
                  <a:pt x="3733799" y="8002305"/>
                </a:lnTo>
                <a:lnTo>
                  <a:pt x="3733799" y="8503702"/>
                </a:lnTo>
                <a:lnTo>
                  <a:pt x="3670299" y="8753331"/>
                </a:lnTo>
                <a:lnTo>
                  <a:pt x="3670299" y="8078662"/>
                </a:lnTo>
                <a:lnTo>
                  <a:pt x="3657599" y="8028437"/>
                </a:lnTo>
                <a:lnTo>
                  <a:pt x="3657599" y="7978326"/>
                </a:lnTo>
                <a:lnTo>
                  <a:pt x="3644899" y="7928371"/>
                </a:lnTo>
                <a:lnTo>
                  <a:pt x="3619499" y="7856010"/>
                </a:lnTo>
                <a:lnTo>
                  <a:pt x="3619499" y="7820080"/>
                </a:lnTo>
                <a:lnTo>
                  <a:pt x="3606799" y="7784340"/>
                </a:lnTo>
                <a:lnTo>
                  <a:pt x="3594099" y="7737120"/>
                </a:lnTo>
                <a:lnTo>
                  <a:pt x="3568699" y="7690455"/>
                </a:lnTo>
                <a:lnTo>
                  <a:pt x="3555999" y="7644345"/>
                </a:lnTo>
                <a:lnTo>
                  <a:pt x="3530599" y="7598794"/>
                </a:lnTo>
                <a:lnTo>
                  <a:pt x="3517899" y="7553804"/>
                </a:lnTo>
                <a:lnTo>
                  <a:pt x="3467099" y="7465514"/>
                </a:lnTo>
                <a:lnTo>
                  <a:pt x="3454399" y="7422219"/>
                </a:lnTo>
                <a:lnTo>
                  <a:pt x="3403599" y="7337340"/>
                </a:lnTo>
                <a:lnTo>
                  <a:pt x="3378199" y="7295760"/>
                </a:lnTo>
                <a:lnTo>
                  <a:pt x="3340099" y="7254758"/>
                </a:lnTo>
                <a:lnTo>
                  <a:pt x="3289299" y="7174490"/>
                </a:lnTo>
                <a:lnTo>
                  <a:pt x="3263899" y="7135231"/>
                </a:lnTo>
                <a:lnTo>
                  <a:pt x="3225799" y="7096557"/>
                </a:lnTo>
                <a:lnTo>
                  <a:pt x="3200399" y="7058470"/>
                </a:lnTo>
                <a:lnTo>
                  <a:pt x="3162299" y="7020974"/>
                </a:lnTo>
                <a:lnTo>
                  <a:pt x="3136899" y="6984070"/>
                </a:lnTo>
                <a:lnTo>
                  <a:pt x="3098799" y="6947761"/>
                </a:lnTo>
                <a:lnTo>
                  <a:pt x="3060699" y="6912049"/>
                </a:lnTo>
                <a:lnTo>
                  <a:pt x="3022599" y="6876935"/>
                </a:lnTo>
                <a:lnTo>
                  <a:pt x="2997199" y="6842424"/>
                </a:lnTo>
                <a:lnTo>
                  <a:pt x="2959099" y="6806747"/>
                </a:lnTo>
                <a:lnTo>
                  <a:pt x="2920999" y="6771803"/>
                </a:lnTo>
                <a:lnTo>
                  <a:pt x="2882899" y="6737540"/>
                </a:lnTo>
                <a:lnTo>
                  <a:pt x="2844799" y="6703907"/>
                </a:lnTo>
                <a:lnTo>
                  <a:pt x="2793999" y="6670855"/>
                </a:lnTo>
                <a:lnTo>
                  <a:pt x="2755899" y="6638331"/>
                </a:lnTo>
                <a:lnTo>
                  <a:pt x="2717799" y="6606284"/>
                </a:lnTo>
                <a:lnTo>
                  <a:pt x="2679699" y="6574664"/>
                </a:lnTo>
                <a:lnTo>
                  <a:pt x="2641599" y="6543420"/>
                </a:lnTo>
                <a:lnTo>
                  <a:pt x="2590799" y="6512501"/>
                </a:lnTo>
                <a:lnTo>
                  <a:pt x="2514599" y="6451433"/>
                </a:lnTo>
                <a:lnTo>
                  <a:pt x="2476499" y="6421183"/>
                </a:lnTo>
                <a:lnTo>
                  <a:pt x="2425699" y="6391053"/>
                </a:lnTo>
                <a:lnTo>
                  <a:pt x="2349499" y="6330953"/>
                </a:lnTo>
                <a:lnTo>
                  <a:pt x="2298699" y="6300881"/>
                </a:lnTo>
                <a:lnTo>
                  <a:pt x="2222499" y="6240437"/>
                </a:lnTo>
                <a:lnTo>
                  <a:pt x="2184399" y="6209963"/>
                </a:lnTo>
                <a:lnTo>
                  <a:pt x="2133599" y="6179254"/>
                </a:lnTo>
                <a:lnTo>
                  <a:pt x="2095499" y="6148257"/>
                </a:lnTo>
                <a:lnTo>
                  <a:pt x="2057399" y="6116924"/>
                </a:lnTo>
                <a:lnTo>
                  <a:pt x="2019299" y="6086102"/>
                </a:lnTo>
                <a:lnTo>
                  <a:pt x="1981199" y="6054719"/>
                </a:lnTo>
                <a:lnTo>
                  <a:pt x="1943099" y="6022756"/>
                </a:lnTo>
                <a:lnTo>
                  <a:pt x="1892299" y="5990195"/>
                </a:lnTo>
                <a:lnTo>
                  <a:pt x="1854199" y="5957014"/>
                </a:lnTo>
                <a:lnTo>
                  <a:pt x="1828799" y="5923196"/>
                </a:lnTo>
                <a:lnTo>
                  <a:pt x="1790699" y="5888720"/>
                </a:lnTo>
                <a:lnTo>
                  <a:pt x="1752599" y="5852960"/>
                </a:lnTo>
                <a:lnTo>
                  <a:pt x="1714499" y="5816468"/>
                </a:lnTo>
                <a:lnTo>
                  <a:pt x="1676399" y="5779222"/>
                </a:lnTo>
                <a:lnTo>
                  <a:pt x="1638299" y="5741202"/>
                </a:lnTo>
                <a:lnTo>
                  <a:pt x="1612899" y="5702387"/>
                </a:lnTo>
                <a:lnTo>
                  <a:pt x="1574799" y="5662757"/>
                </a:lnTo>
                <a:lnTo>
                  <a:pt x="1549399" y="5622292"/>
                </a:lnTo>
                <a:lnTo>
                  <a:pt x="1511299" y="5580969"/>
                </a:lnTo>
                <a:lnTo>
                  <a:pt x="1485899" y="5538769"/>
                </a:lnTo>
                <a:lnTo>
                  <a:pt x="1460499" y="5495672"/>
                </a:lnTo>
                <a:lnTo>
                  <a:pt x="1435099" y="5451656"/>
                </a:lnTo>
                <a:lnTo>
                  <a:pt x="1409699" y="5406701"/>
                </a:lnTo>
                <a:lnTo>
                  <a:pt x="1384299" y="5360786"/>
                </a:lnTo>
                <a:lnTo>
                  <a:pt x="1358899" y="5313891"/>
                </a:lnTo>
                <a:lnTo>
                  <a:pt x="1346199" y="5265995"/>
                </a:lnTo>
                <a:close/>
              </a:path>
              <a:path w="3746500" h="9206230">
                <a:moveTo>
                  <a:pt x="3314699" y="9205939"/>
                </a:moveTo>
                <a:lnTo>
                  <a:pt x="3314699" y="9182479"/>
                </a:lnTo>
                <a:lnTo>
                  <a:pt x="3352799" y="9146113"/>
                </a:lnTo>
                <a:lnTo>
                  <a:pt x="3378199" y="9109010"/>
                </a:lnTo>
                <a:lnTo>
                  <a:pt x="3403599" y="9071140"/>
                </a:lnTo>
                <a:lnTo>
                  <a:pt x="3428999" y="9032472"/>
                </a:lnTo>
                <a:lnTo>
                  <a:pt x="3454399" y="8992974"/>
                </a:lnTo>
                <a:lnTo>
                  <a:pt x="3479799" y="8952617"/>
                </a:lnTo>
                <a:lnTo>
                  <a:pt x="3530599" y="8862265"/>
                </a:lnTo>
                <a:lnTo>
                  <a:pt x="3581399" y="8769413"/>
                </a:lnTo>
                <a:lnTo>
                  <a:pt x="3670299" y="8429768"/>
                </a:lnTo>
                <a:lnTo>
                  <a:pt x="3670299" y="8753331"/>
                </a:lnTo>
                <a:lnTo>
                  <a:pt x="3644899" y="8798550"/>
                </a:lnTo>
                <a:lnTo>
                  <a:pt x="3632199" y="8842990"/>
                </a:lnTo>
                <a:lnTo>
                  <a:pt x="3606799" y="8886658"/>
                </a:lnTo>
                <a:lnTo>
                  <a:pt x="3581399" y="8929561"/>
                </a:lnTo>
                <a:lnTo>
                  <a:pt x="3555999" y="8971704"/>
                </a:lnTo>
                <a:lnTo>
                  <a:pt x="3530599" y="9013096"/>
                </a:lnTo>
                <a:lnTo>
                  <a:pt x="3505199" y="9053741"/>
                </a:lnTo>
                <a:lnTo>
                  <a:pt x="3479799" y="9093648"/>
                </a:lnTo>
                <a:lnTo>
                  <a:pt x="3454399" y="9132823"/>
                </a:lnTo>
                <a:lnTo>
                  <a:pt x="3428999" y="9171272"/>
                </a:lnTo>
                <a:lnTo>
                  <a:pt x="3390899" y="9205939"/>
                </a:lnTo>
                <a:lnTo>
                  <a:pt x="3314699" y="9205939"/>
                </a:lnTo>
                <a:close/>
              </a:path>
              <a:path w="3746500" h="9206230">
                <a:moveTo>
                  <a:pt x="2425699" y="2306576"/>
                </a:moveTo>
                <a:lnTo>
                  <a:pt x="2425699" y="2000603"/>
                </a:lnTo>
                <a:lnTo>
                  <a:pt x="2438399" y="2051538"/>
                </a:lnTo>
                <a:lnTo>
                  <a:pt x="2438399" y="2256250"/>
                </a:lnTo>
                <a:lnTo>
                  <a:pt x="2425699" y="2306576"/>
                </a:lnTo>
                <a:close/>
              </a:path>
              <a:path w="3746500" h="9206230">
                <a:moveTo>
                  <a:pt x="0" y="93933"/>
                </a:moveTo>
                <a:lnTo>
                  <a:pt x="0" y="20076"/>
                </a:lnTo>
                <a:lnTo>
                  <a:pt x="50799" y="14086"/>
                </a:lnTo>
                <a:lnTo>
                  <a:pt x="101599" y="9059"/>
                </a:lnTo>
                <a:lnTo>
                  <a:pt x="152399" y="5065"/>
                </a:lnTo>
                <a:lnTo>
                  <a:pt x="190499" y="2176"/>
                </a:lnTo>
                <a:lnTo>
                  <a:pt x="241299" y="463"/>
                </a:lnTo>
                <a:lnTo>
                  <a:pt x="292099" y="0"/>
                </a:lnTo>
                <a:lnTo>
                  <a:pt x="342899" y="887"/>
                </a:lnTo>
                <a:lnTo>
                  <a:pt x="393699" y="3094"/>
                </a:lnTo>
                <a:lnTo>
                  <a:pt x="444499" y="6602"/>
                </a:lnTo>
                <a:lnTo>
                  <a:pt x="495299" y="11392"/>
                </a:lnTo>
                <a:lnTo>
                  <a:pt x="533399" y="17444"/>
                </a:lnTo>
                <a:lnTo>
                  <a:pt x="584199" y="24739"/>
                </a:lnTo>
                <a:lnTo>
                  <a:pt x="634999" y="33257"/>
                </a:lnTo>
                <a:lnTo>
                  <a:pt x="685799" y="42980"/>
                </a:lnTo>
                <a:lnTo>
                  <a:pt x="723899" y="53889"/>
                </a:lnTo>
                <a:lnTo>
                  <a:pt x="774699" y="65963"/>
                </a:lnTo>
                <a:lnTo>
                  <a:pt x="825499" y="79184"/>
                </a:lnTo>
                <a:lnTo>
                  <a:pt x="863599" y="93533"/>
                </a:lnTo>
                <a:lnTo>
                  <a:pt x="914399" y="108990"/>
                </a:lnTo>
                <a:lnTo>
                  <a:pt x="965199" y="125535"/>
                </a:lnTo>
                <a:lnTo>
                  <a:pt x="1003299" y="143151"/>
                </a:lnTo>
                <a:lnTo>
                  <a:pt x="1054099" y="161817"/>
                </a:lnTo>
                <a:lnTo>
                  <a:pt x="1092199" y="181515"/>
                </a:lnTo>
                <a:lnTo>
                  <a:pt x="1130299" y="202224"/>
                </a:lnTo>
                <a:lnTo>
                  <a:pt x="1181099" y="223927"/>
                </a:lnTo>
                <a:lnTo>
                  <a:pt x="1219199" y="246603"/>
                </a:lnTo>
                <a:lnTo>
                  <a:pt x="1269999" y="270233"/>
                </a:lnTo>
                <a:lnTo>
                  <a:pt x="1308099" y="294798"/>
                </a:lnTo>
                <a:lnTo>
                  <a:pt x="1346199" y="320279"/>
                </a:lnTo>
                <a:lnTo>
                  <a:pt x="1384299" y="346657"/>
                </a:lnTo>
                <a:lnTo>
                  <a:pt x="1422399" y="373911"/>
                </a:lnTo>
                <a:lnTo>
                  <a:pt x="1460499" y="402024"/>
                </a:lnTo>
                <a:lnTo>
                  <a:pt x="1511299" y="430976"/>
                </a:lnTo>
                <a:lnTo>
                  <a:pt x="1549399" y="460748"/>
                </a:lnTo>
                <a:lnTo>
                  <a:pt x="1587499" y="491319"/>
                </a:lnTo>
                <a:lnTo>
                  <a:pt x="1612899" y="522672"/>
                </a:lnTo>
                <a:lnTo>
                  <a:pt x="1650999" y="554787"/>
                </a:lnTo>
                <a:lnTo>
                  <a:pt x="1689099" y="587644"/>
                </a:lnTo>
                <a:lnTo>
                  <a:pt x="1727199" y="621224"/>
                </a:lnTo>
                <a:lnTo>
                  <a:pt x="1765299" y="655509"/>
                </a:lnTo>
                <a:lnTo>
                  <a:pt x="1790699" y="690479"/>
                </a:lnTo>
                <a:lnTo>
                  <a:pt x="1828799" y="726114"/>
                </a:lnTo>
                <a:lnTo>
                  <a:pt x="1854199" y="762395"/>
                </a:lnTo>
                <a:lnTo>
                  <a:pt x="1892299" y="799304"/>
                </a:lnTo>
                <a:lnTo>
                  <a:pt x="1917699" y="836820"/>
                </a:lnTo>
                <a:lnTo>
                  <a:pt x="1955799" y="874925"/>
                </a:lnTo>
                <a:lnTo>
                  <a:pt x="2006599" y="952824"/>
                </a:lnTo>
                <a:lnTo>
                  <a:pt x="2044699" y="992580"/>
                </a:lnTo>
                <a:lnTo>
                  <a:pt x="2095499" y="1073606"/>
                </a:lnTo>
                <a:lnTo>
                  <a:pt x="2120899" y="1115100"/>
                </a:lnTo>
                <a:lnTo>
                  <a:pt x="2171699" y="1199880"/>
                </a:lnTo>
                <a:lnTo>
                  <a:pt x="2222499" y="1286891"/>
                </a:lnTo>
                <a:lnTo>
                  <a:pt x="2235199" y="1331175"/>
                </a:lnTo>
                <a:lnTo>
                  <a:pt x="2285999" y="1421180"/>
                </a:lnTo>
                <a:lnTo>
                  <a:pt x="2311399" y="1512946"/>
                </a:lnTo>
                <a:lnTo>
                  <a:pt x="2336799" y="1559430"/>
                </a:lnTo>
                <a:lnTo>
                  <a:pt x="2387599" y="1748824"/>
                </a:lnTo>
                <a:lnTo>
                  <a:pt x="2425699" y="1899226"/>
                </a:lnTo>
                <a:lnTo>
                  <a:pt x="2425699" y="2356466"/>
                </a:lnTo>
                <a:lnTo>
                  <a:pt x="2412999" y="2405926"/>
                </a:lnTo>
                <a:lnTo>
                  <a:pt x="2412999" y="2454963"/>
                </a:lnTo>
                <a:lnTo>
                  <a:pt x="2362199" y="2647008"/>
                </a:lnTo>
                <a:lnTo>
                  <a:pt x="2362199" y="2033593"/>
                </a:lnTo>
                <a:lnTo>
                  <a:pt x="2349499" y="1984277"/>
                </a:lnTo>
                <a:lnTo>
                  <a:pt x="2349499" y="1935183"/>
                </a:lnTo>
                <a:lnTo>
                  <a:pt x="2336799" y="1886331"/>
                </a:lnTo>
                <a:lnTo>
                  <a:pt x="2336799" y="1837737"/>
                </a:lnTo>
                <a:lnTo>
                  <a:pt x="2273299" y="1599265"/>
                </a:lnTo>
                <a:lnTo>
                  <a:pt x="2247899" y="1550295"/>
                </a:lnTo>
                <a:lnTo>
                  <a:pt x="2235199" y="1501753"/>
                </a:lnTo>
                <a:lnTo>
                  <a:pt x="2209799" y="1453664"/>
                </a:lnTo>
                <a:lnTo>
                  <a:pt x="2197099" y="1406049"/>
                </a:lnTo>
                <a:lnTo>
                  <a:pt x="2120899" y="1266284"/>
                </a:lnTo>
                <a:lnTo>
                  <a:pt x="2070099" y="1175902"/>
                </a:lnTo>
                <a:lnTo>
                  <a:pt x="2019299" y="1087970"/>
                </a:lnTo>
                <a:lnTo>
                  <a:pt x="1981199" y="1044980"/>
                </a:lnTo>
                <a:lnTo>
                  <a:pt x="1955799" y="1002672"/>
                </a:lnTo>
                <a:lnTo>
                  <a:pt x="1930399" y="961068"/>
                </a:lnTo>
                <a:lnTo>
                  <a:pt x="1892299" y="920095"/>
                </a:lnTo>
                <a:lnTo>
                  <a:pt x="1866899" y="879746"/>
                </a:lnTo>
                <a:lnTo>
                  <a:pt x="1828799" y="840047"/>
                </a:lnTo>
                <a:lnTo>
                  <a:pt x="1790699" y="801026"/>
                </a:lnTo>
                <a:lnTo>
                  <a:pt x="1765299" y="762708"/>
                </a:lnTo>
                <a:lnTo>
                  <a:pt x="1727199" y="725121"/>
                </a:lnTo>
                <a:lnTo>
                  <a:pt x="1689099" y="688292"/>
                </a:lnTo>
                <a:lnTo>
                  <a:pt x="1650999" y="652247"/>
                </a:lnTo>
                <a:lnTo>
                  <a:pt x="1612899" y="617013"/>
                </a:lnTo>
                <a:lnTo>
                  <a:pt x="1574799" y="582617"/>
                </a:lnTo>
                <a:lnTo>
                  <a:pt x="1536699" y="549085"/>
                </a:lnTo>
                <a:lnTo>
                  <a:pt x="1498599" y="516446"/>
                </a:lnTo>
                <a:lnTo>
                  <a:pt x="1460499" y="484724"/>
                </a:lnTo>
                <a:lnTo>
                  <a:pt x="1409699" y="453948"/>
                </a:lnTo>
                <a:lnTo>
                  <a:pt x="1371599" y="424144"/>
                </a:lnTo>
                <a:lnTo>
                  <a:pt x="1333499" y="395338"/>
                </a:lnTo>
                <a:lnTo>
                  <a:pt x="1282699" y="367558"/>
                </a:lnTo>
                <a:lnTo>
                  <a:pt x="1244599" y="340831"/>
                </a:lnTo>
                <a:lnTo>
                  <a:pt x="1193799" y="315182"/>
                </a:lnTo>
                <a:lnTo>
                  <a:pt x="1155699" y="290639"/>
                </a:lnTo>
                <a:lnTo>
                  <a:pt x="1104899" y="268128"/>
                </a:lnTo>
                <a:lnTo>
                  <a:pt x="1066799" y="246868"/>
                </a:lnTo>
                <a:lnTo>
                  <a:pt x="1015999" y="226859"/>
                </a:lnTo>
                <a:lnTo>
                  <a:pt x="977899" y="208099"/>
                </a:lnTo>
                <a:lnTo>
                  <a:pt x="927099" y="190587"/>
                </a:lnTo>
                <a:lnTo>
                  <a:pt x="876299" y="174323"/>
                </a:lnTo>
                <a:lnTo>
                  <a:pt x="838199" y="159305"/>
                </a:lnTo>
                <a:lnTo>
                  <a:pt x="787399" y="145531"/>
                </a:lnTo>
                <a:lnTo>
                  <a:pt x="736599" y="133002"/>
                </a:lnTo>
                <a:lnTo>
                  <a:pt x="685799" y="121715"/>
                </a:lnTo>
                <a:lnTo>
                  <a:pt x="647699" y="111670"/>
                </a:lnTo>
                <a:lnTo>
                  <a:pt x="596899" y="102866"/>
                </a:lnTo>
                <a:lnTo>
                  <a:pt x="546099" y="95301"/>
                </a:lnTo>
                <a:lnTo>
                  <a:pt x="495299" y="88974"/>
                </a:lnTo>
                <a:lnTo>
                  <a:pt x="444499" y="83884"/>
                </a:lnTo>
                <a:lnTo>
                  <a:pt x="406399" y="80031"/>
                </a:lnTo>
                <a:lnTo>
                  <a:pt x="355599" y="77412"/>
                </a:lnTo>
                <a:lnTo>
                  <a:pt x="304799" y="76027"/>
                </a:lnTo>
                <a:lnTo>
                  <a:pt x="253999" y="75875"/>
                </a:lnTo>
                <a:lnTo>
                  <a:pt x="203199" y="76954"/>
                </a:lnTo>
                <a:lnTo>
                  <a:pt x="152399" y="79264"/>
                </a:lnTo>
                <a:lnTo>
                  <a:pt x="101599" y="82803"/>
                </a:lnTo>
                <a:lnTo>
                  <a:pt x="63499" y="87570"/>
                </a:lnTo>
                <a:lnTo>
                  <a:pt x="12699" y="93565"/>
                </a:lnTo>
                <a:lnTo>
                  <a:pt x="0" y="93933"/>
                </a:lnTo>
                <a:close/>
              </a:path>
              <a:path w="3746500" h="9206230">
                <a:moveTo>
                  <a:pt x="1269999" y="4985687"/>
                </a:moveTo>
                <a:lnTo>
                  <a:pt x="1269999" y="4711398"/>
                </a:lnTo>
                <a:lnTo>
                  <a:pt x="1282699" y="4666289"/>
                </a:lnTo>
                <a:lnTo>
                  <a:pt x="1282699" y="4621356"/>
                </a:lnTo>
                <a:lnTo>
                  <a:pt x="1308099" y="4532025"/>
                </a:lnTo>
                <a:lnTo>
                  <a:pt x="1308099" y="4487629"/>
                </a:lnTo>
                <a:lnTo>
                  <a:pt x="1333499" y="4399384"/>
                </a:lnTo>
                <a:lnTo>
                  <a:pt x="1358899" y="4355538"/>
                </a:lnTo>
                <a:lnTo>
                  <a:pt x="1384299" y="4268404"/>
                </a:lnTo>
                <a:lnTo>
                  <a:pt x="1409699" y="4225119"/>
                </a:lnTo>
                <a:lnTo>
                  <a:pt x="1422399" y="4182023"/>
                </a:lnTo>
                <a:lnTo>
                  <a:pt x="1447799" y="4139119"/>
                </a:lnTo>
                <a:lnTo>
                  <a:pt x="1460499" y="4096407"/>
                </a:lnTo>
                <a:lnTo>
                  <a:pt x="1511299" y="4011565"/>
                </a:lnTo>
                <a:lnTo>
                  <a:pt x="1523999" y="3969438"/>
                </a:lnTo>
                <a:lnTo>
                  <a:pt x="1600199" y="3844248"/>
                </a:lnTo>
                <a:lnTo>
                  <a:pt x="1752599" y="3599348"/>
                </a:lnTo>
                <a:lnTo>
                  <a:pt x="1879599" y="3401017"/>
                </a:lnTo>
                <a:lnTo>
                  <a:pt x="2006599" y="3208090"/>
                </a:lnTo>
                <a:lnTo>
                  <a:pt x="2019299" y="3170168"/>
                </a:lnTo>
                <a:lnTo>
                  <a:pt x="2070099" y="3082873"/>
                </a:lnTo>
                <a:lnTo>
                  <a:pt x="2171699" y="2904472"/>
                </a:lnTo>
                <a:lnTo>
                  <a:pt x="2184399" y="2859051"/>
                </a:lnTo>
                <a:lnTo>
                  <a:pt x="2235199" y="2767188"/>
                </a:lnTo>
                <a:lnTo>
                  <a:pt x="2260599" y="2673936"/>
                </a:lnTo>
                <a:lnTo>
                  <a:pt x="2285999" y="2626777"/>
                </a:lnTo>
                <a:lnTo>
                  <a:pt x="2336799" y="2434476"/>
                </a:lnTo>
                <a:lnTo>
                  <a:pt x="2336799" y="2385461"/>
                </a:lnTo>
                <a:lnTo>
                  <a:pt x="2362199" y="2286271"/>
                </a:lnTo>
                <a:lnTo>
                  <a:pt x="2362199" y="2647008"/>
                </a:lnTo>
                <a:lnTo>
                  <a:pt x="2336799" y="2694026"/>
                </a:lnTo>
                <a:lnTo>
                  <a:pt x="2324099" y="2740660"/>
                </a:lnTo>
                <a:lnTo>
                  <a:pt x="2298699" y="2786917"/>
                </a:lnTo>
                <a:lnTo>
                  <a:pt x="2285999" y="2832803"/>
                </a:lnTo>
                <a:lnTo>
                  <a:pt x="2260599" y="2878325"/>
                </a:lnTo>
                <a:lnTo>
                  <a:pt x="2247899" y="2923489"/>
                </a:lnTo>
                <a:lnTo>
                  <a:pt x="2146299" y="3100696"/>
                </a:lnTo>
                <a:lnTo>
                  <a:pt x="2044699" y="3272701"/>
                </a:lnTo>
                <a:lnTo>
                  <a:pt x="1917699" y="3484426"/>
                </a:lnTo>
                <a:lnTo>
                  <a:pt x="1854199" y="3569002"/>
                </a:lnTo>
                <a:lnTo>
                  <a:pt x="1701799" y="3824897"/>
                </a:lnTo>
                <a:lnTo>
                  <a:pt x="1663699" y="3868172"/>
                </a:lnTo>
                <a:lnTo>
                  <a:pt x="1638299" y="3911706"/>
                </a:lnTo>
                <a:lnTo>
                  <a:pt x="1625599" y="3955527"/>
                </a:lnTo>
                <a:lnTo>
                  <a:pt x="1523999" y="4134277"/>
                </a:lnTo>
                <a:lnTo>
                  <a:pt x="1511299" y="4179979"/>
                </a:lnTo>
                <a:lnTo>
                  <a:pt x="1460499" y="4272808"/>
                </a:lnTo>
                <a:lnTo>
                  <a:pt x="1435099" y="4367732"/>
                </a:lnTo>
                <a:lnTo>
                  <a:pt x="1409699" y="4415522"/>
                </a:lnTo>
                <a:lnTo>
                  <a:pt x="1371599" y="4561268"/>
                </a:lnTo>
                <a:lnTo>
                  <a:pt x="1371599" y="4610516"/>
                </a:lnTo>
                <a:lnTo>
                  <a:pt x="1346199" y="4709778"/>
                </a:lnTo>
                <a:lnTo>
                  <a:pt x="1346199" y="5265995"/>
                </a:lnTo>
                <a:lnTo>
                  <a:pt x="1333499" y="5218871"/>
                </a:lnTo>
                <a:lnTo>
                  <a:pt x="1308099" y="5171908"/>
                </a:lnTo>
                <a:lnTo>
                  <a:pt x="1295399" y="5125106"/>
                </a:lnTo>
                <a:lnTo>
                  <a:pt x="1295399" y="5078468"/>
                </a:lnTo>
                <a:lnTo>
                  <a:pt x="1269999" y="4985687"/>
                </a:lnTo>
                <a:close/>
              </a:path>
            </a:pathLst>
          </a:custGeom>
          <a:solidFill>
            <a:srgbClr val="FF78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158776" y="-23"/>
            <a:ext cx="4137025" cy="8341995"/>
          </a:xfrm>
          <a:custGeom>
            <a:avLst/>
            <a:gdLst/>
            <a:ahLst/>
            <a:cxnLst/>
            <a:rect l="l" t="t" r="r" b="b"/>
            <a:pathLst>
              <a:path w="4137025" h="8341995">
                <a:moveTo>
                  <a:pt x="4136912" y="0"/>
                </a:moveTo>
                <a:lnTo>
                  <a:pt x="4136912" y="8188438"/>
                </a:lnTo>
                <a:lnTo>
                  <a:pt x="4089935" y="8206330"/>
                </a:lnTo>
                <a:lnTo>
                  <a:pt x="4042632" y="8223201"/>
                </a:lnTo>
                <a:lnTo>
                  <a:pt x="3995023" y="8239032"/>
                </a:lnTo>
                <a:lnTo>
                  <a:pt x="3947132" y="8253805"/>
                </a:lnTo>
                <a:lnTo>
                  <a:pt x="3898980" y="8267500"/>
                </a:lnTo>
                <a:lnTo>
                  <a:pt x="3850590" y="8280098"/>
                </a:lnTo>
                <a:lnTo>
                  <a:pt x="3801983" y="8291581"/>
                </a:lnTo>
                <a:lnTo>
                  <a:pt x="3753182" y="8301930"/>
                </a:lnTo>
                <a:lnTo>
                  <a:pt x="3704209" y="8311124"/>
                </a:lnTo>
                <a:lnTo>
                  <a:pt x="3655087" y="8319146"/>
                </a:lnTo>
                <a:lnTo>
                  <a:pt x="3605836" y="8325976"/>
                </a:lnTo>
                <a:lnTo>
                  <a:pt x="3556480" y="8331595"/>
                </a:lnTo>
                <a:lnTo>
                  <a:pt x="3507040" y="8335985"/>
                </a:lnTo>
                <a:lnTo>
                  <a:pt x="3457539" y="8339125"/>
                </a:lnTo>
                <a:lnTo>
                  <a:pt x="3407999" y="8340998"/>
                </a:lnTo>
                <a:lnTo>
                  <a:pt x="3358442" y="8341584"/>
                </a:lnTo>
                <a:lnTo>
                  <a:pt x="3308890" y="8340864"/>
                </a:lnTo>
                <a:lnTo>
                  <a:pt x="3259366" y="8338819"/>
                </a:lnTo>
                <a:lnTo>
                  <a:pt x="3209890" y="8335430"/>
                </a:lnTo>
                <a:lnTo>
                  <a:pt x="3160487" y="8330678"/>
                </a:lnTo>
                <a:lnTo>
                  <a:pt x="3111177" y="8324544"/>
                </a:lnTo>
                <a:lnTo>
                  <a:pt x="3061982" y="8317009"/>
                </a:lnTo>
                <a:lnTo>
                  <a:pt x="3012926" y="8308053"/>
                </a:lnTo>
                <a:lnTo>
                  <a:pt x="2964030" y="8297659"/>
                </a:lnTo>
                <a:lnTo>
                  <a:pt x="2914845" y="8285711"/>
                </a:lnTo>
                <a:lnTo>
                  <a:pt x="2866121" y="8272372"/>
                </a:lnTo>
                <a:lnTo>
                  <a:pt x="2817870" y="8257670"/>
                </a:lnTo>
                <a:lnTo>
                  <a:pt x="2770105" y="8241634"/>
                </a:lnTo>
                <a:lnTo>
                  <a:pt x="2722838" y="8224294"/>
                </a:lnTo>
                <a:lnTo>
                  <a:pt x="2676083" y="8205678"/>
                </a:lnTo>
                <a:lnTo>
                  <a:pt x="2629851" y="8185815"/>
                </a:lnTo>
                <a:lnTo>
                  <a:pt x="2584156" y="8164735"/>
                </a:lnTo>
                <a:lnTo>
                  <a:pt x="2539009" y="8142466"/>
                </a:lnTo>
                <a:lnTo>
                  <a:pt x="2494424" y="8119037"/>
                </a:lnTo>
                <a:lnTo>
                  <a:pt x="2450414" y="8094477"/>
                </a:lnTo>
                <a:lnTo>
                  <a:pt x="2406991" y="8068815"/>
                </a:lnTo>
                <a:lnTo>
                  <a:pt x="2364167" y="8042081"/>
                </a:lnTo>
                <a:lnTo>
                  <a:pt x="2321955" y="8014303"/>
                </a:lnTo>
                <a:lnTo>
                  <a:pt x="2280368" y="7985510"/>
                </a:lnTo>
                <a:lnTo>
                  <a:pt x="2239419" y="7955732"/>
                </a:lnTo>
                <a:lnTo>
                  <a:pt x="2199120" y="7924996"/>
                </a:lnTo>
                <a:lnTo>
                  <a:pt x="2159483" y="7893333"/>
                </a:lnTo>
                <a:lnTo>
                  <a:pt x="2120522" y="7860771"/>
                </a:lnTo>
                <a:lnTo>
                  <a:pt x="2082249" y="7827338"/>
                </a:lnTo>
                <a:lnTo>
                  <a:pt x="2044677" y="7793065"/>
                </a:lnTo>
                <a:lnTo>
                  <a:pt x="2007818" y="7757980"/>
                </a:lnTo>
                <a:lnTo>
                  <a:pt x="1971685" y="7722113"/>
                </a:lnTo>
                <a:lnTo>
                  <a:pt x="1936291" y="7685491"/>
                </a:lnTo>
                <a:lnTo>
                  <a:pt x="1901648" y="7648144"/>
                </a:lnTo>
                <a:lnTo>
                  <a:pt x="1867769" y="7610101"/>
                </a:lnTo>
                <a:lnTo>
                  <a:pt x="1836572" y="7573794"/>
                </a:lnTo>
                <a:lnTo>
                  <a:pt x="1806067" y="7536796"/>
                </a:lnTo>
                <a:lnTo>
                  <a:pt x="1775976" y="7498923"/>
                </a:lnTo>
                <a:lnTo>
                  <a:pt x="1746576" y="7460360"/>
                </a:lnTo>
                <a:lnTo>
                  <a:pt x="1709301" y="7409387"/>
                </a:lnTo>
                <a:lnTo>
                  <a:pt x="1673270" y="7357585"/>
                </a:lnTo>
                <a:lnTo>
                  <a:pt x="1646294" y="7316840"/>
                </a:lnTo>
                <a:lnTo>
                  <a:pt x="1620049" y="7275512"/>
                </a:lnTo>
                <a:lnTo>
                  <a:pt x="1594567" y="7233624"/>
                </a:lnTo>
                <a:lnTo>
                  <a:pt x="1569877" y="7191200"/>
                </a:lnTo>
                <a:lnTo>
                  <a:pt x="1546009" y="7148263"/>
                </a:lnTo>
                <a:lnTo>
                  <a:pt x="1522993" y="7104835"/>
                </a:lnTo>
                <a:lnTo>
                  <a:pt x="1500858" y="7060940"/>
                </a:lnTo>
                <a:lnTo>
                  <a:pt x="1479636" y="7016600"/>
                </a:lnTo>
                <a:lnTo>
                  <a:pt x="1459355" y="6971838"/>
                </a:lnTo>
                <a:lnTo>
                  <a:pt x="1440046" y="6926677"/>
                </a:lnTo>
                <a:lnTo>
                  <a:pt x="1421738" y="6881141"/>
                </a:lnTo>
                <a:lnTo>
                  <a:pt x="1404462" y="6835252"/>
                </a:lnTo>
                <a:lnTo>
                  <a:pt x="1388248" y="6789033"/>
                </a:lnTo>
                <a:lnTo>
                  <a:pt x="1373124" y="6742508"/>
                </a:lnTo>
                <a:lnTo>
                  <a:pt x="1359122" y="6695698"/>
                </a:lnTo>
                <a:lnTo>
                  <a:pt x="1346271" y="6648628"/>
                </a:lnTo>
                <a:lnTo>
                  <a:pt x="1334601" y="6601319"/>
                </a:lnTo>
                <a:lnTo>
                  <a:pt x="1324142" y="6553796"/>
                </a:lnTo>
                <a:lnTo>
                  <a:pt x="1314924" y="6506080"/>
                </a:lnTo>
                <a:lnTo>
                  <a:pt x="1306977" y="6458196"/>
                </a:lnTo>
                <a:lnTo>
                  <a:pt x="1300330" y="6410165"/>
                </a:lnTo>
                <a:lnTo>
                  <a:pt x="1295014" y="6362011"/>
                </a:lnTo>
                <a:lnTo>
                  <a:pt x="1291059" y="6313757"/>
                </a:lnTo>
                <a:lnTo>
                  <a:pt x="1288494" y="6265426"/>
                </a:lnTo>
                <a:lnTo>
                  <a:pt x="1287350" y="6217040"/>
                </a:lnTo>
                <a:lnTo>
                  <a:pt x="1287656" y="6168624"/>
                </a:lnTo>
                <a:lnTo>
                  <a:pt x="1289442" y="6120198"/>
                </a:lnTo>
                <a:lnTo>
                  <a:pt x="1292739" y="6071788"/>
                </a:lnTo>
                <a:lnTo>
                  <a:pt x="1297575" y="6023415"/>
                </a:lnTo>
                <a:lnTo>
                  <a:pt x="1303982" y="5975102"/>
                </a:lnTo>
                <a:lnTo>
                  <a:pt x="1312054" y="5926328"/>
                </a:lnTo>
                <a:lnTo>
                  <a:pt x="1321607" y="5878015"/>
                </a:lnTo>
                <a:lnTo>
                  <a:pt x="1332578" y="5830148"/>
                </a:lnTo>
                <a:lnTo>
                  <a:pt x="1344907" y="5782711"/>
                </a:lnTo>
                <a:lnTo>
                  <a:pt x="1358532" y="5735685"/>
                </a:lnTo>
                <a:lnTo>
                  <a:pt x="1373393" y="5689055"/>
                </a:lnTo>
                <a:lnTo>
                  <a:pt x="1389428" y="5642804"/>
                </a:lnTo>
                <a:lnTo>
                  <a:pt x="1406576" y="5596915"/>
                </a:lnTo>
                <a:lnTo>
                  <a:pt x="1424777" y="5551371"/>
                </a:lnTo>
                <a:lnTo>
                  <a:pt x="1443968" y="5506157"/>
                </a:lnTo>
                <a:lnTo>
                  <a:pt x="1464090" y="5461255"/>
                </a:lnTo>
                <a:lnTo>
                  <a:pt x="1485080" y="5416649"/>
                </a:lnTo>
                <a:lnTo>
                  <a:pt x="1506878" y="5372321"/>
                </a:lnTo>
                <a:lnTo>
                  <a:pt x="1529423" y="5328256"/>
                </a:lnTo>
                <a:lnTo>
                  <a:pt x="1552653" y="5284436"/>
                </a:lnTo>
                <a:lnTo>
                  <a:pt x="1576508" y="5240846"/>
                </a:lnTo>
                <a:lnTo>
                  <a:pt x="1600925" y="5197468"/>
                </a:lnTo>
                <a:lnTo>
                  <a:pt x="1625845" y="5154285"/>
                </a:lnTo>
                <a:lnTo>
                  <a:pt x="1651206" y="5111282"/>
                </a:lnTo>
                <a:lnTo>
                  <a:pt x="1703007" y="5025746"/>
                </a:lnTo>
                <a:lnTo>
                  <a:pt x="1755839" y="4940725"/>
                </a:lnTo>
                <a:lnTo>
                  <a:pt x="1915631" y="4687429"/>
                </a:lnTo>
                <a:lnTo>
                  <a:pt x="1967989" y="4602591"/>
                </a:lnTo>
                <a:lnTo>
                  <a:pt x="1993902" y="4559452"/>
                </a:lnTo>
                <a:lnTo>
                  <a:pt x="2019481" y="4515894"/>
                </a:lnTo>
                <a:lnTo>
                  <a:pt x="2044660" y="4471933"/>
                </a:lnTo>
                <a:lnTo>
                  <a:pt x="2069369" y="4427584"/>
                </a:lnTo>
                <a:lnTo>
                  <a:pt x="2093542" y="4382862"/>
                </a:lnTo>
                <a:lnTo>
                  <a:pt x="2117110" y="4337784"/>
                </a:lnTo>
                <a:lnTo>
                  <a:pt x="2140006" y="4292363"/>
                </a:lnTo>
                <a:lnTo>
                  <a:pt x="2162162" y="4246616"/>
                </a:lnTo>
                <a:lnTo>
                  <a:pt x="2183510" y="4200558"/>
                </a:lnTo>
                <a:lnTo>
                  <a:pt x="2203983" y="4154205"/>
                </a:lnTo>
                <a:lnTo>
                  <a:pt x="2223512" y="4107572"/>
                </a:lnTo>
                <a:lnTo>
                  <a:pt x="2242030" y="4060674"/>
                </a:lnTo>
                <a:lnTo>
                  <a:pt x="2259469" y="4013526"/>
                </a:lnTo>
                <a:lnTo>
                  <a:pt x="2275761" y="3966145"/>
                </a:lnTo>
                <a:lnTo>
                  <a:pt x="2290839" y="3918545"/>
                </a:lnTo>
                <a:lnTo>
                  <a:pt x="2304635" y="3870742"/>
                </a:lnTo>
                <a:lnTo>
                  <a:pt x="2317080" y="3822752"/>
                </a:lnTo>
                <a:lnTo>
                  <a:pt x="2328108" y="3774589"/>
                </a:lnTo>
                <a:lnTo>
                  <a:pt x="2337650" y="3726269"/>
                </a:lnTo>
                <a:lnTo>
                  <a:pt x="2345638" y="3677808"/>
                </a:lnTo>
                <a:lnTo>
                  <a:pt x="2352006" y="3629221"/>
                </a:lnTo>
                <a:lnTo>
                  <a:pt x="2356684" y="3580523"/>
                </a:lnTo>
                <a:lnTo>
                  <a:pt x="2359606" y="3531730"/>
                </a:lnTo>
                <a:lnTo>
                  <a:pt x="2360703" y="3482857"/>
                </a:lnTo>
                <a:lnTo>
                  <a:pt x="2359908" y="3433920"/>
                </a:lnTo>
                <a:lnTo>
                  <a:pt x="2355280" y="3363487"/>
                </a:lnTo>
                <a:lnTo>
                  <a:pt x="2350515" y="3320647"/>
                </a:lnTo>
                <a:lnTo>
                  <a:pt x="2338911" y="3249920"/>
                </a:lnTo>
                <a:lnTo>
                  <a:pt x="2328057" y="3200334"/>
                </a:lnTo>
                <a:lnTo>
                  <a:pt x="2315073" y="3151460"/>
                </a:lnTo>
                <a:lnTo>
                  <a:pt x="2300042" y="3103304"/>
                </a:lnTo>
                <a:lnTo>
                  <a:pt x="2283048" y="3055869"/>
                </a:lnTo>
                <a:lnTo>
                  <a:pt x="2264174" y="3009162"/>
                </a:lnTo>
                <a:lnTo>
                  <a:pt x="2243502" y="2963189"/>
                </a:lnTo>
                <a:lnTo>
                  <a:pt x="2221115" y="2917953"/>
                </a:lnTo>
                <a:lnTo>
                  <a:pt x="2197098" y="2873461"/>
                </a:lnTo>
                <a:lnTo>
                  <a:pt x="2171532" y="2829717"/>
                </a:lnTo>
                <a:lnTo>
                  <a:pt x="2144500" y="2786727"/>
                </a:lnTo>
                <a:lnTo>
                  <a:pt x="2116087" y="2744497"/>
                </a:lnTo>
                <a:lnTo>
                  <a:pt x="2086374" y="2703031"/>
                </a:lnTo>
                <a:lnTo>
                  <a:pt x="2055446" y="2662335"/>
                </a:lnTo>
                <a:lnTo>
                  <a:pt x="2023384" y="2622413"/>
                </a:lnTo>
                <a:lnTo>
                  <a:pt x="1990272" y="2583272"/>
                </a:lnTo>
                <a:lnTo>
                  <a:pt x="1956194" y="2544916"/>
                </a:lnTo>
                <a:lnTo>
                  <a:pt x="1921231" y="2507351"/>
                </a:lnTo>
                <a:lnTo>
                  <a:pt x="1885468" y="2470581"/>
                </a:lnTo>
                <a:lnTo>
                  <a:pt x="1848987" y="2434613"/>
                </a:lnTo>
                <a:lnTo>
                  <a:pt x="1811871" y="2399452"/>
                </a:lnTo>
                <a:lnTo>
                  <a:pt x="1774204" y="2365102"/>
                </a:lnTo>
                <a:lnTo>
                  <a:pt x="1736032" y="2331498"/>
                </a:lnTo>
                <a:lnTo>
                  <a:pt x="1697379" y="2298485"/>
                </a:lnTo>
                <a:lnTo>
                  <a:pt x="1658287" y="2266006"/>
                </a:lnTo>
                <a:lnTo>
                  <a:pt x="1618801" y="2234009"/>
                </a:lnTo>
                <a:lnTo>
                  <a:pt x="1578965" y="2202438"/>
                </a:lnTo>
                <a:lnTo>
                  <a:pt x="1538823" y="2171238"/>
                </a:lnTo>
                <a:lnTo>
                  <a:pt x="1457797" y="2109738"/>
                </a:lnTo>
                <a:lnTo>
                  <a:pt x="1171037" y="1898204"/>
                </a:lnTo>
                <a:lnTo>
                  <a:pt x="1089653" y="1837032"/>
                </a:lnTo>
                <a:lnTo>
                  <a:pt x="1049273" y="1806052"/>
                </a:lnTo>
                <a:lnTo>
                  <a:pt x="1009159" y="1774736"/>
                </a:lnTo>
                <a:lnTo>
                  <a:pt x="969355" y="1743031"/>
                </a:lnTo>
                <a:lnTo>
                  <a:pt x="929906" y="1710881"/>
                </a:lnTo>
                <a:lnTo>
                  <a:pt x="890730" y="1678139"/>
                </a:lnTo>
                <a:lnTo>
                  <a:pt x="851962" y="1644834"/>
                </a:lnTo>
                <a:lnTo>
                  <a:pt x="813634" y="1610967"/>
                </a:lnTo>
                <a:lnTo>
                  <a:pt x="775778" y="1576536"/>
                </a:lnTo>
                <a:lnTo>
                  <a:pt x="738426" y="1541540"/>
                </a:lnTo>
                <a:lnTo>
                  <a:pt x="701610" y="1505977"/>
                </a:lnTo>
                <a:lnTo>
                  <a:pt x="665362" y="1469846"/>
                </a:lnTo>
                <a:lnTo>
                  <a:pt x="629713" y="1433146"/>
                </a:lnTo>
                <a:lnTo>
                  <a:pt x="594697" y="1395876"/>
                </a:lnTo>
                <a:lnTo>
                  <a:pt x="560344" y="1358033"/>
                </a:lnTo>
                <a:lnTo>
                  <a:pt x="526688" y="1319618"/>
                </a:lnTo>
                <a:lnTo>
                  <a:pt x="480978" y="1265120"/>
                </a:lnTo>
                <a:lnTo>
                  <a:pt x="443292" y="1218006"/>
                </a:lnTo>
                <a:lnTo>
                  <a:pt x="396326" y="1155936"/>
                </a:lnTo>
                <a:lnTo>
                  <a:pt x="367454" y="1115688"/>
                </a:lnTo>
                <a:lnTo>
                  <a:pt x="339427" y="1074880"/>
                </a:lnTo>
                <a:lnTo>
                  <a:pt x="312270" y="1033509"/>
                </a:lnTo>
                <a:lnTo>
                  <a:pt x="286009" y="991574"/>
                </a:lnTo>
                <a:lnTo>
                  <a:pt x="260669" y="949073"/>
                </a:lnTo>
                <a:lnTo>
                  <a:pt x="236277" y="906006"/>
                </a:lnTo>
                <a:lnTo>
                  <a:pt x="212858" y="862370"/>
                </a:lnTo>
                <a:lnTo>
                  <a:pt x="190438" y="818164"/>
                </a:lnTo>
                <a:lnTo>
                  <a:pt x="169043" y="773387"/>
                </a:lnTo>
                <a:lnTo>
                  <a:pt x="148729" y="727876"/>
                </a:lnTo>
                <a:lnTo>
                  <a:pt x="129589" y="681782"/>
                </a:lnTo>
                <a:lnTo>
                  <a:pt x="111652" y="635151"/>
                </a:lnTo>
                <a:lnTo>
                  <a:pt x="94944" y="588026"/>
                </a:lnTo>
                <a:lnTo>
                  <a:pt x="79492" y="540451"/>
                </a:lnTo>
                <a:lnTo>
                  <a:pt x="65323" y="492470"/>
                </a:lnTo>
                <a:lnTo>
                  <a:pt x="52465" y="444126"/>
                </a:lnTo>
                <a:lnTo>
                  <a:pt x="40943" y="395465"/>
                </a:lnTo>
                <a:lnTo>
                  <a:pt x="30786" y="346529"/>
                </a:lnTo>
                <a:lnTo>
                  <a:pt x="22020" y="297364"/>
                </a:lnTo>
                <a:lnTo>
                  <a:pt x="14672" y="248012"/>
                </a:lnTo>
                <a:lnTo>
                  <a:pt x="8769" y="198518"/>
                </a:lnTo>
                <a:lnTo>
                  <a:pt x="4338" y="148926"/>
                </a:lnTo>
                <a:lnTo>
                  <a:pt x="1406" y="99279"/>
                </a:lnTo>
                <a:lnTo>
                  <a:pt x="0" y="49622"/>
                </a:lnTo>
                <a:lnTo>
                  <a:pt x="146" y="0"/>
                </a:lnTo>
                <a:lnTo>
                  <a:pt x="4136912" y="0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542254" y="160"/>
            <a:ext cx="3753485" cy="9209405"/>
          </a:xfrm>
          <a:custGeom>
            <a:avLst/>
            <a:gdLst/>
            <a:ahLst/>
            <a:cxnLst/>
            <a:rect l="l" t="t" r="r" b="b"/>
            <a:pathLst>
              <a:path w="3753484" h="9209405">
                <a:moveTo>
                  <a:pt x="3753434" y="9115252"/>
                </a:moveTo>
                <a:lnTo>
                  <a:pt x="3753434" y="9188925"/>
                </a:lnTo>
                <a:lnTo>
                  <a:pt x="3704594" y="9194915"/>
                </a:lnTo>
                <a:lnTo>
                  <a:pt x="3655694" y="9199942"/>
                </a:lnTo>
                <a:lnTo>
                  <a:pt x="3606731" y="9203936"/>
                </a:lnTo>
                <a:lnTo>
                  <a:pt x="3557708" y="9206825"/>
                </a:lnTo>
                <a:lnTo>
                  <a:pt x="3508623" y="9208537"/>
                </a:lnTo>
                <a:lnTo>
                  <a:pt x="3459477" y="9209001"/>
                </a:lnTo>
                <a:lnTo>
                  <a:pt x="3409793" y="9208114"/>
                </a:lnTo>
                <a:lnTo>
                  <a:pt x="3360381" y="9205906"/>
                </a:lnTo>
                <a:lnTo>
                  <a:pt x="3311251" y="9202398"/>
                </a:lnTo>
                <a:lnTo>
                  <a:pt x="3262417" y="9197609"/>
                </a:lnTo>
                <a:lnTo>
                  <a:pt x="3213889" y="9191557"/>
                </a:lnTo>
                <a:lnTo>
                  <a:pt x="3165679" y="9184262"/>
                </a:lnTo>
                <a:lnTo>
                  <a:pt x="3117800" y="9175743"/>
                </a:lnTo>
                <a:lnTo>
                  <a:pt x="3070261" y="9166020"/>
                </a:lnTo>
                <a:lnTo>
                  <a:pt x="3023076" y="9155112"/>
                </a:lnTo>
                <a:lnTo>
                  <a:pt x="2976256" y="9143038"/>
                </a:lnTo>
                <a:lnTo>
                  <a:pt x="2929812" y="9129817"/>
                </a:lnTo>
                <a:lnTo>
                  <a:pt x="2883757" y="9115468"/>
                </a:lnTo>
                <a:lnTo>
                  <a:pt x="2838101" y="9100011"/>
                </a:lnTo>
                <a:lnTo>
                  <a:pt x="2792857" y="9083465"/>
                </a:lnTo>
                <a:lnTo>
                  <a:pt x="2748036" y="9065850"/>
                </a:lnTo>
                <a:lnTo>
                  <a:pt x="2703650" y="9047183"/>
                </a:lnTo>
                <a:lnTo>
                  <a:pt x="2659711" y="9027486"/>
                </a:lnTo>
                <a:lnTo>
                  <a:pt x="2616230" y="9006776"/>
                </a:lnTo>
                <a:lnTo>
                  <a:pt x="2573219" y="8985074"/>
                </a:lnTo>
                <a:lnTo>
                  <a:pt x="2530690" y="8962398"/>
                </a:lnTo>
                <a:lnTo>
                  <a:pt x="2488654" y="8938768"/>
                </a:lnTo>
                <a:lnTo>
                  <a:pt x="2447124" y="8914203"/>
                </a:lnTo>
                <a:lnTo>
                  <a:pt x="2406109" y="8888722"/>
                </a:lnTo>
                <a:lnTo>
                  <a:pt x="2365624" y="8862344"/>
                </a:lnTo>
                <a:lnTo>
                  <a:pt x="2325678" y="8835089"/>
                </a:lnTo>
                <a:lnTo>
                  <a:pt x="2286284" y="8806976"/>
                </a:lnTo>
                <a:lnTo>
                  <a:pt x="2247453" y="8778025"/>
                </a:lnTo>
                <a:lnTo>
                  <a:pt x="2209198" y="8748253"/>
                </a:lnTo>
                <a:lnTo>
                  <a:pt x="2171529" y="8717682"/>
                </a:lnTo>
                <a:lnTo>
                  <a:pt x="2134459" y="8686329"/>
                </a:lnTo>
                <a:lnTo>
                  <a:pt x="2097999" y="8654214"/>
                </a:lnTo>
                <a:lnTo>
                  <a:pt x="2062160" y="8621357"/>
                </a:lnTo>
                <a:lnTo>
                  <a:pt x="2026955" y="8587776"/>
                </a:lnTo>
                <a:lnTo>
                  <a:pt x="1992396" y="8553492"/>
                </a:lnTo>
                <a:lnTo>
                  <a:pt x="1958493" y="8518522"/>
                </a:lnTo>
                <a:lnTo>
                  <a:pt x="1925258" y="8482887"/>
                </a:lnTo>
                <a:lnTo>
                  <a:pt x="1892704" y="8446606"/>
                </a:lnTo>
                <a:lnTo>
                  <a:pt x="1860842" y="8409697"/>
                </a:lnTo>
                <a:lnTo>
                  <a:pt x="1829683" y="8372181"/>
                </a:lnTo>
                <a:lnTo>
                  <a:pt x="1799240" y="8334075"/>
                </a:lnTo>
                <a:lnTo>
                  <a:pt x="1769523" y="8295401"/>
                </a:lnTo>
                <a:lnTo>
                  <a:pt x="1740545" y="8256176"/>
                </a:lnTo>
                <a:lnTo>
                  <a:pt x="1712317" y="8216421"/>
                </a:lnTo>
                <a:lnTo>
                  <a:pt x="1684852" y="8176154"/>
                </a:lnTo>
                <a:lnTo>
                  <a:pt x="1658159" y="8135394"/>
                </a:lnTo>
                <a:lnTo>
                  <a:pt x="1632112" y="8093900"/>
                </a:lnTo>
                <a:lnTo>
                  <a:pt x="1606818" y="8051801"/>
                </a:lnTo>
                <a:lnTo>
                  <a:pt x="1582314" y="8009121"/>
                </a:lnTo>
                <a:lnTo>
                  <a:pt x="1558636" y="7965882"/>
                </a:lnTo>
                <a:lnTo>
                  <a:pt x="1535820" y="7922110"/>
                </a:lnTo>
                <a:lnTo>
                  <a:pt x="1513904" y="7877826"/>
                </a:lnTo>
                <a:lnTo>
                  <a:pt x="1492922" y="7833055"/>
                </a:lnTo>
                <a:lnTo>
                  <a:pt x="1472912" y="7787820"/>
                </a:lnTo>
                <a:lnTo>
                  <a:pt x="1453910" y="7742146"/>
                </a:lnTo>
                <a:lnTo>
                  <a:pt x="1435952" y="7696055"/>
                </a:lnTo>
                <a:lnTo>
                  <a:pt x="1419075" y="7649571"/>
                </a:lnTo>
                <a:lnTo>
                  <a:pt x="1403314" y="7602717"/>
                </a:lnTo>
                <a:lnTo>
                  <a:pt x="1388707" y="7555518"/>
                </a:lnTo>
                <a:lnTo>
                  <a:pt x="1375289" y="7507997"/>
                </a:lnTo>
                <a:lnTo>
                  <a:pt x="1363097" y="7460177"/>
                </a:lnTo>
                <a:lnTo>
                  <a:pt x="1351788" y="7410303"/>
                </a:lnTo>
                <a:lnTo>
                  <a:pt x="1341868" y="7360159"/>
                </a:lnTo>
                <a:lnTo>
                  <a:pt x="1333377" y="7309775"/>
                </a:lnTo>
                <a:lnTo>
                  <a:pt x="1326358" y="7259178"/>
                </a:lnTo>
                <a:lnTo>
                  <a:pt x="1320850" y="7208398"/>
                </a:lnTo>
                <a:lnTo>
                  <a:pt x="1316895" y="7157463"/>
                </a:lnTo>
                <a:lnTo>
                  <a:pt x="1314534" y="7106402"/>
                </a:lnTo>
                <a:lnTo>
                  <a:pt x="1313807" y="7055244"/>
                </a:lnTo>
                <a:lnTo>
                  <a:pt x="1314755" y="7004017"/>
                </a:lnTo>
                <a:lnTo>
                  <a:pt x="1317420" y="6952751"/>
                </a:lnTo>
                <a:lnTo>
                  <a:pt x="1321801" y="6902425"/>
                </a:lnTo>
                <a:lnTo>
                  <a:pt x="1327884" y="6852535"/>
                </a:lnTo>
                <a:lnTo>
                  <a:pt x="1335604" y="6803075"/>
                </a:lnTo>
                <a:lnTo>
                  <a:pt x="1344893" y="6754038"/>
                </a:lnTo>
                <a:lnTo>
                  <a:pt x="1355684" y="6705418"/>
                </a:lnTo>
                <a:lnTo>
                  <a:pt x="1367911" y="6657208"/>
                </a:lnTo>
                <a:lnTo>
                  <a:pt x="1381506" y="6609402"/>
                </a:lnTo>
                <a:lnTo>
                  <a:pt x="1396404" y="6561993"/>
                </a:lnTo>
                <a:lnTo>
                  <a:pt x="1412537" y="6514975"/>
                </a:lnTo>
                <a:lnTo>
                  <a:pt x="1429839" y="6468340"/>
                </a:lnTo>
                <a:lnTo>
                  <a:pt x="1448243" y="6422083"/>
                </a:lnTo>
                <a:lnTo>
                  <a:pt x="1467681" y="6376197"/>
                </a:lnTo>
                <a:lnTo>
                  <a:pt x="1488088" y="6330676"/>
                </a:lnTo>
                <a:lnTo>
                  <a:pt x="1509397" y="6285512"/>
                </a:lnTo>
                <a:lnTo>
                  <a:pt x="1531540" y="6240699"/>
                </a:lnTo>
                <a:lnTo>
                  <a:pt x="1554451" y="6196232"/>
                </a:lnTo>
                <a:lnTo>
                  <a:pt x="1578064" y="6152102"/>
                </a:lnTo>
                <a:lnTo>
                  <a:pt x="1602311" y="6108305"/>
                </a:lnTo>
                <a:lnTo>
                  <a:pt x="1627126" y="6064832"/>
                </a:lnTo>
                <a:lnTo>
                  <a:pt x="1652442" y="6021678"/>
                </a:lnTo>
                <a:lnTo>
                  <a:pt x="1678192" y="5978836"/>
                </a:lnTo>
                <a:lnTo>
                  <a:pt x="1704310" y="5936300"/>
                </a:lnTo>
                <a:lnTo>
                  <a:pt x="1757696" y="5851575"/>
                </a:lnTo>
                <a:lnTo>
                  <a:pt x="1950043" y="5555219"/>
                </a:lnTo>
                <a:lnTo>
                  <a:pt x="2004296" y="5470000"/>
                </a:lnTo>
                <a:lnTo>
                  <a:pt x="2030997" y="5427151"/>
                </a:lnTo>
                <a:lnTo>
                  <a:pt x="2057332" y="5384104"/>
                </a:lnTo>
                <a:lnTo>
                  <a:pt x="2083239" y="5340828"/>
                </a:lnTo>
                <a:lnTo>
                  <a:pt x="2108656" y="5297295"/>
                </a:lnTo>
                <a:lnTo>
                  <a:pt x="2133522" y="5253474"/>
                </a:lnTo>
                <a:lnTo>
                  <a:pt x="2157775" y="5209336"/>
                </a:lnTo>
                <a:lnTo>
                  <a:pt x="2181353" y="5164851"/>
                </a:lnTo>
                <a:lnTo>
                  <a:pt x="2204195" y="5119990"/>
                </a:lnTo>
                <a:lnTo>
                  <a:pt x="2226239" y="5074724"/>
                </a:lnTo>
                <a:lnTo>
                  <a:pt x="2247423" y="5029022"/>
                </a:lnTo>
                <a:lnTo>
                  <a:pt x="2267685" y="4982855"/>
                </a:lnTo>
                <a:lnTo>
                  <a:pt x="2286964" y="4936193"/>
                </a:lnTo>
                <a:lnTo>
                  <a:pt x="2305199" y="4889008"/>
                </a:lnTo>
                <a:lnTo>
                  <a:pt x="2322326" y="4841268"/>
                </a:lnTo>
                <a:lnTo>
                  <a:pt x="2338093" y="4793479"/>
                </a:lnTo>
                <a:lnTo>
                  <a:pt x="2352545" y="4745268"/>
                </a:lnTo>
                <a:lnTo>
                  <a:pt x="2365589" y="4696673"/>
                </a:lnTo>
                <a:lnTo>
                  <a:pt x="2377131" y="4647732"/>
                </a:lnTo>
                <a:lnTo>
                  <a:pt x="2387076" y="4598485"/>
                </a:lnTo>
                <a:lnTo>
                  <a:pt x="2395332" y="4548969"/>
                </a:lnTo>
                <a:lnTo>
                  <a:pt x="2401803" y="4499223"/>
                </a:lnTo>
                <a:lnTo>
                  <a:pt x="2406396" y="4449285"/>
                </a:lnTo>
                <a:lnTo>
                  <a:pt x="2409016" y="4399193"/>
                </a:lnTo>
                <a:lnTo>
                  <a:pt x="2409570" y="4348986"/>
                </a:lnTo>
                <a:lnTo>
                  <a:pt x="2407964" y="4298703"/>
                </a:lnTo>
                <a:lnTo>
                  <a:pt x="2404104" y="4248381"/>
                </a:lnTo>
                <a:lnTo>
                  <a:pt x="2397656" y="4197065"/>
                </a:lnTo>
                <a:lnTo>
                  <a:pt x="2388633" y="4146320"/>
                </a:lnTo>
                <a:lnTo>
                  <a:pt x="2377146" y="4096187"/>
                </a:lnTo>
                <a:lnTo>
                  <a:pt x="2363306" y="4046709"/>
                </a:lnTo>
                <a:lnTo>
                  <a:pt x="2347222" y="3997927"/>
                </a:lnTo>
                <a:lnTo>
                  <a:pt x="2329005" y="3949882"/>
                </a:lnTo>
                <a:lnTo>
                  <a:pt x="2308765" y="3902615"/>
                </a:lnTo>
                <a:lnTo>
                  <a:pt x="2286613" y="3856169"/>
                </a:lnTo>
                <a:lnTo>
                  <a:pt x="2262660" y="3810585"/>
                </a:lnTo>
                <a:lnTo>
                  <a:pt x="2237015" y="3765904"/>
                </a:lnTo>
                <a:lnTo>
                  <a:pt x="2209790" y="3722168"/>
                </a:lnTo>
                <a:lnTo>
                  <a:pt x="2180065" y="3677775"/>
                </a:lnTo>
                <a:lnTo>
                  <a:pt x="2149032" y="3634544"/>
                </a:lnTo>
                <a:lnTo>
                  <a:pt x="2116758" y="3592422"/>
                </a:lnTo>
                <a:lnTo>
                  <a:pt x="2083312" y="3551353"/>
                </a:lnTo>
                <a:lnTo>
                  <a:pt x="2048761" y="3511283"/>
                </a:lnTo>
                <a:lnTo>
                  <a:pt x="2013172" y="3472157"/>
                </a:lnTo>
                <a:lnTo>
                  <a:pt x="1976613" y="3433921"/>
                </a:lnTo>
                <a:lnTo>
                  <a:pt x="1941344" y="3398703"/>
                </a:lnTo>
                <a:lnTo>
                  <a:pt x="1905323" y="3364205"/>
                </a:lnTo>
                <a:lnTo>
                  <a:pt x="1868608" y="3330382"/>
                </a:lnTo>
                <a:lnTo>
                  <a:pt x="1831255" y="3297194"/>
                </a:lnTo>
                <a:lnTo>
                  <a:pt x="1793321" y="3264598"/>
                </a:lnTo>
                <a:lnTo>
                  <a:pt x="1754860" y="3232551"/>
                </a:lnTo>
                <a:lnTo>
                  <a:pt x="1715930" y="3201011"/>
                </a:lnTo>
                <a:lnTo>
                  <a:pt x="1676587" y="3169936"/>
                </a:lnTo>
                <a:lnTo>
                  <a:pt x="1636887" y="3139284"/>
                </a:lnTo>
                <a:lnTo>
                  <a:pt x="1596886" y="3109012"/>
                </a:lnTo>
                <a:lnTo>
                  <a:pt x="1516207" y="3049441"/>
                </a:lnTo>
                <a:lnTo>
                  <a:pt x="1394339" y="2961879"/>
                </a:lnTo>
                <a:lnTo>
                  <a:pt x="1271539" y="2874484"/>
                </a:lnTo>
                <a:lnTo>
                  <a:pt x="1188700" y="2814476"/>
                </a:lnTo>
                <a:lnTo>
                  <a:pt x="1106645" y="2753534"/>
                </a:lnTo>
                <a:lnTo>
                  <a:pt x="1065981" y="2722642"/>
                </a:lnTo>
                <a:lnTo>
                  <a:pt x="1025597" y="2691430"/>
                </a:lnTo>
                <a:lnTo>
                  <a:pt x="985521" y="2659871"/>
                </a:lnTo>
                <a:lnTo>
                  <a:pt x="945779" y="2627937"/>
                </a:lnTo>
                <a:lnTo>
                  <a:pt x="906401" y="2595598"/>
                </a:lnTo>
                <a:lnTo>
                  <a:pt x="867413" y="2562827"/>
                </a:lnTo>
                <a:lnTo>
                  <a:pt x="828843" y="2529595"/>
                </a:lnTo>
                <a:lnTo>
                  <a:pt x="790720" y="2495873"/>
                </a:lnTo>
                <a:lnTo>
                  <a:pt x="753072" y="2461633"/>
                </a:lnTo>
                <a:lnTo>
                  <a:pt x="715925" y="2426847"/>
                </a:lnTo>
                <a:lnTo>
                  <a:pt x="679307" y="2391486"/>
                </a:lnTo>
                <a:lnTo>
                  <a:pt x="643248" y="2355522"/>
                </a:lnTo>
                <a:lnTo>
                  <a:pt x="607773" y="2318927"/>
                </a:lnTo>
                <a:lnTo>
                  <a:pt x="572912" y="2281671"/>
                </a:lnTo>
                <a:lnTo>
                  <a:pt x="538691" y="2243727"/>
                </a:lnTo>
                <a:lnTo>
                  <a:pt x="505139" y="2205066"/>
                </a:lnTo>
                <a:lnTo>
                  <a:pt x="472284" y="2165660"/>
                </a:lnTo>
                <a:lnTo>
                  <a:pt x="440153" y="2125479"/>
                </a:lnTo>
                <a:lnTo>
                  <a:pt x="408999" y="2084794"/>
                </a:lnTo>
                <a:lnTo>
                  <a:pt x="378709" y="2043470"/>
                </a:lnTo>
                <a:lnTo>
                  <a:pt x="349318" y="2001523"/>
                </a:lnTo>
                <a:lnTo>
                  <a:pt x="320859" y="1958967"/>
                </a:lnTo>
                <a:lnTo>
                  <a:pt x="293368" y="1915816"/>
                </a:lnTo>
                <a:lnTo>
                  <a:pt x="266879" y="1872084"/>
                </a:lnTo>
                <a:lnTo>
                  <a:pt x="241426" y="1827784"/>
                </a:lnTo>
                <a:lnTo>
                  <a:pt x="217044" y="1782932"/>
                </a:lnTo>
                <a:lnTo>
                  <a:pt x="193767" y="1737540"/>
                </a:lnTo>
                <a:lnTo>
                  <a:pt x="171630" y="1691624"/>
                </a:lnTo>
                <a:lnTo>
                  <a:pt x="150667" y="1645197"/>
                </a:lnTo>
                <a:lnTo>
                  <a:pt x="130913" y="1598274"/>
                </a:lnTo>
                <a:lnTo>
                  <a:pt x="112403" y="1550868"/>
                </a:lnTo>
                <a:lnTo>
                  <a:pt x="95170" y="1502993"/>
                </a:lnTo>
                <a:lnTo>
                  <a:pt x="79250" y="1454664"/>
                </a:lnTo>
                <a:lnTo>
                  <a:pt x="64676" y="1405895"/>
                </a:lnTo>
                <a:lnTo>
                  <a:pt x="51483" y="1356699"/>
                </a:lnTo>
                <a:lnTo>
                  <a:pt x="39706" y="1307092"/>
                </a:lnTo>
                <a:lnTo>
                  <a:pt x="29380" y="1257086"/>
                </a:lnTo>
                <a:lnTo>
                  <a:pt x="20538" y="1206696"/>
                </a:lnTo>
                <a:lnTo>
                  <a:pt x="13215" y="1155937"/>
                </a:lnTo>
                <a:lnTo>
                  <a:pt x="8150" y="1111341"/>
                </a:lnTo>
                <a:lnTo>
                  <a:pt x="4190" y="1066607"/>
                </a:lnTo>
                <a:lnTo>
                  <a:pt x="1228" y="1014956"/>
                </a:lnTo>
                <a:lnTo>
                  <a:pt x="0" y="963194"/>
                </a:lnTo>
                <a:lnTo>
                  <a:pt x="527" y="911395"/>
                </a:lnTo>
                <a:lnTo>
                  <a:pt x="2833" y="859633"/>
                </a:lnTo>
                <a:lnTo>
                  <a:pt x="6940" y="807980"/>
                </a:lnTo>
                <a:lnTo>
                  <a:pt x="12870" y="756511"/>
                </a:lnTo>
                <a:lnTo>
                  <a:pt x="20646" y="705299"/>
                </a:lnTo>
                <a:lnTo>
                  <a:pt x="30290" y="654418"/>
                </a:lnTo>
                <a:lnTo>
                  <a:pt x="41824" y="603941"/>
                </a:lnTo>
                <a:lnTo>
                  <a:pt x="55272" y="553941"/>
                </a:lnTo>
                <a:lnTo>
                  <a:pt x="70654" y="504493"/>
                </a:lnTo>
                <a:lnTo>
                  <a:pt x="87994" y="455670"/>
                </a:lnTo>
                <a:lnTo>
                  <a:pt x="105986" y="410451"/>
                </a:lnTo>
                <a:lnTo>
                  <a:pt x="125470" y="366011"/>
                </a:lnTo>
                <a:lnTo>
                  <a:pt x="146393" y="322343"/>
                </a:lnTo>
                <a:lnTo>
                  <a:pt x="168702" y="279440"/>
                </a:lnTo>
                <a:lnTo>
                  <a:pt x="192345" y="237297"/>
                </a:lnTo>
                <a:lnTo>
                  <a:pt x="217271" y="195905"/>
                </a:lnTo>
                <a:lnTo>
                  <a:pt x="243426" y="155260"/>
                </a:lnTo>
                <a:lnTo>
                  <a:pt x="270758" y="115353"/>
                </a:lnTo>
                <a:lnTo>
                  <a:pt x="299216" y="76178"/>
                </a:lnTo>
                <a:lnTo>
                  <a:pt x="328746" y="37729"/>
                </a:lnTo>
                <a:lnTo>
                  <a:pt x="359297" y="0"/>
                </a:lnTo>
                <a:lnTo>
                  <a:pt x="444205" y="0"/>
                </a:lnTo>
                <a:lnTo>
                  <a:pt x="404261" y="62888"/>
                </a:lnTo>
                <a:lnTo>
                  <a:pt x="374713" y="99991"/>
                </a:lnTo>
                <a:lnTo>
                  <a:pt x="346219" y="137861"/>
                </a:lnTo>
                <a:lnTo>
                  <a:pt x="318830" y="176529"/>
                </a:lnTo>
                <a:lnTo>
                  <a:pt x="292598" y="216027"/>
                </a:lnTo>
                <a:lnTo>
                  <a:pt x="267573" y="256383"/>
                </a:lnTo>
                <a:lnTo>
                  <a:pt x="241866" y="301226"/>
                </a:lnTo>
                <a:lnTo>
                  <a:pt x="218093" y="346736"/>
                </a:lnTo>
                <a:lnTo>
                  <a:pt x="196237" y="392871"/>
                </a:lnTo>
                <a:lnTo>
                  <a:pt x="176281" y="439588"/>
                </a:lnTo>
                <a:lnTo>
                  <a:pt x="158207" y="486842"/>
                </a:lnTo>
                <a:lnTo>
                  <a:pt x="141997" y="534591"/>
                </a:lnTo>
                <a:lnTo>
                  <a:pt x="127634" y="582791"/>
                </a:lnTo>
                <a:lnTo>
                  <a:pt x="115101" y="631399"/>
                </a:lnTo>
                <a:lnTo>
                  <a:pt x="104379" y="680371"/>
                </a:lnTo>
                <a:lnTo>
                  <a:pt x="95451" y="729663"/>
                </a:lnTo>
                <a:lnTo>
                  <a:pt x="88300" y="779233"/>
                </a:lnTo>
                <a:lnTo>
                  <a:pt x="82908" y="829037"/>
                </a:lnTo>
                <a:lnTo>
                  <a:pt x="79258" y="879031"/>
                </a:lnTo>
                <a:lnTo>
                  <a:pt x="77332" y="929173"/>
                </a:lnTo>
                <a:lnTo>
                  <a:pt x="77112" y="979418"/>
                </a:lnTo>
                <a:lnTo>
                  <a:pt x="78581" y="1029723"/>
                </a:lnTo>
                <a:lnTo>
                  <a:pt x="81722" y="1080044"/>
                </a:lnTo>
                <a:lnTo>
                  <a:pt x="86517" y="1130339"/>
                </a:lnTo>
                <a:lnTo>
                  <a:pt x="92948" y="1180564"/>
                </a:lnTo>
                <a:lnTo>
                  <a:pt x="100998" y="1230675"/>
                </a:lnTo>
                <a:lnTo>
                  <a:pt x="110649" y="1280629"/>
                </a:lnTo>
                <a:lnTo>
                  <a:pt x="127501" y="1352991"/>
                </a:lnTo>
                <a:lnTo>
                  <a:pt x="147670" y="1424661"/>
                </a:lnTo>
                <a:lnTo>
                  <a:pt x="162822" y="1471881"/>
                </a:lnTo>
                <a:lnTo>
                  <a:pt x="179283" y="1518546"/>
                </a:lnTo>
                <a:lnTo>
                  <a:pt x="197012" y="1564655"/>
                </a:lnTo>
                <a:lnTo>
                  <a:pt x="215972" y="1610206"/>
                </a:lnTo>
                <a:lnTo>
                  <a:pt x="236126" y="1655197"/>
                </a:lnTo>
                <a:lnTo>
                  <a:pt x="257435" y="1699625"/>
                </a:lnTo>
                <a:lnTo>
                  <a:pt x="279860" y="1743487"/>
                </a:lnTo>
                <a:lnTo>
                  <a:pt x="303365" y="1786782"/>
                </a:lnTo>
                <a:lnTo>
                  <a:pt x="327910" y="1829508"/>
                </a:lnTo>
                <a:lnTo>
                  <a:pt x="353458" y="1871661"/>
                </a:lnTo>
                <a:lnTo>
                  <a:pt x="379972" y="1913240"/>
                </a:lnTo>
                <a:lnTo>
                  <a:pt x="407411" y="1954243"/>
                </a:lnTo>
                <a:lnTo>
                  <a:pt x="435740" y="1994667"/>
                </a:lnTo>
                <a:lnTo>
                  <a:pt x="464919" y="2034510"/>
                </a:lnTo>
                <a:lnTo>
                  <a:pt x="494910" y="2073770"/>
                </a:lnTo>
                <a:lnTo>
                  <a:pt x="525677" y="2112444"/>
                </a:lnTo>
                <a:lnTo>
                  <a:pt x="557179" y="2150531"/>
                </a:lnTo>
                <a:lnTo>
                  <a:pt x="589380" y="2188027"/>
                </a:lnTo>
                <a:lnTo>
                  <a:pt x="622241" y="2224931"/>
                </a:lnTo>
                <a:lnTo>
                  <a:pt x="655725" y="2261240"/>
                </a:lnTo>
                <a:lnTo>
                  <a:pt x="689792" y="2296952"/>
                </a:lnTo>
                <a:lnTo>
                  <a:pt x="724406" y="2332065"/>
                </a:lnTo>
                <a:lnTo>
                  <a:pt x="759528" y="2366577"/>
                </a:lnTo>
                <a:lnTo>
                  <a:pt x="797109" y="2402254"/>
                </a:lnTo>
                <a:lnTo>
                  <a:pt x="835254" y="2437198"/>
                </a:lnTo>
                <a:lnTo>
                  <a:pt x="873926" y="2471461"/>
                </a:lnTo>
                <a:lnTo>
                  <a:pt x="913086" y="2505093"/>
                </a:lnTo>
                <a:lnTo>
                  <a:pt x="952694" y="2538146"/>
                </a:lnTo>
                <a:lnTo>
                  <a:pt x="992713" y="2570670"/>
                </a:lnTo>
                <a:lnTo>
                  <a:pt x="1033104" y="2602717"/>
                </a:lnTo>
                <a:lnTo>
                  <a:pt x="1073827" y="2634337"/>
                </a:lnTo>
                <a:lnTo>
                  <a:pt x="1114845" y="2665581"/>
                </a:lnTo>
                <a:lnTo>
                  <a:pt x="1197608" y="2727145"/>
                </a:lnTo>
                <a:lnTo>
                  <a:pt x="1322991" y="2817948"/>
                </a:lnTo>
                <a:lnTo>
                  <a:pt x="1490857" y="2938275"/>
                </a:lnTo>
                <a:lnTo>
                  <a:pt x="1574388" y="2999038"/>
                </a:lnTo>
                <a:lnTo>
                  <a:pt x="1657239" y="3060743"/>
                </a:lnTo>
                <a:lnTo>
                  <a:pt x="1698312" y="3092077"/>
                </a:lnTo>
                <a:lnTo>
                  <a:pt x="1737836" y="3122899"/>
                </a:lnTo>
                <a:lnTo>
                  <a:pt x="1777109" y="3154282"/>
                </a:lnTo>
                <a:lnTo>
                  <a:pt x="1816059" y="3186244"/>
                </a:lnTo>
                <a:lnTo>
                  <a:pt x="1854616" y="3218806"/>
                </a:lnTo>
                <a:lnTo>
                  <a:pt x="1892710" y="3251987"/>
                </a:lnTo>
                <a:lnTo>
                  <a:pt x="1930268" y="3285805"/>
                </a:lnTo>
                <a:lnTo>
                  <a:pt x="1967221" y="3320281"/>
                </a:lnTo>
                <a:lnTo>
                  <a:pt x="2004104" y="3356041"/>
                </a:lnTo>
                <a:lnTo>
                  <a:pt x="2040223" y="3392533"/>
                </a:lnTo>
                <a:lnTo>
                  <a:pt x="2075505" y="3429779"/>
                </a:lnTo>
                <a:lnTo>
                  <a:pt x="2109876" y="3467799"/>
                </a:lnTo>
                <a:lnTo>
                  <a:pt x="2143266" y="3506613"/>
                </a:lnTo>
                <a:lnTo>
                  <a:pt x="2175602" y="3546243"/>
                </a:lnTo>
                <a:lnTo>
                  <a:pt x="2206811" y="3586709"/>
                </a:lnTo>
                <a:lnTo>
                  <a:pt x="2236820" y="3628032"/>
                </a:lnTo>
                <a:lnTo>
                  <a:pt x="2265559" y="3670231"/>
                </a:lnTo>
                <a:lnTo>
                  <a:pt x="2292953" y="3713329"/>
                </a:lnTo>
                <a:lnTo>
                  <a:pt x="2318931" y="3757345"/>
                </a:lnTo>
                <a:lnTo>
                  <a:pt x="2343421" y="3802300"/>
                </a:lnTo>
                <a:lnTo>
                  <a:pt x="2366350" y="3848215"/>
                </a:lnTo>
                <a:lnTo>
                  <a:pt x="2387645" y="3895110"/>
                </a:lnTo>
                <a:lnTo>
                  <a:pt x="2407235" y="3943006"/>
                </a:lnTo>
                <a:lnTo>
                  <a:pt x="2424364" y="3990130"/>
                </a:lnTo>
                <a:lnTo>
                  <a:pt x="2439297" y="4037093"/>
                </a:lnTo>
                <a:lnTo>
                  <a:pt x="2452093" y="4083894"/>
                </a:lnTo>
                <a:lnTo>
                  <a:pt x="2462809" y="4130533"/>
                </a:lnTo>
                <a:lnTo>
                  <a:pt x="2471504" y="4177006"/>
                </a:lnTo>
                <a:lnTo>
                  <a:pt x="2478234" y="4223314"/>
                </a:lnTo>
                <a:lnTo>
                  <a:pt x="2483058" y="4269454"/>
                </a:lnTo>
                <a:lnTo>
                  <a:pt x="2486033" y="4315426"/>
                </a:lnTo>
                <a:lnTo>
                  <a:pt x="2487218" y="4361228"/>
                </a:lnTo>
                <a:lnTo>
                  <a:pt x="2486669" y="4406859"/>
                </a:lnTo>
                <a:lnTo>
                  <a:pt x="2484445" y="4452318"/>
                </a:lnTo>
                <a:lnTo>
                  <a:pt x="2480604" y="4497602"/>
                </a:lnTo>
                <a:lnTo>
                  <a:pt x="2475203" y="4542712"/>
                </a:lnTo>
                <a:lnTo>
                  <a:pt x="2468301" y="4587645"/>
                </a:lnTo>
                <a:lnTo>
                  <a:pt x="2459954" y="4632400"/>
                </a:lnTo>
                <a:lnTo>
                  <a:pt x="2450221" y="4676976"/>
                </a:lnTo>
                <a:lnTo>
                  <a:pt x="2439159" y="4721372"/>
                </a:lnTo>
                <a:lnTo>
                  <a:pt x="2426826" y="4765586"/>
                </a:lnTo>
                <a:lnTo>
                  <a:pt x="2413281" y="4809616"/>
                </a:lnTo>
                <a:lnTo>
                  <a:pt x="2398580" y="4853463"/>
                </a:lnTo>
                <a:lnTo>
                  <a:pt x="2382781" y="4897123"/>
                </a:lnTo>
                <a:lnTo>
                  <a:pt x="2365944" y="4940597"/>
                </a:lnTo>
                <a:lnTo>
                  <a:pt x="2348124" y="4983882"/>
                </a:lnTo>
                <a:lnTo>
                  <a:pt x="2329380" y="5026978"/>
                </a:lnTo>
                <a:lnTo>
                  <a:pt x="2309769" y="5069882"/>
                </a:lnTo>
                <a:lnTo>
                  <a:pt x="2289350" y="5112594"/>
                </a:lnTo>
                <a:lnTo>
                  <a:pt x="2268181" y="5155113"/>
                </a:lnTo>
                <a:lnTo>
                  <a:pt x="2246318" y="5197436"/>
                </a:lnTo>
                <a:lnTo>
                  <a:pt x="2223820" y="5239563"/>
                </a:lnTo>
                <a:lnTo>
                  <a:pt x="2200745" y="5281492"/>
                </a:lnTo>
                <a:lnTo>
                  <a:pt x="2177150" y="5323223"/>
                </a:lnTo>
                <a:lnTo>
                  <a:pt x="2153093" y="5364753"/>
                </a:lnTo>
                <a:lnTo>
                  <a:pt x="2128632" y="5406081"/>
                </a:lnTo>
                <a:lnTo>
                  <a:pt x="2078728" y="5488128"/>
                </a:lnTo>
                <a:lnTo>
                  <a:pt x="2027901" y="5569352"/>
                </a:lnTo>
                <a:lnTo>
                  <a:pt x="1824608" y="5885813"/>
                </a:lnTo>
                <a:lnTo>
                  <a:pt x="1776099" y="5962766"/>
                </a:lnTo>
                <a:lnTo>
                  <a:pt x="1729440" y="6038833"/>
                </a:lnTo>
                <a:lnTo>
                  <a:pt x="1703586" y="6082325"/>
                </a:lnTo>
                <a:lnTo>
                  <a:pt x="1678295" y="6126128"/>
                </a:lnTo>
                <a:lnTo>
                  <a:pt x="1653632" y="6170244"/>
                </a:lnTo>
                <a:lnTo>
                  <a:pt x="1629660" y="6214680"/>
                </a:lnTo>
                <a:lnTo>
                  <a:pt x="1606443" y="6259440"/>
                </a:lnTo>
                <a:lnTo>
                  <a:pt x="1584044" y="6304528"/>
                </a:lnTo>
                <a:lnTo>
                  <a:pt x="1562529" y="6349950"/>
                </a:lnTo>
                <a:lnTo>
                  <a:pt x="1541961" y="6395710"/>
                </a:lnTo>
                <a:lnTo>
                  <a:pt x="1522403" y="6441812"/>
                </a:lnTo>
                <a:lnTo>
                  <a:pt x="1503920" y="6488262"/>
                </a:lnTo>
                <a:lnTo>
                  <a:pt x="1486576" y="6535065"/>
                </a:lnTo>
                <a:lnTo>
                  <a:pt x="1470435" y="6582224"/>
                </a:lnTo>
                <a:lnTo>
                  <a:pt x="1455560" y="6629745"/>
                </a:lnTo>
                <a:lnTo>
                  <a:pt x="1442016" y="6677632"/>
                </a:lnTo>
                <a:lnTo>
                  <a:pt x="1429866" y="6725891"/>
                </a:lnTo>
                <a:lnTo>
                  <a:pt x="1419174" y="6774525"/>
                </a:lnTo>
                <a:lnTo>
                  <a:pt x="1410005" y="6823540"/>
                </a:lnTo>
                <a:lnTo>
                  <a:pt x="1402423" y="6872940"/>
                </a:lnTo>
                <a:lnTo>
                  <a:pt x="1396490" y="6922730"/>
                </a:lnTo>
                <a:lnTo>
                  <a:pt x="1392272" y="6972915"/>
                </a:lnTo>
                <a:lnTo>
                  <a:pt x="1389832" y="7023499"/>
                </a:lnTo>
                <a:lnTo>
                  <a:pt x="1389234" y="7074488"/>
                </a:lnTo>
                <a:lnTo>
                  <a:pt x="1390542" y="7125885"/>
                </a:lnTo>
                <a:lnTo>
                  <a:pt x="1393525" y="7175407"/>
                </a:lnTo>
                <a:lnTo>
                  <a:pt x="1398028" y="7224724"/>
                </a:lnTo>
                <a:lnTo>
                  <a:pt x="1404015" y="7273817"/>
                </a:lnTo>
                <a:lnTo>
                  <a:pt x="1411447" y="7322670"/>
                </a:lnTo>
                <a:lnTo>
                  <a:pt x="1420287" y="7371264"/>
                </a:lnTo>
                <a:lnTo>
                  <a:pt x="1430498" y="7419582"/>
                </a:lnTo>
                <a:lnTo>
                  <a:pt x="1442041" y="7467605"/>
                </a:lnTo>
                <a:lnTo>
                  <a:pt x="1454879" y="7515317"/>
                </a:lnTo>
                <a:lnTo>
                  <a:pt x="1468975" y="7562700"/>
                </a:lnTo>
                <a:lnTo>
                  <a:pt x="1484291" y="7609736"/>
                </a:lnTo>
                <a:lnTo>
                  <a:pt x="1501675" y="7658706"/>
                </a:lnTo>
                <a:lnTo>
                  <a:pt x="1520329" y="7707247"/>
                </a:lnTo>
                <a:lnTo>
                  <a:pt x="1540210" y="7755337"/>
                </a:lnTo>
                <a:lnTo>
                  <a:pt x="1561274" y="7802952"/>
                </a:lnTo>
                <a:lnTo>
                  <a:pt x="1583478" y="7850068"/>
                </a:lnTo>
                <a:lnTo>
                  <a:pt x="1606779" y="7896665"/>
                </a:lnTo>
                <a:lnTo>
                  <a:pt x="1631132" y="7942717"/>
                </a:lnTo>
                <a:lnTo>
                  <a:pt x="1656494" y="7988203"/>
                </a:lnTo>
                <a:lnTo>
                  <a:pt x="1682822" y="8033099"/>
                </a:lnTo>
                <a:lnTo>
                  <a:pt x="1710072" y="8077383"/>
                </a:lnTo>
                <a:lnTo>
                  <a:pt x="1738201" y="8121031"/>
                </a:lnTo>
                <a:lnTo>
                  <a:pt x="1767165" y="8164020"/>
                </a:lnTo>
                <a:lnTo>
                  <a:pt x="1796921" y="8206329"/>
                </a:lnTo>
                <a:lnTo>
                  <a:pt x="1827425" y="8247933"/>
                </a:lnTo>
                <a:lnTo>
                  <a:pt x="1858720" y="8288905"/>
                </a:lnTo>
                <a:lnTo>
                  <a:pt x="1890874" y="8329254"/>
                </a:lnTo>
                <a:lnTo>
                  <a:pt x="1923875" y="8368953"/>
                </a:lnTo>
                <a:lnTo>
                  <a:pt x="1957710" y="8407975"/>
                </a:lnTo>
                <a:lnTo>
                  <a:pt x="1992365" y="8446293"/>
                </a:lnTo>
                <a:lnTo>
                  <a:pt x="2027828" y="8483880"/>
                </a:lnTo>
                <a:lnTo>
                  <a:pt x="2064085" y="8520709"/>
                </a:lnTo>
                <a:lnTo>
                  <a:pt x="2101123" y="8556754"/>
                </a:lnTo>
                <a:lnTo>
                  <a:pt x="2138929" y="8591988"/>
                </a:lnTo>
                <a:lnTo>
                  <a:pt x="2177490" y="8626384"/>
                </a:lnTo>
                <a:lnTo>
                  <a:pt x="2216793" y="8659915"/>
                </a:lnTo>
                <a:lnTo>
                  <a:pt x="2256824" y="8692555"/>
                </a:lnTo>
                <a:lnTo>
                  <a:pt x="2297571" y="8724276"/>
                </a:lnTo>
                <a:lnTo>
                  <a:pt x="2339021" y="8755053"/>
                </a:lnTo>
                <a:lnTo>
                  <a:pt x="2381160" y="8784857"/>
                </a:lnTo>
                <a:lnTo>
                  <a:pt x="2423975" y="8813662"/>
                </a:lnTo>
                <a:lnTo>
                  <a:pt x="2467453" y="8841442"/>
                </a:lnTo>
                <a:lnTo>
                  <a:pt x="2511581" y="8868170"/>
                </a:lnTo>
                <a:lnTo>
                  <a:pt x="2556345" y="8893819"/>
                </a:lnTo>
                <a:lnTo>
                  <a:pt x="2601734" y="8918361"/>
                </a:lnTo>
                <a:lnTo>
                  <a:pt x="2645938" y="8940873"/>
                </a:lnTo>
                <a:lnTo>
                  <a:pt x="2690590" y="8962133"/>
                </a:lnTo>
                <a:lnTo>
                  <a:pt x="2735667" y="8982142"/>
                </a:lnTo>
                <a:lnTo>
                  <a:pt x="2781150" y="9000902"/>
                </a:lnTo>
                <a:lnTo>
                  <a:pt x="2827016" y="9018414"/>
                </a:lnTo>
                <a:lnTo>
                  <a:pt x="2873246" y="9034678"/>
                </a:lnTo>
                <a:lnTo>
                  <a:pt x="2919818" y="9049696"/>
                </a:lnTo>
                <a:lnTo>
                  <a:pt x="2966710" y="9063469"/>
                </a:lnTo>
                <a:lnTo>
                  <a:pt x="3013903" y="9075999"/>
                </a:lnTo>
                <a:lnTo>
                  <a:pt x="3061374" y="9087285"/>
                </a:lnTo>
                <a:lnTo>
                  <a:pt x="3109104" y="9097330"/>
                </a:lnTo>
                <a:lnTo>
                  <a:pt x="3157070" y="9106135"/>
                </a:lnTo>
                <a:lnTo>
                  <a:pt x="3205252" y="9113700"/>
                </a:lnTo>
                <a:lnTo>
                  <a:pt x="3253629" y="9120027"/>
                </a:lnTo>
                <a:lnTo>
                  <a:pt x="3302180" y="9125116"/>
                </a:lnTo>
                <a:lnTo>
                  <a:pt x="3350883" y="9128970"/>
                </a:lnTo>
                <a:lnTo>
                  <a:pt x="3399718" y="9131589"/>
                </a:lnTo>
                <a:lnTo>
                  <a:pt x="3448664" y="9132974"/>
                </a:lnTo>
                <a:lnTo>
                  <a:pt x="3497700" y="9133126"/>
                </a:lnTo>
                <a:lnTo>
                  <a:pt x="3546804" y="9132047"/>
                </a:lnTo>
                <a:lnTo>
                  <a:pt x="3595956" y="9129737"/>
                </a:lnTo>
                <a:lnTo>
                  <a:pt x="3645135" y="9126198"/>
                </a:lnTo>
                <a:lnTo>
                  <a:pt x="3694319" y="9121430"/>
                </a:lnTo>
                <a:lnTo>
                  <a:pt x="3746987" y="9115068"/>
                </a:lnTo>
                <a:lnTo>
                  <a:pt x="3750302" y="9114883"/>
                </a:lnTo>
                <a:lnTo>
                  <a:pt x="3753434" y="9115252"/>
                </a:lnTo>
                <a:close/>
              </a:path>
            </a:pathLst>
          </a:custGeom>
          <a:solidFill>
            <a:srgbClr val="FF78E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27" y="161544"/>
            <a:ext cx="10460735" cy="9966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97143" y="1327981"/>
            <a:ext cx="821309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69359" y="4245465"/>
            <a:ext cx="14388465" cy="3709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56889" y="2680186"/>
            <a:ext cx="13294994" cy="5598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758690">
              <a:lnSpc>
                <a:spcPct val="116100"/>
              </a:lnSpc>
              <a:spcBef>
                <a:spcPts val="100"/>
              </a:spcBef>
            </a:pPr>
            <a:r>
              <a:rPr dirty="0" sz="5250" spc="360">
                <a:latin typeface="Trebuchet MS"/>
                <a:cs typeface="Trebuchet MS"/>
              </a:rPr>
              <a:t>NAME</a:t>
            </a:r>
            <a:r>
              <a:rPr dirty="0" sz="5250" spc="-10">
                <a:latin typeface="Trebuchet MS"/>
                <a:cs typeface="Trebuchet MS"/>
              </a:rPr>
              <a:t> </a:t>
            </a:r>
            <a:r>
              <a:rPr dirty="0" sz="5250" spc="-370">
                <a:latin typeface="Trebuchet MS"/>
                <a:cs typeface="Trebuchet MS"/>
              </a:rPr>
              <a:t>:</a:t>
            </a:r>
            <a:r>
              <a:rPr dirty="0" sz="5250" spc="-10">
                <a:latin typeface="Trebuchet MS"/>
                <a:cs typeface="Trebuchet MS"/>
              </a:rPr>
              <a:t> </a:t>
            </a:r>
            <a:r>
              <a:rPr dirty="0" sz="5250" spc="140">
                <a:latin typeface="Trebuchet MS"/>
                <a:cs typeface="Trebuchet MS"/>
              </a:rPr>
              <a:t>AKILN.M </a:t>
            </a:r>
            <a:r>
              <a:rPr dirty="0" sz="5250" spc="95">
                <a:latin typeface="Trebuchet MS"/>
                <a:cs typeface="Trebuchet MS"/>
              </a:rPr>
              <a:t>REGISTER.NO</a:t>
            </a:r>
            <a:r>
              <a:rPr dirty="0" sz="5250" spc="-5">
                <a:latin typeface="Trebuchet MS"/>
                <a:cs typeface="Trebuchet MS"/>
              </a:rPr>
              <a:t> </a:t>
            </a:r>
            <a:r>
              <a:rPr dirty="0" sz="5250" spc="-370">
                <a:latin typeface="Trebuchet MS"/>
                <a:cs typeface="Trebuchet MS"/>
              </a:rPr>
              <a:t>:</a:t>
            </a:r>
            <a:r>
              <a:rPr dirty="0" sz="5250" spc="-5">
                <a:latin typeface="Trebuchet MS"/>
                <a:cs typeface="Trebuchet MS"/>
              </a:rPr>
              <a:t> </a:t>
            </a:r>
            <a:r>
              <a:rPr dirty="0" sz="5250" spc="295">
                <a:latin typeface="Trebuchet MS"/>
                <a:cs typeface="Trebuchet MS"/>
              </a:rPr>
              <a:t>312203228,</a:t>
            </a:r>
            <a:endParaRPr sz="5250">
              <a:latin typeface="Trebuchet MS"/>
              <a:cs typeface="Trebuchet MS"/>
            </a:endParaRPr>
          </a:p>
          <a:p>
            <a:pPr marL="12700" marR="5080" indent="3999865">
              <a:lnSpc>
                <a:spcPct val="116100"/>
              </a:lnSpc>
              <a:tabLst>
                <a:tab pos="2011045" algn="l"/>
              </a:tabLst>
            </a:pPr>
            <a:r>
              <a:rPr dirty="0" sz="5250" spc="355">
                <a:latin typeface="Trebuchet MS"/>
                <a:cs typeface="Trebuchet MS"/>
              </a:rPr>
              <a:t>asunm161312203228 </a:t>
            </a:r>
            <a:r>
              <a:rPr dirty="0" sz="5250" spc="170">
                <a:latin typeface="Trebuchet MS"/>
                <a:cs typeface="Trebuchet MS"/>
              </a:rPr>
              <a:t>DEPARTMENT</a:t>
            </a:r>
            <a:r>
              <a:rPr dirty="0" sz="5250">
                <a:latin typeface="Trebuchet MS"/>
                <a:cs typeface="Trebuchet MS"/>
              </a:rPr>
              <a:t> </a:t>
            </a:r>
            <a:r>
              <a:rPr dirty="0" sz="5250" spc="-370">
                <a:latin typeface="Trebuchet MS"/>
                <a:cs typeface="Trebuchet MS"/>
              </a:rPr>
              <a:t>:</a:t>
            </a:r>
            <a:r>
              <a:rPr dirty="0" sz="5250">
                <a:latin typeface="Trebuchet MS"/>
                <a:cs typeface="Trebuchet MS"/>
              </a:rPr>
              <a:t> </a:t>
            </a:r>
            <a:r>
              <a:rPr dirty="0" sz="5250" spc="190">
                <a:latin typeface="Trebuchet MS"/>
                <a:cs typeface="Trebuchet MS"/>
              </a:rPr>
              <a:t>B.COM</a:t>
            </a:r>
            <a:r>
              <a:rPr dirty="0" sz="5250" spc="5">
                <a:latin typeface="Trebuchet MS"/>
                <a:cs typeface="Trebuchet MS"/>
              </a:rPr>
              <a:t> </a:t>
            </a:r>
            <a:r>
              <a:rPr dirty="0" sz="5250" spc="-370">
                <a:latin typeface="Trebuchet MS"/>
                <a:cs typeface="Trebuchet MS"/>
              </a:rPr>
              <a:t>(</a:t>
            </a:r>
            <a:r>
              <a:rPr dirty="0" sz="5250">
                <a:latin typeface="Trebuchet MS"/>
                <a:cs typeface="Trebuchet MS"/>
              </a:rPr>
              <a:t> </a:t>
            </a:r>
            <a:r>
              <a:rPr dirty="0" sz="5250" spc="145">
                <a:latin typeface="Trebuchet MS"/>
                <a:cs typeface="Trebuchet MS"/>
              </a:rPr>
              <a:t>GENERAL</a:t>
            </a:r>
            <a:r>
              <a:rPr dirty="0" sz="5250">
                <a:latin typeface="Trebuchet MS"/>
                <a:cs typeface="Trebuchet MS"/>
              </a:rPr>
              <a:t> </a:t>
            </a:r>
            <a:r>
              <a:rPr dirty="0" sz="5250" spc="-420">
                <a:latin typeface="Trebuchet MS"/>
                <a:cs typeface="Trebuchet MS"/>
              </a:rPr>
              <a:t>) </a:t>
            </a:r>
            <a:r>
              <a:rPr dirty="0" sz="5250" spc="70">
                <a:latin typeface="Trebuchet MS"/>
                <a:cs typeface="Trebuchet MS"/>
              </a:rPr>
              <a:t>COLLEGE</a:t>
            </a:r>
            <a:r>
              <a:rPr dirty="0" sz="5250" spc="-10">
                <a:latin typeface="Trebuchet MS"/>
                <a:cs typeface="Trebuchet MS"/>
              </a:rPr>
              <a:t> </a:t>
            </a:r>
            <a:r>
              <a:rPr dirty="0" sz="5250" spc="-370">
                <a:latin typeface="Trebuchet MS"/>
                <a:cs typeface="Trebuchet MS"/>
              </a:rPr>
              <a:t>;</a:t>
            </a:r>
            <a:r>
              <a:rPr dirty="0" sz="5250" spc="-5">
                <a:latin typeface="Trebuchet MS"/>
                <a:cs typeface="Trebuchet MS"/>
              </a:rPr>
              <a:t> </a:t>
            </a:r>
            <a:r>
              <a:rPr dirty="0" sz="5250" spc="105">
                <a:latin typeface="Trebuchet MS"/>
                <a:cs typeface="Trebuchet MS"/>
              </a:rPr>
              <a:t>PRINCE</a:t>
            </a:r>
            <a:r>
              <a:rPr dirty="0" sz="5250" spc="-5">
                <a:latin typeface="Trebuchet MS"/>
                <a:cs typeface="Trebuchet MS"/>
              </a:rPr>
              <a:t> </a:t>
            </a:r>
            <a:r>
              <a:rPr dirty="0" sz="5250" spc="229">
                <a:latin typeface="Trebuchet MS"/>
                <a:cs typeface="Trebuchet MS"/>
              </a:rPr>
              <a:t>SHRInVENKATESHWARA </a:t>
            </a:r>
            <a:r>
              <a:rPr dirty="0" sz="5250" spc="180">
                <a:latin typeface="Trebuchet MS"/>
                <a:cs typeface="Trebuchet MS"/>
              </a:rPr>
              <a:t>ARTS</a:t>
            </a:r>
            <a:r>
              <a:rPr dirty="0" sz="5250">
                <a:latin typeface="Trebuchet MS"/>
                <a:cs typeface="Trebuchet MS"/>
              </a:rPr>
              <a:t>	</a:t>
            </a:r>
            <a:r>
              <a:rPr dirty="0" sz="5250" spc="360">
                <a:latin typeface="Trebuchet MS"/>
                <a:cs typeface="Trebuchet MS"/>
              </a:rPr>
              <a:t>AND</a:t>
            </a:r>
            <a:r>
              <a:rPr dirty="0" sz="5250" spc="5">
                <a:latin typeface="Trebuchet MS"/>
                <a:cs typeface="Trebuchet MS"/>
              </a:rPr>
              <a:t> </a:t>
            </a:r>
            <a:r>
              <a:rPr dirty="0" sz="5250" spc="114">
                <a:latin typeface="Trebuchet MS"/>
                <a:cs typeface="Trebuchet MS"/>
              </a:rPr>
              <a:t>SCIENCE</a:t>
            </a:r>
            <a:r>
              <a:rPr dirty="0" sz="5250" spc="5">
                <a:latin typeface="Trebuchet MS"/>
                <a:cs typeface="Trebuchet MS"/>
              </a:rPr>
              <a:t> </a:t>
            </a:r>
            <a:r>
              <a:rPr dirty="0" sz="5250" spc="60">
                <a:latin typeface="Trebuchet MS"/>
                <a:cs typeface="Trebuchet MS"/>
              </a:rPr>
              <a:t>COLLEGE</a:t>
            </a:r>
            <a:endParaRPr sz="5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800587" y="0"/>
            <a:ext cx="10487025" cy="10287000"/>
          </a:xfrm>
          <a:custGeom>
            <a:avLst/>
            <a:gdLst/>
            <a:ahLst/>
            <a:cxnLst/>
            <a:rect l="l" t="t" r="r" b="b"/>
            <a:pathLst>
              <a:path w="10487025" h="10287000">
                <a:moveTo>
                  <a:pt x="10487021" y="10286993"/>
                </a:moveTo>
                <a:lnTo>
                  <a:pt x="0" y="10286993"/>
                </a:lnTo>
                <a:lnTo>
                  <a:pt x="0" y="0"/>
                </a:lnTo>
                <a:lnTo>
                  <a:pt x="10487021" y="0"/>
                </a:lnTo>
                <a:lnTo>
                  <a:pt x="10487021" y="10286993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3" y="3703320"/>
            <a:ext cx="17471135" cy="28407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80808" y="2712286"/>
            <a:ext cx="1159510" cy="50545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150" spc="-60" b="0">
                <a:latin typeface="Georgia"/>
                <a:cs typeface="Georgia"/>
              </a:rPr>
              <a:t>Topic</a:t>
            </a:r>
            <a:r>
              <a:rPr dirty="0" sz="3150" spc="-175" b="0">
                <a:latin typeface="Georgia"/>
                <a:cs typeface="Georgia"/>
              </a:rPr>
              <a:t> </a:t>
            </a:r>
            <a:r>
              <a:rPr dirty="0" sz="3150" spc="-105" b="0">
                <a:latin typeface="Georgia"/>
                <a:cs typeface="Georgia"/>
              </a:rPr>
              <a:t>:</a:t>
            </a:r>
            <a:endParaRPr sz="3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824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8877994" y="1126112"/>
            <a:ext cx="8646795" cy="1752600"/>
          </a:xfrm>
          <a:custGeom>
            <a:avLst/>
            <a:gdLst/>
            <a:ahLst/>
            <a:cxnLst/>
            <a:rect l="l" t="t" r="r" b="b"/>
            <a:pathLst>
              <a:path w="8646794" h="1752600">
                <a:moveTo>
                  <a:pt x="8646616" y="1752600"/>
                </a:moveTo>
                <a:lnTo>
                  <a:pt x="0" y="1752600"/>
                </a:lnTo>
                <a:lnTo>
                  <a:pt x="0" y="0"/>
                </a:lnTo>
                <a:lnTo>
                  <a:pt x="8646616" y="0"/>
                </a:lnTo>
                <a:lnTo>
                  <a:pt x="8646616" y="1752600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8204" y="3833326"/>
            <a:ext cx="4076699" cy="43814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9295689" y="2895600"/>
            <a:ext cx="7748905" cy="6495415"/>
            <a:chOff x="9295689" y="2895600"/>
            <a:chExt cx="7748905" cy="6495415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6373" y="4719152"/>
              <a:ext cx="2085974" cy="37147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295689" y="3693280"/>
              <a:ext cx="6927215" cy="2970530"/>
            </a:xfrm>
            <a:custGeom>
              <a:avLst/>
              <a:gdLst/>
              <a:ahLst/>
              <a:cxnLst/>
              <a:rect l="l" t="t" r="r" b="b"/>
              <a:pathLst>
                <a:path w="6927215" h="2970529">
                  <a:moveTo>
                    <a:pt x="6926632" y="2970214"/>
                  </a:moveTo>
                  <a:lnTo>
                    <a:pt x="0" y="2970214"/>
                  </a:lnTo>
                  <a:lnTo>
                    <a:pt x="0" y="0"/>
                  </a:lnTo>
                  <a:lnTo>
                    <a:pt x="6926632" y="0"/>
                  </a:lnTo>
                  <a:lnTo>
                    <a:pt x="6926632" y="29702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1951" y="2895600"/>
              <a:ext cx="7522463" cy="64952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dirty="0" spc="70"/>
              <a:t> </a:t>
            </a:r>
            <a:r>
              <a:rPr dirty="0"/>
              <a:t>to</a:t>
            </a:r>
            <a:r>
              <a:rPr dirty="0" spc="70"/>
              <a:t> </a:t>
            </a:r>
            <a:r>
              <a:rPr dirty="0"/>
              <a:t>Salary</a:t>
            </a:r>
            <a:r>
              <a:rPr dirty="0" spc="70"/>
              <a:t> </a:t>
            </a:r>
            <a:r>
              <a:rPr dirty="0" spc="-10"/>
              <a:t>Structures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" y="0"/>
              <a:ext cx="18240374" cy="102965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3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18022" y="1389607"/>
            <a:ext cx="6729730" cy="1496060"/>
          </a:xfrm>
          <a:prstGeom prst="rect"/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5720"/>
              </a:lnSpc>
              <a:spcBef>
                <a:spcPts val="335"/>
              </a:spcBef>
            </a:pPr>
            <a:r>
              <a:rPr dirty="0" sz="4850"/>
              <a:t>Importance</a:t>
            </a:r>
            <a:r>
              <a:rPr dirty="0" sz="4850" spc="135"/>
              <a:t> </a:t>
            </a:r>
            <a:r>
              <a:rPr dirty="0" sz="4850" spc="-25"/>
              <a:t>of </a:t>
            </a:r>
            <a:r>
              <a:rPr dirty="0" sz="4850"/>
              <a:t>Compensation</a:t>
            </a:r>
            <a:r>
              <a:rPr dirty="0" sz="4850" spc="540"/>
              <a:t> </a:t>
            </a:r>
            <a:r>
              <a:rPr dirty="0" sz="4850" spc="-10"/>
              <a:t>Analysis</a:t>
            </a:r>
            <a:endParaRPr sz="4850"/>
          </a:p>
        </p:txBody>
      </p:sp>
      <p:sp>
        <p:nvSpPr>
          <p:cNvPr id="6" name="object 6" descr=""/>
          <p:cNvSpPr txBox="1"/>
          <p:nvPr/>
        </p:nvSpPr>
        <p:spPr>
          <a:xfrm>
            <a:off x="9918022" y="2819703"/>
            <a:ext cx="8250555" cy="43935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70"/>
              </a:spcBef>
            </a:pPr>
            <a:r>
              <a:rPr dirty="0" sz="3600" spc="50">
                <a:latin typeface="Verdana"/>
                <a:cs typeface="Verdana"/>
              </a:rPr>
              <a:t>Analyzing</a:t>
            </a:r>
            <a:r>
              <a:rPr dirty="0" sz="3600" spc="-305">
                <a:latin typeface="Verdana"/>
                <a:cs typeface="Verdana"/>
              </a:rPr>
              <a:t> </a:t>
            </a:r>
            <a:r>
              <a:rPr dirty="0" sz="3600" spc="100">
                <a:latin typeface="Verdana"/>
                <a:cs typeface="Verdana"/>
              </a:rPr>
              <a:t>compensation</a:t>
            </a:r>
            <a:r>
              <a:rPr dirty="0" sz="3600" spc="-305">
                <a:latin typeface="Verdana"/>
                <a:cs typeface="Verdana"/>
              </a:rPr>
              <a:t> </a:t>
            </a:r>
            <a:r>
              <a:rPr dirty="0" sz="3600" spc="-25">
                <a:latin typeface="Verdana"/>
                <a:cs typeface="Verdana"/>
              </a:rPr>
              <a:t>is </a:t>
            </a:r>
            <a:r>
              <a:rPr dirty="0" sz="3600" spc="-10">
                <a:latin typeface="Verdana"/>
                <a:cs typeface="Verdana"/>
              </a:rPr>
              <a:t>essential</a:t>
            </a:r>
            <a:r>
              <a:rPr dirty="0" sz="3600" spc="-265">
                <a:latin typeface="Verdana"/>
                <a:cs typeface="Verdana"/>
              </a:rPr>
              <a:t> </a:t>
            </a:r>
            <a:r>
              <a:rPr dirty="0" sz="3600" spc="-20">
                <a:latin typeface="Verdana"/>
                <a:cs typeface="Verdana"/>
              </a:rPr>
              <a:t>for</a:t>
            </a:r>
            <a:r>
              <a:rPr dirty="0" sz="3600" spc="-265">
                <a:latin typeface="Verdana"/>
                <a:cs typeface="Verdana"/>
              </a:rPr>
              <a:t> </a:t>
            </a:r>
            <a:r>
              <a:rPr dirty="0" sz="3600" spc="95">
                <a:latin typeface="Verdana"/>
                <a:cs typeface="Verdana"/>
              </a:rPr>
              <a:t>maintaining</a:t>
            </a:r>
            <a:r>
              <a:rPr dirty="0" sz="3600" spc="-265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equity </a:t>
            </a:r>
            <a:r>
              <a:rPr dirty="0" sz="3600" spc="125">
                <a:latin typeface="Verdana"/>
                <a:cs typeface="Verdana"/>
              </a:rPr>
              <a:t>and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30">
                <a:latin typeface="Verdana"/>
                <a:cs typeface="Verdana"/>
              </a:rPr>
              <a:t>fairness</a:t>
            </a:r>
            <a:r>
              <a:rPr dirty="0" sz="3600" spc="-295">
                <a:latin typeface="Verdana"/>
                <a:cs typeface="Verdana"/>
              </a:rPr>
              <a:t> </a:t>
            </a:r>
            <a:r>
              <a:rPr dirty="0" sz="3600" spc="100">
                <a:latin typeface="Verdana"/>
                <a:cs typeface="Verdana"/>
              </a:rPr>
              <a:t>within</a:t>
            </a:r>
            <a:r>
              <a:rPr dirty="0" sz="3600" spc="-295">
                <a:latin typeface="Verdana"/>
                <a:cs typeface="Verdana"/>
              </a:rPr>
              <a:t> </a:t>
            </a:r>
            <a:r>
              <a:rPr dirty="0" sz="3600" spc="80">
                <a:latin typeface="Verdana"/>
                <a:cs typeface="Verdana"/>
              </a:rPr>
              <a:t>an</a:t>
            </a:r>
            <a:r>
              <a:rPr dirty="0" sz="3600" spc="-300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organization. </a:t>
            </a:r>
            <a:r>
              <a:rPr dirty="0" sz="3600" spc="120">
                <a:latin typeface="Verdana"/>
                <a:cs typeface="Verdana"/>
              </a:rPr>
              <a:t>A</a:t>
            </a:r>
            <a:r>
              <a:rPr dirty="0" sz="3600" spc="-280">
                <a:latin typeface="Verdana"/>
                <a:cs typeface="Verdana"/>
              </a:rPr>
              <a:t> </a:t>
            </a:r>
            <a:r>
              <a:rPr dirty="0" sz="3600" spc="-10">
                <a:latin typeface="Verdana"/>
                <a:cs typeface="Verdana"/>
              </a:rPr>
              <a:t>well-</a:t>
            </a:r>
            <a:r>
              <a:rPr dirty="0" sz="3600" spc="55">
                <a:latin typeface="Verdana"/>
                <a:cs typeface="Verdana"/>
              </a:rPr>
              <a:t>structured</a:t>
            </a:r>
            <a:r>
              <a:rPr dirty="0" sz="3600" spc="-280">
                <a:latin typeface="Verdana"/>
                <a:cs typeface="Verdana"/>
              </a:rPr>
              <a:t> </a:t>
            </a:r>
            <a:r>
              <a:rPr dirty="0" sz="3600" spc="-45">
                <a:latin typeface="Verdana"/>
                <a:cs typeface="Verdana"/>
              </a:rPr>
              <a:t>analysis</a:t>
            </a:r>
            <a:r>
              <a:rPr dirty="0" sz="3600" spc="-280">
                <a:latin typeface="Verdana"/>
                <a:cs typeface="Verdana"/>
              </a:rPr>
              <a:t> </a:t>
            </a:r>
            <a:r>
              <a:rPr dirty="0" sz="3600" spc="35">
                <a:latin typeface="Verdana"/>
                <a:cs typeface="Verdana"/>
              </a:rPr>
              <a:t>helps </a:t>
            </a:r>
            <a:r>
              <a:rPr dirty="0" sz="3600">
                <a:latin typeface="Verdana"/>
                <a:cs typeface="Verdana"/>
              </a:rPr>
              <a:t>identify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 spc="-60">
                <a:latin typeface="Verdana"/>
                <a:cs typeface="Verdana"/>
              </a:rPr>
              <a:t>gaps,</a:t>
            </a:r>
            <a:r>
              <a:rPr dirty="0" sz="3600" spc="-215">
                <a:latin typeface="Verdana"/>
                <a:cs typeface="Verdana"/>
              </a:rPr>
              <a:t> </a:t>
            </a:r>
            <a:r>
              <a:rPr dirty="0" sz="3600" spc="95">
                <a:latin typeface="Verdana"/>
                <a:cs typeface="Verdana"/>
              </a:rPr>
              <a:t>enabling</a:t>
            </a:r>
            <a:r>
              <a:rPr dirty="0" sz="3600" spc="-210">
                <a:latin typeface="Verdana"/>
                <a:cs typeface="Verdana"/>
              </a:rPr>
              <a:t> </a:t>
            </a:r>
            <a:r>
              <a:rPr dirty="0" sz="3600" spc="85">
                <a:latin typeface="Verdana"/>
                <a:cs typeface="Verdana"/>
              </a:rPr>
              <a:t>companies </a:t>
            </a:r>
            <a:r>
              <a:rPr dirty="0" sz="3600" spc="70">
                <a:latin typeface="Verdana"/>
                <a:cs typeface="Verdana"/>
              </a:rPr>
              <a:t>to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adjust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-55">
                <a:latin typeface="Verdana"/>
                <a:cs typeface="Verdana"/>
              </a:rPr>
              <a:t>salaries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125">
                <a:latin typeface="Verdana"/>
                <a:cs typeface="Verdana"/>
              </a:rPr>
              <a:t>and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80">
                <a:latin typeface="Verdana"/>
                <a:cs typeface="Verdana"/>
              </a:rPr>
              <a:t>benefits</a:t>
            </a:r>
            <a:r>
              <a:rPr dirty="0" sz="3600" spc="-290">
                <a:latin typeface="Verdana"/>
                <a:cs typeface="Verdana"/>
              </a:rPr>
              <a:t> </a:t>
            </a:r>
            <a:r>
              <a:rPr dirty="0" sz="3600" spc="45">
                <a:latin typeface="Verdana"/>
                <a:cs typeface="Verdana"/>
              </a:rPr>
              <a:t>to </a:t>
            </a:r>
            <a:r>
              <a:rPr dirty="0" sz="3600" spc="70">
                <a:latin typeface="Verdana"/>
                <a:cs typeface="Verdana"/>
              </a:rPr>
              <a:t>remain</a:t>
            </a:r>
            <a:r>
              <a:rPr dirty="0" sz="3600" spc="-265">
                <a:latin typeface="Verdana"/>
                <a:cs typeface="Verdana"/>
              </a:rPr>
              <a:t> </a:t>
            </a:r>
            <a:r>
              <a:rPr dirty="0" sz="3600" spc="70">
                <a:latin typeface="Verdana"/>
                <a:cs typeface="Verdana"/>
              </a:rPr>
              <a:t>competitive</a:t>
            </a:r>
            <a:r>
              <a:rPr dirty="0" sz="3600" spc="-260">
                <a:latin typeface="Verdana"/>
                <a:cs typeface="Verdana"/>
              </a:rPr>
              <a:t> </a:t>
            </a:r>
            <a:r>
              <a:rPr dirty="0" sz="3600" spc="125">
                <a:latin typeface="Verdana"/>
                <a:cs typeface="Verdana"/>
              </a:rPr>
              <a:t>and</a:t>
            </a:r>
            <a:r>
              <a:rPr dirty="0" sz="3600" spc="-260">
                <a:latin typeface="Verdana"/>
                <a:cs typeface="Verdana"/>
              </a:rPr>
              <a:t> </a:t>
            </a:r>
            <a:r>
              <a:rPr dirty="0" sz="3600">
                <a:latin typeface="Verdana"/>
                <a:cs typeface="Verdana"/>
              </a:rPr>
              <a:t>attract</a:t>
            </a:r>
            <a:r>
              <a:rPr dirty="0" sz="3600" spc="-260">
                <a:latin typeface="Verdana"/>
                <a:cs typeface="Verdana"/>
              </a:rPr>
              <a:t> </a:t>
            </a:r>
            <a:r>
              <a:rPr dirty="0" sz="3600" spc="95">
                <a:latin typeface="Verdana"/>
                <a:cs typeface="Verdana"/>
              </a:rPr>
              <a:t>top </a:t>
            </a:r>
            <a:r>
              <a:rPr dirty="0" sz="3600" spc="-10">
                <a:latin typeface="Verdana"/>
                <a:cs typeface="Verdana"/>
              </a:rPr>
              <a:t>talent.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5" y="1143000"/>
              <a:ext cx="6467474" cy="8000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309221" cy="10287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08399" y="1771167"/>
            <a:ext cx="7938134" cy="189611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50"/>
              </a:spcBef>
            </a:pPr>
            <a:r>
              <a:rPr dirty="0" sz="6100" spc="65"/>
              <a:t>Components</a:t>
            </a:r>
            <a:r>
              <a:rPr dirty="0" sz="6100" spc="90"/>
              <a:t> </a:t>
            </a:r>
            <a:r>
              <a:rPr dirty="0" sz="6100" spc="60"/>
              <a:t>of</a:t>
            </a:r>
            <a:r>
              <a:rPr dirty="0" sz="6100" spc="90"/>
              <a:t> </a:t>
            </a:r>
            <a:r>
              <a:rPr dirty="0" sz="6100" spc="-10"/>
              <a:t>Salary Structures</a:t>
            </a:r>
            <a:endParaRPr sz="6100"/>
          </a:p>
        </p:txBody>
      </p:sp>
      <p:sp>
        <p:nvSpPr>
          <p:cNvPr id="6" name="object 6" descr=""/>
          <p:cNvSpPr txBox="1"/>
          <p:nvPr/>
        </p:nvSpPr>
        <p:spPr>
          <a:xfrm>
            <a:off x="8308399" y="3603249"/>
            <a:ext cx="8411210" cy="460756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284480">
              <a:lnSpc>
                <a:spcPts val="4500"/>
              </a:lnSpc>
              <a:spcBef>
                <a:spcPts val="305"/>
              </a:spcBef>
            </a:pPr>
            <a:r>
              <a:rPr dirty="0" sz="3800" spc="-120">
                <a:latin typeface="Verdana"/>
                <a:cs typeface="Verdana"/>
              </a:rPr>
              <a:t>Salary</a:t>
            </a:r>
            <a:r>
              <a:rPr dirty="0" sz="3800" spc="-270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structures</a:t>
            </a:r>
            <a:r>
              <a:rPr dirty="0" sz="3800" spc="-265">
                <a:latin typeface="Verdana"/>
                <a:cs typeface="Verdana"/>
              </a:rPr>
              <a:t> </a:t>
            </a:r>
            <a:r>
              <a:rPr dirty="0" sz="3800" spc="-20">
                <a:latin typeface="Verdana"/>
                <a:cs typeface="Verdana"/>
              </a:rPr>
              <a:t>typically</a:t>
            </a:r>
            <a:r>
              <a:rPr dirty="0" sz="3800" spc="-265">
                <a:latin typeface="Verdana"/>
                <a:cs typeface="Verdana"/>
              </a:rPr>
              <a:t> </a:t>
            </a:r>
            <a:r>
              <a:rPr dirty="0" sz="3800" spc="80">
                <a:latin typeface="Verdana"/>
                <a:cs typeface="Verdana"/>
              </a:rPr>
              <a:t>include </a:t>
            </a:r>
            <a:r>
              <a:rPr dirty="0" sz="3800">
                <a:latin typeface="Verdana"/>
                <a:cs typeface="Verdana"/>
              </a:rPr>
              <a:t>base</a:t>
            </a:r>
            <a:r>
              <a:rPr dirty="0" sz="3800" spc="-305">
                <a:latin typeface="Verdana"/>
                <a:cs typeface="Verdana"/>
              </a:rPr>
              <a:t> </a:t>
            </a:r>
            <a:r>
              <a:rPr dirty="0" sz="3800" spc="-160">
                <a:latin typeface="Verdana"/>
                <a:cs typeface="Verdana"/>
              </a:rPr>
              <a:t>pay,</a:t>
            </a:r>
            <a:r>
              <a:rPr dirty="0" sz="3800" spc="-300">
                <a:latin typeface="Verdana"/>
                <a:cs typeface="Verdana"/>
              </a:rPr>
              <a:t> </a:t>
            </a:r>
            <a:r>
              <a:rPr dirty="0" sz="3800" spc="-30">
                <a:latin typeface="Verdana"/>
                <a:cs typeface="Verdana"/>
              </a:rPr>
              <a:t>bonuses,</a:t>
            </a:r>
            <a:r>
              <a:rPr dirty="0" sz="3800" spc="-305">
                <a:latin typeface="Verdana"/>
                <a:cs typeface="Verdana"/>
              </a:rPr>
              <a:t> </a:t>
            </a:r>
            <a:r>
              <a:rPr dirty="0" sz="3800" spc="110">
                <a:latin typeface="Verdana"/>
                <a:cs typeface="Verdana"/>
              </a:rPr>
              <a:t>and</a:t>
            </a:r>
            <a:r>
              <a:rPr dirty="0" sz="3800" spc="-300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benefits.</a:t>
            </a:r>
            <a:endParaRPr sz="3800">
              <a:latin typeface="Verdana"/>
              <a:cs typeface="Verdana"/>
            </a:endParaRPr>
          </a:p>
          <a:p>
            <a:pPr marL="12700" marR="5080">
              <a:lnSpc>
                <a:spcPts val="4500"/>
              </a:lnSpc>
            </a:pPr>
            <a:r>
              <a:rPr dirty="0" sz="3800" spc="85">
                <a:latin typeface="Verdana"/>
                <a:cs typeface="Verdana"/>
              </a:rPr>
              <a:t>Understanding</a:t>
            </a:r>
            <a:r>
              <a:rPr dirty="0" sz="3800" spc="-245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these</a:t>
            </a:r>
            <a:r>
              <a:rPr dirty="0" sz="3800" spc="-245">
                <a:latin typeface="Verdana"/>
                <a:cs typeface="Verdana"/>
              </a:rPr>
              <a:t> </a:t>
            </a:r>
            <a:r>
              <a:rPr dirty="0" sz="3800" spc="100">
                <a:latin typeface="Verdana"/>
                <a:cs typeface="Verdana"/>
              </a:rPr>
              <a:t>components </a:t>
            </a:r>
            <a:r>
              <a:rPr dirty="0" sz="3800">
                <a:latin typeface="Verdana"/>
                <a:cs typeface="Verdana"/>
              </a:rPr>
              <a:t>allows</a:t>
            </a:r>
            <a:r>
              <a:rPr dirty="0" sz="3800" spc="-235">
                <a:latin typeface="Verdana"/>
                <a:cs typeface="Verdana"/>
              </a:rPr>
              <a:t> </a:t>
            </a:r>
            <a:r>
              <a:rPr dirty="0" sz="3800">
                <a:latin typeface="Verdana"/>
                <a:cs typeface="Verdana"/>
              </a:rPr>
              <a:t>organizations</a:t>
            </a:r>
            <a:r>
              <a:rPr dirty="0" sz="3800" spc="-229">
                <a:latin typeface="Verdana"/>
                <a:cs typeface="Verdana"/>
              </a:rPr>
              <a:t> </a:t>
            </a:r>
            <a:r>
              <a:rPr dirty="0" sz="3800" spc="55">
                <a:latin typeface="Verdana"/>
                <a:cs typeface="Verdana"/>
              </a:rPr>
              <a:t>to</a:t>
            </a:r>
            <a:r>
              <a:rPr dirty="0" sz="3800" spc="-229">
                <a:latin typeface="Verdana"/>
                <a:cs typeface="Verdana"/>
              </a:rPr>
              <a:t> </a:t>
            </a:r>
            <a:r>
              <a:rPr dirty="0" sz="3800" spc="75">
                <a:latin typeface="Verdana"/>
                <a:cs typeface="Verdana"/>
              </a:rPr>
              <a:t>design</a:t>
            </a:r>
            <a:r>
              <a:rPr dirty="0" sz="3800" spc="-229">
                <a:latin typeface="Verdana"/>
                <a:cs typeface="Verdana"/>
              </a:rPr>
              <a:t> </a:t>
            </a:r>
            <a:r>
              <a:rPr dirty="0" sz="3800" spc="-50">
                <a:latin typeface="Verdana"/>
                <a:cs typeface="Verdana"/>
              </a:rPr>
              <a:t>a </a:t>
            </a:r>
            <a:r>
              <a:rPr dirty="0" sz="3800" spc="55">
                <a:latin typeface="Verdana"/>
                <a:cs typeface="Verdana"/>
              </a:rPr>
              <a:t>comprehensive</a:t>
            </a:r>
            <a:r>
              <a:rPr dirty="0" sz="3800" spc="-335">
                <a:latin typeface="Verdana"/>
                <a:cs typeface="Verdana"/>
              </a:rPr>
              <a:t> </a:t>
            </a:r>
            <a:r>
              <a:rPr dirty="0" sz="3800" spc="75">
                <a:latin typeface="Verdana"/>
                <a:cs typeface="Verdana"/>
              </a:rPr>
              <a:t>compensation </a:t>
            </a:r>
            <a:r>
              <a:rPr dirty="0" sz="3800" spc="80">
                <a:latin typeface="Verdana"/>
                <a:cs typeface="Verdana"/>
              </a:rPr>
              <a:t>package</a:t>
            </a:r>
            <a:r>
              <a:rPr dirty="0" sz="3800" spc="-330">
                <a:latin typeface="Verdana"/>
                <a:cs typeface="Verdana"/>
              </a:rPr>
              <a:t> </a:t>
            </a:r>
            <a:r>
              <a:rPr dirty="0" sz="3800" spc="50">
                <a:latin typeface="Verdana"/>
                <a:cs typeface="Verdana"/>
              </a:rPr>
              <a:t>that</a:t>
            </a:r>
            <a:r>
              <a:rPr dirty="0" sz="3800" spc="-330">
                <a:latin typeface="Verdana"/>
                <a:cs typeface="Verdana"/>
              </a:rPr>
              <a:t> </a:t>
            </a:r>
            <a:r>
              <a:rPr dirty="0" sz="3800" spc="60">
                <a:latin typeface="Verdana"/>
                <a:cs typeface="Verdana"/>
              </a:rPr>
              <a:t>meets</a:t>
            </a:r>
            <a:r>
              <a:rPr dirty="0" sz="3800" spc="-330">
                <a:latin typeface="Verdana"/>
                <a:cs typeface="Verdana"/>
              </a:rPr>
              <a:t> </a:t>
            </a:r>
            <a:r>
              <a:rPr dirty="0" sz="3800" spc="75">
                <a:latin typeface="Verdana"/>
                <a:cs typeface="Verdana"/>
              </a:rPr>
              <a:t>the</a:t>
            </a:r>
            <a:r>
              <a:rPr dirty="0" sz="3800" spc="-325">
                <a:latin typeface="Verdana"/>
                <a:cs typeface="Verdana"/>
              </a:rPr>
              <a:t> </a:t>
            </a:r>
            <a:r>
              <a:rPr dirty="0" sz="3800" spc="60">
                <a:latin typeface="Verdana"/>
                <a:cs typeface="Verdana"/>
              </a:rPr>
              <a:t>needs</a:t>
            </a:r>
            <a:r>
              <a:rPr dirty="0" sz="3800" spc="-330">
                <a:latin typeface="Verdana"/>
                <a:cs typeface="Verdana"/>
              </a:rPr>
              <a:t> </a:t>
            </a:r>
            <a:r>
              <a:rPr dirty="0" sz="3800" spc="-25">
                <a:latin typeface="Verdana"/>
                <a:cs typeface="Verdana"/>
              </a:rPr>
              <a:t>of </a:t>
            </a:r>
            <a:r>
              <a:rPr dirty="0" sz="3800">
                <a:latin typeface="Verdana"/>
                <a:cs typeface="Verdana"/>
              </a:rPr>
              <a:t>employees</a:t>
            </a:r>
            <a:r>
              <a:rPr dirty="0" sz="3800" spc="-240">
                <a:latin typeface="Verdana"/>
                <a:cs typeface="Verdana"/>
              </a:rPr>
              <a:t> </a:t>
            </a:r>
            <a:r>
              <a:rPr dirty="0" sz="3800" spc="70">
                <a:latin typeface="Verdana"/>
                <a:cs typeface="Verdana"/>
              </a:rPr>
              <a:t>while</a:t>
            </a:r>
            <a:r>
              <a:rPr dirty="0" sz="3800" spc="-240">
                <a:latin typeface="Verdana"/>
                <a:cs typeface="Verdana"/>
              </a:rPr>
              <a:t> </a:t>
            </a:r>
            <a:r>
              <a:rPr dirty="0" sz="3800" spc="80">
                <a:latin typeface="Verdana"/>
                <a:cs typeface="Verdana"/>
              </a:rPr>
              <a:t>aligning</a:t>
            </a:r>
            <a:r>
              <a:rPr dirty="0" sz="3800" spc="-240">
                <a:latin typeface="Verdana"/>
                <a:cs typeface="Verdana"/>
              </a:rPr>
              <a:t> </a:t>
            </a:r>
            <a:r>
              <a:rPr dirty="0" sz="3800" spc="100">
                <a:latin typeface="Verdana"/>
                <a:cs typeface="Verdana"/>
              </a:rPr>
              <a:t>with</a:t>
            </a:r>
            <a:r>
              <a:rPr dirty="0" sz="3800" spc="-235">
                <a:latin typeface="Verdana"/>
                <a:cs typeface="Verdana"/>
              </a:rPr>
              <a:t> </a:t>
            </a:r>
            <a:r>
              <a:rPr dirty="0" sz="3800" spc="50">
                <a:latin typeface="Verdana"/>
                <a:cs typeface="Verdana"/>
              </a:rPr>
              <a:t>the </a:t>
            </a:r>
            <a:r>
              <a:rPr dirty="0" sz="3800">
                <a:latin typeface="Verdana"/>
                <a:cs typeface="Verdana"/>
              </a:rPr>
              <a:t>company’s</a:t>
            </a:r>
            <a:r>
              <a:rPr dirty="0" sz="3800" spc="-160">
                <a:latin typeface="Verdana"/>
                <a:cs typeface="Verdana"/>
              </a:rPr>
              <a:t> </a:t>
            </a:r>
            <a:r>
              <a:rPr dirty="0" sz="3800" spc="65">
                <a:latin typeface="Verdana"/>
                <a:cs typeface="Verdana"/>
              </a:rPr>
              <a:t>financial</a:t>
            </a:r>
            <a:r>
              <a:rPr dirty="0" sz="3800" spc="-160">
                <a:latin typeface="Verdana"/>
                <a:cs typeface="Verdana"/>
              </a:rPr>
              <a:t> </a:t>
            </a:r>
            <a:r>
              <a:rPr dirty="0" sz="3800" spc="-10">
                <a:latin typeface="Verdana"/>
                <a:cs typeface="Verdana"/>
              </a:rPr>
              <a:t>goals.</a:t>
            </a:r>
            <a:endParaRPr sz="38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2" y="22224"/>
            <a:ext cx="18292781" cy="10274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4995" y="1143000"/>
              <a:ext cx="6467474" cy="8000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179880"/>
              <a:ext cx="4120515" cy="4116704"/>
            </a:xfrm>
            <a:custGeom>
              <a:avLst/>
              <a:gdLst/>
              <a:ahLst/>
              <a:cxnLst/>
              <a:rect l="l" t="t" r="r" b="b"/>
              <a:pathLst>
                <a:path w="4120515" h="4116704">
                  <a:moveTo>
                    <a:pt x="501827" y="3243935"/>
                  </a:moveTo>
                  <a:lnTo>
                    <a:pt x="400227" y="3243935"/>
                  </a:lnTo>
                  <a:lnTo>
                    <a:pt x="400227" y="50800"/>
                  </a:lnTo>
                  <a:lnTo>
                    <a:pt x="404220" y="31027"/>
                  </a:lnTo>
                  <a:lnTo>
                    <a:pt x="415107" y="14879"/>
                  </a:lnTo>
                  <a:lnTo>
                    <a:pt x="431254" y="3992"/>
                  </a:lnTo>
                  <a:lnTo>
                    <a:pt x="451028" y="0"/>
                  </a:lnTo>
                  <a:lnTo>
                    <a:pt x="470800" y="3992"/>
                  </a:lnTo>
                  <a:lnTo>
                    <a:pt x="486948" y="14879"/>
                  </a:lnTo>
                  <a:lnTo>
                    <a:pt x="497835" y="31027"/>
                  </a:lnTo>
                  <a:lnTo>
                    <a:pt x="501827" y="50800"/>
                  </a:lnTo>
                  <a:lnTo>
                    <a:pt x="501827" y="3243935"/>
                  </a:lnTo>
                  <a:close/>
                </a:path>
                <a:path w="4120515" h="4116704">
                  <a:moveTo>
                    <a:pt x="4058030" y="3345535"/>
                  </a:moveTo>
                  <a:lnTo>
                    <a:pt x="50799" y="3345535"/>
                  </a:lnTo>
                  <a:lnTo>
                    <a:pt x="31027" y="3341542"/>
                  </a:lnTo>
                  <a:lnTo>
                    <a:pt x="14879" y="3330655"/>
                  </a:lnTo>
                  <a:lnTo>
                    <a:pt x="3992" y="3314508"/>
                  </a:lnTo>
                  <a:lnTo>
                    <a:pt x="0" y="3294735"/>
                  </a:lnTo>
                  <a:lnTo>
                    <a:pt x="3992" y="3274962"/>
                  </a:lnTo>
                  <a:lnTo>
                    <a:pt x="14879" y="3258814"/>
                  </a:lnTo>
                  <a:lnTo>
                    <a:pt x="31027" y="3247927"/>
                  </a:lnTo>
                  <a:lnTo>
                    <a:pt x="50799" y="3243935"/>
                  </a:lnTo>
                  <a:lnTo>
                    <a:pt x="763295" y="3243935"/>
                  </a:lnTo>
                  <a:lnTo>
                    <a:pt x="763295" y="50800"/>
                  </a:lnTo>
                  <a:lnTo>
                    <a:pt x="767287" y="31027"/>
                  </a:lnTo>
                  <a:lnTo>
                    <a:pt x="778174" y="14879"/>
                  </a:lnTo>
                  <a:lnTo>
                    <a:pt x="794322" y="3992"/>
                  </a:lnTo>
                  <a:lnTo>
                    <a:pt x="814095" y="0"/>
                  </a:lnTo>
                  <a:lnTo>
                    <a:pt x="833868" y="3992"/>
                  </a:lnTo>
                  <a:lnTo>
                    <a:pt x="850015" y="14879"/>
                  </a:lnTo>
                  <a:lnTo>
                    <a:pt x="860902" y="31027"/>
                  </a:lnTo>
                  <a:lnTo>
                    <a:pt x="864895" y="50800"/>
                  </a:lnTo>
                  <a:lnTo>
                    <a:pt x="864895" y="3243935"/>
                  </a:lnTo>
                  <a:lnTo>
                    <a:pt x="4058031" y="3243935"/>
                  </a:lnTo>
                  <a:lnTo>
                    <a:pt x="4077803" y="3247927"/>
                  </a:lnTo>
                  <a:lnTo>
                    <a:pt x="4093951" y="3258814"/>
                  </a:lnTo>
                  <a:lnTo>
                    <a:pt x="4104838" y="3274962"/>
                  </a:lnTo>
                  <a:lnTo>
                    <a:pt x="4108830" y="3294735"/>
                  </a:lnTo>
                  <a:lnTo>
                    <a:pt x="4104838" y="3314508"/>
                  </a:lnTo>
                  <a:lnTo>
                    <a:pt x="4093951" y="3330655"/>
                  </a:lnTo>
                  <a:lnTo>
                    <a:pt x="4077803" y="3341542"/>
                  </a:lnTo>
                  <a:lnTo>
                    <a:pt x="4058030" y="3345535"/>
                  </a:lnTo>
                  <a:close/>
                </a:path>
                <a:path w="4120515" h="4116704">
                  <a:moveTo>
                    <a:pt x="501827" y="3607002"/>
                  </a:moveTo>
                  <a:lnTo>
                    <a:pt x="400227" y="3607002"/>
                  </a:lnTo>
                  <a:lnTo>
                    <a:pt x="400227" y="3345535"/>
                  </a:lnTo>
                  <a:lnTo>
                    <a:pt x="501827" y="3345535"/>
                  </a:lnTo>
                  <a:lnTo>
                    <a:pt x="501827" y="3607002"/>
                  </a:lnTo>
                  <a:close/>
                </a:path>
                <a:path w="4120515" h="4116704">
                  <a:moveTo>
                    <a:pt x="864895" y="3607002"/>
                  </a:moveTo>
                  <a:lnTo>
                    <a:pt x="763295" y="3607002"/>
                  </a:lnTo>
                  <a:lnTo>
                    <a:pt x="763295" y="3345535"/>
                  </a:lnTo>
                  <a:lnTo>
                    <a:pt x="864895" y="3345535"/>
                  </a:lnTo>
                  <a:lnTo>
                    <a:pt x="864895" y="3607002"/>
                  </a:lnTo>
                  <a:close/>
                </a:path>
                <a:path w="4120515" h="4116704">
                  <a:moveTo>
                    <a:pt x="4058030" y="3708602"/>
                  </a:moveTo>
                  <a:lnTo>
                    <a:pt x="50799" y="3708602"/>
                  </a:lnTo>
                  <a:lnTo>
                    <a:pt x="31027" y="3704610"/>
                  </a:lnTo>
                  <a:lnTo>
                    <a:pt x="14879" y="3693723"/>
                  </a:lnTo>
                  <a:lnTo>
                    <a:pt x="3992" y="3677575"/>
                  </a:lnTo>
                  <a:lnTo>
                    <a:pt x="0" y="3657802"/>
                  </a:lnTo>
                  <a:lnTo>
                    <a:pt x="3992" y="3638029"/>
                  </a:lnTo>
                  <a:lnTo>
                    <a:pt x="14879" y="3621882"/>
                  </a:lnTo>
                  <a:lnTo>
                    <a:pt x="31027" y="3610995"/>
                  </a:lnTo>
                  <a:lnTo>
                    <a:pt x="50799" y="3607002"/>
                  </a:lnTo>
                  <a:lnTo>
                    <a:pt x="4058030" y="3607002"/>
                  </a:lnTo>
                  <a:lnTo>
                    <a:pt x="4077803" y="3610995"/>
                  </a:lnTo>
                  <a:lnTo>
                    <a:pt x="4093951" y="3621882"/>
                  </a:lnTo>
                  <a:lnTo>
                    <a:pt x="4104838" y="3638029"/>
                  </a:lnTo>
                  <a:lnTo>
                    <a:pt x="4108830" y="3657802"/>
                  </a:lnTo>
                  <a:lnTo>
                    <a:pt x="4104838" y="3677575"/>
                  </a:lnTo>
                  <a:lnTo>
                    <a:pt x="4093951" y="3693723"/>
                  </a:lnTo>
                  <a:lnTo>
                    <a:pt x="4077803" y="3704610"/>
                  </a:lnTo>
                  <a:lnTo>
                    <a:pt x="4058030" y="3708602"/>
                  </a:lnTo>
                  <a:close/>
                </a:path>
                <a:path w="4120515" h="4116704">
                  <a:moveTo>
                    <a:pt x="468801" y="4105242"/>
                  </a:moveTo>
                  <a:lnTo>
                    <a:pt x="433253" y="4105242"/>
                  </a:lnTo>
                  <a:lnTo>
                    <a:pt x="431254" y="4104838"/>
                  </a:lnTo>
                  <a:lnTo>
                    <a:pt x="415107" y="4093951"/>
                  </a:lnTo>
                  <a:lnTo>
                    <a:pt x="404220" y="4077803"/>
                  </a:lnTo>
                  <a:lnTo>
                    <a:pt x="400227" y="4058030"/>
                  </a:lnTo>
                  <a:lnTo>
                    <a:pt x="400227" y="3708602"/>
                  </a:lnTo>
                  <a:lnTo>
                    <a:pt x="501827" y="3708602"/>
                  </a:lnTo>
                  <a:lnTo>
                    <a:pt x="501827" y="4058030"/>
                  </a:lnTo>
                  <a:lnTo>
                    <a:pt x="497835" y="4077803"/>
                  </a:lnTo>
                  <a:lnTo>
                    <a:pt x="486948" y="4093951"/>
                  </a:lnTo>
                  <a:lnTo>
                    <a:pt x="470800" y="4104838"/>
                  </a:lnTo>
                  <a:lnTo>
                    <a:pt x="468801" y="4105242"/>
                  </a:lnTo>
                  <a:close/>
                </a:path>
                <a:path w="4120515" h="4116704">
                  <a:moveTo>
                    <a:pt x="831869" y="4105242"/>
                  </a:moveTo>
                  <a:lnTo>
                    <a:pt x="796321" y="4105242"/>
                  </a:lnTo>
                  <a:lnTo>
                    <a:pt x="794322" y="4104838"/>
                  </a:lnTo>
                  <a:lnTo>
                    <a:pt x="778174" y="4093951"/>
                  </a:lnTo>
                  <a:lnTo>
                    <a:pt x="767287" y="4077803"/>
                  </a:lnTo>
                  <a:lnTo>
                    <a:pt x="763295" y="4058030"/>
                  </a:lnTo>
                  <a:lnTo>
                    <a:pt x="763295" y="3708602"/>
                  </a:lnTo>
                  <a:lnTo>
                    <a:pt x="864895" y="3708602"/>
                  </a:lnTo>
                  <a:lnTo>
                    <a:pt x="864895" y="4058030"/>
                  </a:lnTo>
                  <a:lnTo>
                    <a:pt x="860902" y="4077803"/>
                  </a:lnTo>
                  <a:lnTo>
                    <a:pt x="850015" y="4093951"/>
                  </a:lnTo>
                  <a:lnTo>
                    <a:pt x="833868" y="4104838"/>
                  </a:lnTo>
                  <a:lnTo>
                    <a:pt x="831869" y="4105242"/>
                  </a:lnTo>
                  <a:close/>
                </a:path>
              </a:pathLst>
            </a:custGeom>
            <a:solidFill>
              <a:srgbClr val="FAD4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31295" y="1582546"/>
            <a:ext cx="7561580" cy="183896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0"/>
              </a:spcBef>
            </a:pPr>
            <a:r>
              <a:rPr dirty="0" sz="5900" spc="-25">
                <a:latin typeface="Trebuchet MS"/>
                <a:cs typeface="Trebuchet MS"/>
              </a:rPr>
              <a:t>Strategies</a:t>
            </a:r>
            <a:r>
              <a:rPr dirty="0" sz="5900" spc="-350">
                <a:latin typeface="Trebuchet MS"/>
                <a:cs typeface="Trebuchet MS"/>
              </a:rPr>
              <a:t> </a:t>
            </a:r>
            <a:r>
              <a:rPr dirty="0" sz="5900">
                <a:latin typeface="Trebuchet MS"/>
                <a:cs typeface="Trebuchet MS"/>
              </a:rPr>
              <a:t>for</a:t>
            </a:r>
            <a:r>
              <a:rPr dirty="0" sz="5900" spc="-345">
                <a:latin typeface="Trebuchet MS"/>
                <a:cs typeface="Trebuchet MS"/>
              </a:rPr>
              <a:t> </a:t>
            </a:r>
            <a:r>
              <a:rPr dirty="0" sz="5900" spc="400">
                <a:latin typeface="Trebuchet MS"/>
                <a:cs typeface="Trebuchet MS"/>
              </a:rPr>
              <a:t>E</a:t>
            </a:r>
            <a:r>
              <a:rPr dirty="0" sz="5900" spc="-345">
                <a:latin typeface="Trebuchet MS"/>
                <a:cs typeface="Trebuchet MS"/>
              </a:rPr>
              <a:t> </a:t>
            </a:r>
            <a:r>
              <a:rPr dirty="0" sz="5900" spc="-160">
                <a:latin typeface="Trebuchet MS"/>
                <a:cs typeface="Trebuchet MS"/>
              </a:rPr>
              <a:t>ective </a:t>
            </a:r>
            <a:r>
              <a:rPr dirty="0" sz="5900" spc="45">
                <a:latin typeface="Trebuchet MS"/>
                <a:cs typeface="Trebuchet MS"/>
              </a:rPr>
              <a:t>Compensation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31295" y="3372854"/>
            <a:ext cx="8661400" cy="51352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55"/>
              </a:spcBef>
            </a:pPr>
            <a:r>
              <a:rPr dirty="0" sz="3700" spc="70">
                <a:latin typeface="Verdana"/>
                <a:cs typeface="Verdana"/>
              </a:rPr>
              <a:t>Implementing</a:t>
            </a:r>
            <a:r>
              <a:rPr dirty="0" sz="3700" spc="-32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effective </a:t>
            </a:r>
            <a:r>
              <a:rPr dirty="0" sz="3700" spc="65">
                <a:latin typeface="Verdana"/>
                <a:cs typeface="Verdana"/>
              </a:rPr>
              <a:t>compensation</a:t>
            </a:r>
            <a:r>
              <a:rPr dirty="0" sz="3700" spc="-290">
                <a:latin typeface="Verdana"/>
                <a:cs typeface="Verdana"/>
              </a:rPr>
              <a:t> </a:t>
            </a:r>
            <a:r>
              <a:rPr dirty="0" sz="3700" spc="-20">
                <a:latin typeface="Verdana"/>
                <a:cs typeface="Verdana"/>
              </a:rPr>
              <a:t>strategies</a:t>
            </a:r>
            <a:r>
              <a:rPr dirty="0" sz="3700" spc="-285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involves </a:t>
            </a:r>
            <a:r>
              <a:rPr dirty="0" sz="3700">
                <a:latin typeface="Verdana"/>
                <a:cs typeface="Verdana"/>
              </a:rPr>
              <a:t>regular</a:t>
            </a:r>
            <a:r>
              <a:rPr dirty="0" sz="3700" spc="-20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market</a:t>
            </a:r>
            <a:r>
              <a:rPr dirty="0" sz="3700" spc="-200">
                <a:latin typeface="Verdana"/>
                <a:cs typeface="Verdana"/>
              </a:rPr>
              <a:t> </a:t>
            </a:r>
            <a:r>
              <a:rPr dirty="0" sz="3700" spc="-130">
                <a:latin typeface="Verdana"/>
                <a:cs typeface="Verdana"/>
              </a:rPr>
              <a:t>analysis,</a:t>
            </a:r>
            <a:r>
              <a:rPr dirty="0" sz="3700" spc="-20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employee </a:t>
            </a:r>
            <a:r>
              <a:rPr dirty="0" sz="3700" spc="-20">
                <a:latin typeface="Verdana"/>
                <a:cs typeface="Verdana"/>
              </a:rPr>
              <a:t>feedback,</a:t>
            </a:r>
            <a:r>
              <a:rPr dirty="0" sz="3700" spc="-320">
                <a:latin typeface="Verdana"/>
                <a:cs typeface="Verdana"/>
              </a:rPr>
              <a:t> </a:t>
            </a:r>
            <a:r>
              <a:rPr dirty="0" sz="3700" spc="85">
                <a:latin typeface="Verdana"/>
                <a:cs typeface="Verdana"/>
              </a:rPr>
              <a:t>and</a:t>
            </a:r>
            <a:r>
              <a:rPr dirty="0" sz="3700" spc="-315">
                <a:latin typeface="Verdana"/>
                <a:cs typeface="Verdana"/>
              </a:rPr>
              <a:t> </a:t>
            </a:r>
            <a:r>
              <a:rPr dirty="0" sz="3700" spc="80">
                <a:latin typeface="Verdana"/>
                <a:cs typeface="Verdana"/>
              </a:rPr>
              <a:t>alignment</a:t>
            </a:r>
            <a:r>
              <a:rPr dirty="0" sz="3700" spc="-315">
                <a:latin typeface="Verdana"/>
                <a:cs typeface="Verdana"/>
              </a:rPr>
              <a:t> </a:t>
            </a:r>
            <a:r>
              <a:rPr dirty="0" sz="3700" spc="70">
                <a:latin typeface="Verdana"/>
                <a:cs typeface="Verdana"/>
              </a:rPr>
              <a:t>with </a:t>
            </a:r>
            <a:r>
              <a:rPr dirty="0" sz="3700">
                <a:latin typeface="Verdana"/>
                <a:cs typeface="Verdana"/>
              </a:rPr>
              <a:t>organizational</a:t>
            </a:r>
            <a:r>
              <a:rPr dirty="0" sz="3700" spc="-200">
                <a:latin typeface="Verdana"/>
                <a:cs typeface="Verdana"/>
              </a:rPr>
              <a:t> </a:t>
            </a:r>
            <a:r>
              <a:rPr dirty="0" sz="3700" spc="-95">
                <a:latin typeface="Verdana"/>
                <a:cs typeface="Verdana"/>
              </a:rPr>
              <a:t>goals.</a:t>
            </a:r>
            <a:r>
              <a:rPr dirty="0" sz="3700" spc="-195">
                <a:latin typeface="Verdana"/>
                <a:cs typeface="Verdana"/>
              </a:rPr>
              <a:t> </a:t>
            </a:r>
            <a:r>
              <a:rPr dirty="0" sz="3700" spc="45">
                <a:latin typeface="Verdana"/>
                <a:cs typeface="Verdana"/>
              </a:rPr>
              <a:t>Companies </a:t>
            </a:r>
            <a:r>
              <a:rPr dirty="0" sz="3700" spc="55">
                <a:latin typeface="Verdana"/>
                <a:cs typeface="Verdana"/>
              </a:rPr>
              <a:t>should</a:t>
            </a:r>
            <a:r>
              <a:rPr dirty="0" sz="3700" spc="-28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prioritize</a:t>
            </a:r>
            <a:r>
              <a:rPr dirty="0" sz="3700" spc="-280">
                <a:latin typeface="Verdana"/>
                <a:cs typeface="Verdana"/>
              </a:rPr>
              <a:t> </a:t>
            </a:r>
            <a:r>
              <a:rPr dirty="0" sz="3700" spc="-10">
                <a:latin typeface="Verdana"/>
                <a:cs typeface="Verdana"/>
              </a:rPr>
              <a:t>transparency</a:t>
            </a:r>
            <a:r>
              <a:rPr dirty="0" sz="3700" spc="-275">
                <a:latin typeface="Verdana"/>
                <a:cs typeface="Verdana"/>
              </a:rPr>
              <a:t> </a:t>
            </a:r>
            <a:r>
              <a:rPr dirty="0" sz="3700" spc="60">
                <a:latin typeface="Verdana"/>
                <a:cs typeface="Verdana"/>
              </a:rPr>
              <a:t>and </a:t>
            </a:r>
            <a:r>
              <a:rPr dirty="0" sz="3700" spc="95">
                <a:latin typeface="Verdana"/>
                <a:cs typeface="Verdana"/>
              </a:rPr>
              <a:t>communication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to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 spc="-40">
                <a:latin typeface="Verdana"/>
                <a:cs typeface="Verdana"/>
              </a:rPr>
              <a:t>foster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 spc="-75">
                <a:latin typeface="Verdana"/>
                <a:cs typeface="Verdana"/>
              </a:rPr>
              <a:t>a</a:t>
            </a:r>
            <a:r>
              <a:rPr dirty="0" sz="3700" spc="-295">
                <a:latin typeface="Verdana"/>
                <a:cs typeface="Verdana"/>
              </a:rPr>
              <a:t> </a:t>
            </a:r>
            <a:r>
              <a:rPr dirty="0" sz="3700" spc="50">
                <a:latin typeface="Verdana"/>
                <a:cs typeface="Verdana"/>
              </a:rPr>
              <a:t>culture</a:t>
            </a:r>
            <a:r>
              <a:rPr dirty="0" sz="3700" spc="-300">
                <a:latin typeface="Verdana"/>
                <a:cs typeface="Verdana"/>
              </a:rPr>
              <a:t> </a:t>
            </a:r>
            <a:r>
              <a:rPr dirty="0" sz="3700" spc="-25">
                <a:latin typeface="Verdana"/>
                <a:cs typeface="Verdana"/>
              </a:rPr>
              <a:t>of </a:t>
            </a:r>
            <a:r>
              <a:rPr dirty="0" sz="3700" spc="-10">
                <a:latin typeface="Verdana"/>
                <a:cs typeface="Verdana"/>
              </a:rPr>
              <a:t>trust</a:t>
            </a:r>
            <a:r>
              <a:rPr dirty="0" sz="3700" spc="-240">
                <a:latin typeface="Verdana"/>
                <a:cs typeface="Verdana"/>
              </a:rPr>
              <a:t> </a:t>
            </a:r>
            <a:r>
              <a:rPr dirty="0" sz="3700" spc="85">
                <a:latin typeface="Verdana"/>
                <a:cs typeface="Verdana"/>
              </a:rPr>
              <a:t>and</a:t>
            </a:r>
            <a:r>
              <a:rPr dirty="0" sz="3700" spc="-240">
                <a:latin typeface="Verdana"/>
                <a:cs typeface="Verdana"/>
              </a:rPr>
              <a:t> </a:t>
            </a:r>
            <a:r>
              <a:rPr dirty="0" sz="3700">
                <a:latin typeface="Verdana"/>
                <a:cs typeface="Verdana"/>
              </a:rPr>
              <a:t>motivation</a:t>
            </a:r>
            <a:r>
              <a:rPr dirty="0" sz="3700" spc="-240">
                <a:latin typeface="Verdana"/>
                <a:cs typeface="Verdana"/>
              </a:rPr>
              <a:t> </a:t>
            </a:r>
            <a:r>
              <a:rPr dirty="0" sz="3700" spc="114">
                <a:latin typeface="Verdana"/>
                <a:cs typeface="Verdana"/>
              </a:rPr>
              <a:t>among </a:t>
            </a:r>
            <a:r>
              <a:rPr dirty="0" sz="3700" spc="-10">
                <a:latin typeface="Verdana"/>
                <a:cs typeface="Verdana"/>
              </a:rPr>
              <a:t>employees.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4231190" y="0"/>
            <a:ext cx="4066540" cy="4119879"/>
          </a:xfrm>
          <a:custGeom>
            <a:avLst/>
            <a:gdLst/>
            <a:ahLst/>
            <a:cxnLst/>
            <a:rect l="l" t="t" r="r" b="b"/>
            <a:pathLst>
              <a:path w="4066540" h="4119879">
                <a:moveTo>
                  <a:pt x="3617020" y="866914"/>
                </a:moveTo>
                <a:lnTo>
                  <a:pt x="3718903" y="866914"/>
                </a:lnTo>
                <a:lnTo>
                  <a:pt x="3718903" y="4068918"/>
                </a:lnTo>
                <a:lnTo>
                  <a:pt x="3714899" y="4088746"/>
                </a:lnTo>
                <a:lnTo>
                  <a:pt x="3703982" y="4104938"/>
                </a:lnTo>
                <a:lnTo>
                  <a:pt x="3687789" y="4115856"/>
                </a:lnTo>
                <a:lnTo>
                  <a:pt x="3667961" y="4119859"/>
                </a:lnTo>
                <a:lnTo>
                  <a:pt x="3648134" y="4115856"/>
                </a:lnTo>
                <a:lnTo>
                  <a:pt x="3631941" y="4104938"/>
                </a:lnTo>
                <a:lnTo>
                  <a:pt x="3621024" y="4088746"/>
                </a:lnTo>
                <a:lnTo>
                  <a:pt x="3617020" y="4068918"/>
                </a:lnTo>
                <a:lnTo>
                  <a:pt x="3617020" y="866914"/>
                </a:lnTo>
                <a:close/>
              </a:path>
              <a:path w="4066540" h="4119879">
                <a:moveTo>
                  <a:pt x="50941" y="765032"/>
                </a:moveTo>
                <a:lnTo>
                  <a:pt x="4066334" y="765032"/>
                </a:lnTo>
                <a:lnTo>
                  <a:pt x="4066334" y="866914"/>
                </a:lnTo>
                <a:lnTo>
                  <a:pt x="3354827" y="866914"/>
                </a:lnTo>
                <a:lnTo>
                  <a:pt x="3354827" y="4068918"/>
                </a:lnTo>
                <a:lnTo>
                  <a:pt x="3350823" y="4088746"/>
                </a:lnTo>
                <a:lnTo>
                  <a:pt x="3339906" y="4104938"/>
                </a:lnTo>
                <a:lnTo>
                  <a:pt x="3323713" y="4115856"/>
                </a:lnTo>
                <a:lnTo>
                  <a:pt x="3303886" y="4119859"/>
                </a:lnTo>
                <a:lnTo>
                  <a:pt x="3284058" y="4115856"/>
                </a:lnTo>
                <a:lnTo>
                  <a:pt x="3267865" y="4104938"/>
                </a:lnTo>
                <a:lnTo>
                  <a:pt x="3256948" y="4088746"/>
                </a:lnTo>
                <a:lnTo>
                  <a:pt x="3252944" y="4068918"/>
                </a:lnTo>
                <a:lnTo>
                  <a:pt x="3252944" y="866915"/>
                </a:lnTo>
                <a:lnTo>
                  <a:pt x="50940" y="866914"/>
                </a:lnTo>
                <a:lnTo>
                  <a:pt x="31113" y="862911"/>
                </a:lnTo>
                <a:lnTo>
                  <a:pt x="14920" y="851994"/>
                </a:lnTo>
                <a:lnTo>
                  <a:pt x="4003" y="835801"/>
                </a:lnTo>
                <a:lnTo>
                  <a:pt x="0" y="815974"/>
                </a:lnTo>
                <a:lnTo>
                  <a:pt x="4003" y="796146"/>
                </a:lnTo>
                <a:lnTo>
                  <a:pt x="14920" y="779953"/>
                </a:lnTo>
                <a:lnTo>
                  <a:pt x="31113" y="769036"/>
                </a:lnTo>
                <a:lnTo>
                  <a:pt x="50941" y="765032"/>
                </a:lnTo>
                <a:close/>
              </a:path>
              <a:path w="4066540" h="4119879">
                <a:moveTo>
                  <a:pt x="3617020" y="502839"/>
                </a:moveTo>
                <a:lnTo>
                  <a:pt x="3718903" y="502839"/>
                </a:lnTo>
                <a:lnTo>
                  <a:pt x="3718903" y="765032"/>
                </a:lnTo>
                <a:lnTo>
                  <a:pt x="3617020" y="765032"/>
                </a:lnTo>
                <a:lnTo>
                  <a:pt x="3617020" y="502839"/>
                </a:lnTo>
                <a:close/>
              </a:path>
              <a:path w="4066540" h="4119879">
                <a:moveTo>
                  <a:pt x="3252944" y="502839"/>
                </a:moveTo>
                <a:lnTo>
                  <a:pt x="3354827" y="502839"/>
                </a:lnTo>
                <a:lnTo>
                  <a:pt x="3354827" y="765032"/>
                </a:lnTo>
                <a:lnTo>
                  <a:pt x="3252944" y="765032"/>
                </a:lnTo>
                <a:lnTo>
                  <a:pt x="3252944" y="502839"/>
                </a:lnTo>
                <a:close/>
              </a:path>
              <a:path w="4066540" h="4119879">
                <a:moveTo>
                  <a:pt x="50941" y="400956"/>
                </a:moveTo>
                <a:lnTo>
                  <a:pt x="4066334" y="400956"/>
                </a:lnTo>
                <a:lnTo>
                  <a:pt x="4066334" y="502839"/>
                </a:lnTo>
                <a:lnTo>
                  <a:pt x="50941" y="502839"/>
                </a:lnTo>
                <a:lnTo>
                  <a:pt x="31113" y="498835"/>
                </a:lnTo>
                <a:lnTo>
                  <a:pt x="14920" y="487918"/>
                </a:lnTo>
                <a:lnTo>
                  <a:pt x="4003" y="471725"/>
                </a:lnTo>
                <a:lnTo>
                  <a:pt x="0" y="451897"/>
                </a:lnTo>
                <a:lnTo>
                  <a:pt x="4003" y="432070"/>
                </a:lnTo>
                <a:lnTo>
                  <a:pt x="14920" y="415877"/>
                </a:lnTo>
                <a:lnTo>
                  <a:pt x="31113" y="404960"/>
                </a:lnTo>
                <a:lnTo>
                  <a:pt x="50941" y="400956"/>
                </a:lnTo>
                <a:close/>
              </a:path>
              <a:path w="4066540" h="4119879">
                <a:moveTo>
                  <a:pt x="3666066" y="0"/>
                </a:moveTo>
                <a:lnTo>
                  <a:pt x="3669856" y="0"/>
                </a:lnTo>
                <a:lnTo>
                  <a:pt x="3687789" y="3620"/>
                </a:lnTo>
                <a:lnTo>
                  <a:pt x="3703982" y="14538"/>
                </a:lnTo>
                <a:lnTo>
                  <a:pt x="3714899" y="30730"/>
                </a:lnTo>
                <a:lnTo>
                  <a:pt x="3718903" y="50558"/>
                </a:lnTo>
                <a:lnTo>
                  <a:pt x="3718903" y="400956"/>
                </a:lnTo>
                <a:lnTo>
                  <a:pt x="3617020" y="400956"/>
                </a:lnTo>
                <a:lnTo>
                  <a:pt x="3617020" y="50558"/>
                </a:lnTo>
                <a:lnTo>
                  <a:pt x="3621024" y="30730"/>
                </a:lnTo>
                <a:lnTo>
                  <a:pt x="3631941" y="14538"/>
                </a:lnTo>
                <a:lnTo>
                  <a:pt x="3648134" y="3620"/>
                </a:lnTo>
                <a:lnTo>
                  <a:pt x="3666066" y="0"/>
                </a:lnTo>
                <a:close/>
              </a:path>
              <a:path w="4066540" h="4119879">
                <a:moveTo>
                  <a:pt x="3301991" y="0"/>
                </a:moveTo>
                <a:lnTo>
                  <a:pt x="3305781" y="0"/>
                </a:lnTo>
                <a:lnTo>
                  <a:pt x="3323713" y="3620"/>
                </a:lnTo>
                <a:lnTo>
                  <a:pt x="3339906" y="14538"/>
                </a:lnTo>
                <a:lnTo>
                  <a:pt x="3350823" y="30730"/>
                </a:lnTo>
                <a:lnTo>
                  <a:pt x="3354827" y="50558"/>
                </a:lnTo>
                <a:lnTo>
                  <a:pt x="3354827" y="400956"/>
                </a:lnTo>
                <a:lnTo>
                  <a:pt x="3252944" y="400956"/>
                </a:lnTo>
                <a:lnTo>
                  <a:pt x="3252944" y="50558"/>
                </a:lnTo>
                <a:lnTo>
                  <a:pt x="3256948" y="30730"/>
                </a:lnTo>
                <a:lnTo>
                  <a:pt x="3267865" y="14538"/>
                </a:lnTo>
                <a:lnTo>
                  <a:pt x="3284058" y="3620"/>
                </a:lnTo>
                <a:lnTo>
                  <a:pt x="3301991" y="0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7524" cy="102965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0" y="0"/>
              <a:ext cx="9143999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321" y="1778897"/>
            <a:ext cx="6813550" cy="175895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36980" marR="5080" indent="-1224915">
              <a:lnSpc>
                <a:spcPct val="100699"/>
              </a:lnSpc>
              <a:spcBef>
                <a:spcPts val="85"/>
              </a:spcBef>
            </a:pPr>
            <a:r>
              <a:rPr dirty="0" sz="5650" spc="245">
                <a:latin typeface="Times New Roman"/>
                <a:cs typeface="Times New Roman"/>
              </a:rPr>
              <a:t>Challenges</a:t>
            </a:r>
            <a:r>
              <a:rPr dirty="0" sz="5650" spc="-85">
                <a:latin typeface="Times New Roman"/>
                <a:cs typeface="Times New Roman"/>
              </a:rPr>
              <a:t> </a:t>
            </a:r>
            <a:r>
              <a:rPr dirty="0" sz="5650" spc="270">
                <a:latin typeface="Times New Roman"/>
                <a:cs typeface="Times New Roman"/>
              </a:rPr>
              <a:t>in</a:t>
            </a:r>
            <a:r>
              <a:rPr dirty="0" sz="5650" spc="-85">
                <a:latin typeface="Times New Roman"/>
                <a:cs typeface="Times New Roman"/>
              </a:rPr>
              <a:t> </a:t>
            </a:r>
            <a:r>
              <a:rPr dirty="0" sz="5650" spc="120">
                <a:latin typeface="Times New Roman"/>
                <a:cs typeface="Times New Roman"/>
              </a:rPr>
              <a:t>Salary </a:t>
            </a:r>
            <a:r>
              <a:rPr dirty="0" sz="5650" spc="220">
                <a:latin typeface="Times New Roman"/>
                <a:cs typeface="Times New Roman"/>
              </a:rPr>
              <a:t>Management</a:t>
            </a:r>
            <a:endParaRPr sz="56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6738" y="3448153"/>
            <a:ext cx="8430895" cy="5054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>
              <a:lnSpc>
                <a:spcPct val="117900"/>
              </a:lnSpc>
              <a:spcBef>
                <a:spcPts val="90"/>
              </a:spcBef>
            </a:pPr>
            <a:r>
              <a:rPr dirty="0" sz="3500" spc="45">
                <a:latin typeface="Verdana"/>
                <a:cs typeface="Verdana"/>
              </a:rPr>
              <a:t>Organizations</a:t>
            </a:r>
            <a:r>
              <a:rPr dirty="0" sz="3500" spc="-260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often</a:t>
            </a:r>
            <a:r>
              <a:rPr dirty="0" sz="3500" spc="-26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face</a:t>
            </a:r>
            <a:r>
              <a:rPr dirty="0" sz="3500" spc="-254">
                <a:latin typeface="Verdana"/>
                <a:cs typeface="Verdana"/>
              </a:rPr>
              <a:t> </a:t>
            </a:r>
            <a:r>
              <a:rPr dirty="0" sz="3500" spc="50">
                <a:latin typeface="Verdana"/>
                <a:cs typeface="Verdana"/>
              </a:rPr>
              <a:t>challenges </a:t>
            </a:r>
            <a:r>
              <a:rPr dirty="0" sz="3500" spc="90">
                <a:latin typeface="Verdana"/>
                <a:cs typeface="Verdana"/>
              </a:rPr>
              <a:t>such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-75">
                <a:latin typeface="Verdana"/>
                <a:cs typeface="Verdana"/>
              </a:rPr>
              <a:t>as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150">
                <a:latin typeface="Verdana"/>
                <a:cs typeface="Verdana"/>
              </a:rPr>
              <a:t>budget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constraints,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45">
                <a:latin typeface="Verdana"/>
                <a:cs typeface="Verdana"/>
              </a:rPr>
              <a:t>market </a:t>
            </a:r>
            <a:r>
              <a:rPr dirty="0" sz="3500">
                <a:latin typeface="Verdana"/>
                <a:cs typeface="Verdana"/>
              </a:rPr>
              <a:t>fluctuations,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120">
                <a:latin typeface="Verdana"/>
                <a:cs typeface="Verdana"/>
              </a:rPr>
              <a:t>and</a:t>
            </a:r>
            <a:r>
              <a:rPr dirty="0" sz="3500" spc="-270">
                <a:latin typeface="Verdana"/>
                <a:cs typeface="Verdana"/>
              </a:rPr>
              <a:t> </a:t>
            </a:r>
            <a:r>
              <a:rPr dirty="0" sz="3500" spc="55">
                <a:latin typeface="Verdana"/>
                <a:cs typeface="Verdana"/>
              </a:rPr>
              <a:t>employee </a:t>
            </a:r>
            <a:r>
              <a:rPr dirty="0" sz="3500" spc="-10">
                <a:latin typeface="Verdana"/>
                <a:cs typeface="Verdana"/>
              </a:rPr>
              <a:t>expectations.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65">
                <a:latin typeface="Verdana"/>
                <a:cs typeface="Verdana"/>
              </a:rPr>
              <a:t>Addressing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these </a:t>
            </a:r>
            <a:r>
              <a:rPr dirty="0" sz="3500" spc="60">
                <a:latin typeface="Verdana"/>
                <a:cs typeface="Verdana"/>
              </a:rPr>
              <a:t>challenges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>
                <a:latin typeface="Verdana"/>
                <a:cs typeface="Verdana"/>
              </a:rPr>
              <a:t>requires</a:t>
            </a:r>
            <a:r>
              <a:rPr dirty="0" sz="3500" spc="-245">
                <a:latin typeface="Verdana"/>
                <a:cs typeface="Verdana"/>
              </a:rPr>
              <a:t> </a:t>
            </a:r>
            <a:r>
              <a:rPr dirty="0" sz="3500" spc="-25">
                <a:latin typeface="Verdana"/>
                <a:cs typeface="Verdana"/>
              </a:rPr>
              <a:t>a</a:t>
            </a:r>
            <a:r>
              <a:rPr dirty="0" sz="3500" spc="-25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proactive </a:t>
            </a:r>
            <a:r>
              <a:rPr dirty="0" sz="3500" spc="85">
                <a:latin typeface="Verdana"/>
                <a:cs typeface="Verdana"/>
              </a:rPr>
              <a:t>approach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65">
                <a:latin typeface="Verdana"/>
                <a:cs typeface="Verdana"/>
              </a:rPr>
              <a:t>to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-80">
                <a:latin typeface="Verdana"/>
                <a:cs typeface="Verdana"/>
              </a:rPr>
              <a:t>salary</a:t>
            </a:r>
            <a:r>
              <a:rPr dirty="0" sz="3500" spc="-280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management, </a:t>
            </a:r>
            <a:r>
              <a:rPr dirty="0" sz="3500" spc="65">
                <a:latin typeface="Verdana"/>
                <a:cs typeface="Verdana"/>
              </a:rPr>
              <a:t>ensuring</a:t>
            </a:r>
            <a:r>
              <a:rPr dirty="0" sz="3500" spc="-275">
                <a:latin typeface="Verdana"/>
                <a:cs typeface="Verdana"/>
              </a:rPr>
              <a:t> </a:t>
            </a:r>
            <a:r>
              <a:rPr dirty="0" sz="3500" spc="60">
                <a:latin typeface="Verdana"/>
                <a:cs typeface="Verdana"/>
              </a:rPr>
              <a:t>that</a:t>
            </a:r>
            <a:r>
              <a:rPr dirty="0" sz="3500" spc="-270">
                <a:latin typeface="Verdana"/>
                <a:cs typeface="Verdana"/>
              </a:rPr>
              <a:t> </a:t>
            </a:r>
            <a:r>
              <a:rPr dirty="0" sz="3500" spc="90">
                <a:latin typeface="Verdana"/>
                <a:cs typeface="Verdana"/>
              </a:rPr>
              <a:t>compensation</a:t>
            </a:r>
            <a:r>
              <a:rPr dirty="0" sz="3500" spc="-27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remains </a:t>
            </a:r>
            <a:r>
              <a:rPr dirty="0" sz="3500" spc="65">
                <a:latin typeface="Verdana"/>
                <a:cs typeface="Verdana"/>
              </a:rPr>
              <a:t>competitive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120">
                <a:latin typeface="Verdana"/>
                <a:cs typeface="Verdana"/>
              </a:rPr>
              <a:t>and</a:t>
            </a:r>
            <a:r>
              <a:rPr dirty="0" sz="3500" spc="-290">
                <a:latin typeface="Verdana"/>
                <a:cs typeface="Verdana"/>
              </a:rPr>
              <a:t> </a:t>
            </a:r>
            <a:r>
              <a:rPr dirty="0" sz="3500" spc="-10">
                <a:latin typeface="Verdana"/>
                <a:cs typeface="Verdana"/>
              </a:rPr>
              <a:t>fair.</a:t>
            </a:r>
            <a:endParaRPr sz="3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939" y="0"/>
            <a:ext cx="18170585" cy="1029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5766" y="2316551"/>
            <a:ext cx="8095615" cy="186943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100" spc="175"/>
              <a:t>Conclusion</a:t>
            </a:r>
            <a:endParaRPr sz="121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4" rIns="0" bIns="0" rtlCol="0" vert="horz">
            <a:spAutoFit/>
          </a:bodyPr>
          <a:lstStyle/>
          <a:p>
            <a:pPr algn="ctr" marL="12700" marR="5080" indent="-635">
              <a:lnSpc>
                <a:spcPts val="4820"/>
              </a:lnSpc>
              <a:spcBef>
                <a:spcPts val="284"/>
              </a:spcBef>
            </a:pPr>
            <a:r>
              <a:rPr dirty="0" spc="120"/>
              <a:t>Unlocking</a:t>
            </a:r>
            <a:r>
              <a:rPr dirty="0" spc="-310"/>
              <a:t> </a:t>
            </a:r>
            <a:r>
              <a:rPr dirty="0" spc="-20"/>
              <a:t>value</a:t>
            </a:r>
            <a:r>
              <a:rPr dirty="0" spc="-310"/>
              <a:t> </a:t>
            </a:r>
            <a:r>
              <a:rPr dirty="0" spc="114"/>
              <a:t>through</a:t>
            </a:r>
            <a:r>
              <a:rPr dirty="0" spc="-310"/>
              <a:t> </a:t>
            </a:r>
            <a:r>
              <a:rPr dirty="0"/>
              <a:t>effective</a:t>
            </a:r>
            <a:r>
              <a:rPr dirty="0" spc="-310"/>
              <a:t> </a:t>
            </a:r>
            <a:r>
              <a:rPr dirty="0" spc="-100"/>
              <a:t>salary</a:t>
            </a:r>
            <a:r>
              <a:rPr dirty="0" spc="-305"/>
              <a:t> </a:t>
            </a:r>
            <a:r>
              <a:rPr dirty="0" spc="90"/>
              <a:t>and </a:t>
            </a:r>
            <a:r>
              <a:rPr dirty="0" spc="95"/>
              <a:t>compensation</a:t>
            </a:r>
            <a:r>
              <a:rPr dirty="0" spc="-300"/>
              <a:t> </a:t>
            </a:r>
            <a:r>
              <a:rPr dirty="0"/>
              <a:t>structures</a:t>
            </a:r>
            <a:r>
              <a:rPr dirty="0" spc="-295"/>
              <a:t> </a:t>
            </a:r>
            <a:r>
              <a:rPr dirty="0" spc="-80"/>
              <a:t>is</a:t>
            </a:r>
            <a:r>
              <a:rPr dirty="0" spc="-295"/>
              <a:t> </a:t>
            </a:r>
            <a:r>
              <a:rPr dirty="0" spc="-55"/>
              <a:t>vital</a:t>
            </a:r>
            <a:r>
              <a:rPr dirty="0" spc="-300"/>
              <a:t> </a:t>
            </a:r>
            <a:r>
              <a:rPr dirty="0" spc="-30"/>
              <a:t>for</a:t>
            </a:r>
            <a:r>
              <a:rPr dirty="0" spc="-295"/>
              <a:t> </a:t>
            </a:r>
            <a:r>
              <a:rPr dirty="0" spc="-10"/>
              <a:t>organizational </a:t>
            </a:r>
            <a:r>
              <a:rPr dirty="0" spc="-65"/>
              <a:t>success.</a:t>
            </a:r>
            <a:r>
              <a:rPr dirty="0" spc="-215"/>
              <a:t> </a:t>
            </a:r>
            <a:r>
              <a:rPr dirty="0"/>
              <a:t>By</a:t>
            </a:r>
            <a:r>
              <a:rPr dirty="0" spc="-215"/>
              <a:t> </a:t>
            </a:r>
            <a:r>
              <a:rPr dirty="0" spc="55"/>
              <a:t>continuously</a:t>
            </a:r>
            <a:r>
              <a:rPr dirty="0" spc="-210"/>
              <a:t> </a:t>
            </a:r>
            <a:r>
              <a:rPr dirty="0"/>
              <a:t>analyzing</a:t>
            </a:r>
            <a:r>
              <a:rPr dirty="0" spc="-215"/>
              <a:t> </a:t>
            </a:r>
            <a:r>
              <a:rPr dirty="0" spc="114"/>
              <a:t>and</a:t>
            </a:r>
            <a:r>
              <a:rPr dirty="0" spc="-215"/>
              <a:t> </a:t>
            </a:r>
            <a:r>
              <a:rPr dirty="0"/>
              <a:t>adjusting</a:t>
            </a:r>
            <a:r>
              <a:rPr dirty="0" spc="-210"/>
              <a:t> </a:t>
            </a:r>
            <a:r>
              <a:rPr dirty="0" spc="-20"/>
              <a:t>these </a:t>
            </a:r>
            <a:r>
              <a:rPr dirty="0" spc="-45"/>
              <a:t>structures,</a:t>
            </a:r>
            <a:r>
              <a:rPr dirty="0" spc="-320"/>
              <a:t> </a:t>
            </a:r>
            <a:r>
              <a:rPr dirty="0" spc="90"/>
              <a:t>companies</a:t>
            </a:r>
            <a:r>
              <a:rPr dirty="0" spc="-315"/>
              <a:t> </a:t>
            </a:r>
            <a:r>
              <a:rPr dirty="0" spc="95"/>
              <a:t>can</a:t>
            </a:r>
            <a:r>
              <a:rPr dirty="0" spc="-315"/>
              <a:t> </a:t>
            </a:r>
            <a:r>
              <a:rPr dirty="0" spc="105"/>
              <a:t>enhance</a:t>
            </a:r>
            <a:r>
              <a:rPr dirty="0" spc="-320"/>
              <a:t> </a:t>
            </a:r>
            <a:r>
              <a:rPr dirty="0" spc="60"/>
              <a:t>employee </a:t>
            </a:r>
            <a:r>
              <a:rPr dirty="0" spc="-50"/>
              <a:t>satisfaction,</a:t>
            </a:r>
            <a:r>
              <a:rPr dirty="0" spc="-305"/>
              <a:t> </a:t>
            </a:r>
            <a:r>
              <a:rPr dirty="0" spc="-20"/>
              <a:t>retention,</a:t>
            </a:r>
            <a:r>
              <a:rPr dirty="0" spc="-305"/>
              <a:t> </a:t>
            </a:r>
            <a:r>
              <a:rPr dirty="0" spc="114"/>
              <a:t>and</a:t>
            </a:r>
            <a:r>
              <a:rPr dirty="0" spc="-305"/>
              <a:t> </a:t>
            </a:r>
            <a:r>
              <a:rPr dirty="0" spc="-45"/>
              <a:t>overall</a:t>
            </a:r>
            <a:r>
              <a:rPr dirty="0" spc="-305"/>
              <a:t> </a:t>
            </a:r>
            <a:r>
              <a:rPr dirty="0" spc="70"/>
              <a:t>performance</a:t>
            </a:r>
            <a:r>
              <a:rPr dirty="0" spc="-305"/>
              <a:t> </a:t>
            </a:r>
            <a:r>
              <a:rPr dirty="0" spc="75"/>
              <a:t>in</a:t>
            </a:r>
            <a:r>
              <a:rPr dirty="0" spc="-305"/>
              <a:t> </a:t>
            </a:r>
            <a:r>
              <a:rPr dirty="0" spc="65"/>
              <a:t>the </a:t>
            </a:r>
            <a:r>
              <a:rPr dirty="0" spc="-10"/>
              <a:t>marketplace.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2976" y="6182093"/>
            <a:ext cx="4113529" cy="4114800"/>
          </a:xfrm>
          <a:custGeom>
            <a:avLst/>
            <a:gdLst/>
            <a:ahLst/>
            <a:cxnLst/>
            <a:rect l="l" t="t" r="r" b="b"/>
            <a:pathLst>
              <a:path w="4113529" h="4114800">
                <a:moveTo>
                  <a:pt x="2494666" y="3261307"/>
                </a:moveTo>
                <a:lnTo>
                  <a:pt x="3197357" y="3339973"/>
                </a:lnTo>
                <a:lnTo>
                  <a:pt x="3854276" y="3782572"/>
                </a:lnTo>
                <a:lnTo>
                  <a:pt x="4008725" y="3972218"/>
                </a:lnTo>
                <a:lnTo>
                  <a:pt x="4085217" y="4071557"/>
                </a:lnTo>
                <a:lnTo>
                  <a:pt x="4111074" y="4109764"/>
                </a:lnTo>
                <a:lnTo>
                  <a:pt x="4112976" y="4114431"/>
                </a:lnTo>
                <a:lnTo>
                  <a:pt x="0" y="4114431"/>
                </a:lnTo>
                <a:lnTo>
                  <a:pt x="0" y="3539589"/>
                </a:lnTo>
                <a:lnTo>
                  <a:pt x="1270802" y="3539589"/>
                </a:lnTo>
                <a:lnTo>
                  <a:pt x="1576395" y="3474303"/>
                </a:lnTo>
                <a:lnTo>
                  <a:pt x="1706235" y="3428544"/>
                </a:lnTo>
                <a:lnTo>
                  <a:pt x="1934771" y="3354767"/>
                </a:lnTo>
                <a:lnTo>
                  <a:pt x="2494666" y="3261307"/>
                </a:lnTo>
                <a:close/>
              </a:path>
              <a:path w="4113529" h="4114800">
                <a:moveTo>
                  <a:pt x="0" y="0"/>
                </a:moveTo>
                <a:lnTo>
                  <a:pt x="178668" y="34923"/>
                </a:lnTo>
                <a:lnTo>
                  <a:pt x="570259" y="169227"/>
                </a:lnTo>
                <a:lnTo>
                  <a:pt x="941782" y="444010"/>
                </a:lnTo>
                <a:lnTo>
                  <a:pt x="1063222" y="900953"/>
                </a:lnTo>
                <a:lnTo>
                  <a:pt x="1062399" y="908363"/>
                </a:lnTo>
                <a:lnTo>
                  <a:pt x="1060752" y="916596"/>
                </a:lnTo>
                <a:lnTo>
                  <a:pt x="1059929" y="924006"/>
                </a:lnTo>
                <a:lnTo>
                  <a:pt x="1054602" y="976820"/>
                </a:lnTo>
                <a:lnTo>
                  <a:pt x="1051993" y="1029357"/>
                </a:lnTo>
                <a:lnTo>
                  <a:pt x="1052049" y="1081541"/>
                </a:lnTo>
                <a:lnTo>
                  <a:pt x="1054715" y="1133297"/>
                </a:lnTo>
                <a:lnTo>
                  <a:pt x="1059938" y="1184548"/>
                </a:lnTo>
                <a:lnTo>
                  <a:pt x="1067663" y="1235220"/>
                </a:lnTo>
                <a:lnTo>
                  <a:pt x="1077836" y="1285237"/>
                </a:lnTo>
                <a:lnTo>
                  <a:pt x="1090404" y="1334523"/>
                </a:lnTo>
                <a:lnTo>
                  <a:pt x="1105312" y="1383002"/>
                </a:lnTo>
                <a:lnTo>
                  <a:pt x="1122506" y="1430599"/>
                </a:lnTo>
                <a:lnTo>
                  <a:pt x="1141933" y="1477239"/>
                </a:lnTo>
                <a:lnTo>
                  <a:pt x="1163538" y="1522845"/>
                </a:lnTo>
                <a:lnTo>
                  <a:pt x="1187267" y="1567342"/>
                </a:lnTo>
                <a:lnTo>
                  <a:pt x="1213066" y="1610654"/>
                </a:lnTo>
                <a:lnTo>
                  <a:pt x="1237264" y="1651759"/>
                </a:lnTo>
                <a:lnTo>
                  <a:pt x="1258695" y="1693784"/>
                </a:lnTo>
                <a:lnTo>
                  <a:pt x="1277381" y="1736615"/>
                </a:lnTo>
                <a:lnTo>
                  <a:pt x="1293347" y="1780138"/>
                </a:lnTo>
                <a:lnTo>
                  <a:pt x="1306615" y="1824236"/>
                </a:lnTo>
                <a:lnTo>
                  <a:pt x="1317209" y="1868797"/>
                </a:lnTo>
                <a:lnTo>
                  <a:pt x="1325151" y="1913704"/>
                </a:lnTo>
                <a:lnTo>
                  <a:pt x="1330464" y="1958843"/>
                </a:lnTo>
                <a:lnTo>
                  <a:pt x="1333172" y="2004099"/>
                </a:lnTo>
                <a:lnTo>
                  <a:pt x="1333297" y="2049358"/>
                </a:lnTo>
                <a:lnTo>
                  <a:pt x="1330864" y="2094505"/>
                </a:lnTo>
                <a:lnTo>
                  <a:pt x="1325894" y="2139425"/>
                </a:lnTo>
                <a:lnTo>
                  <a:pt x="1318411" y="2184003"/>
                </a:lnTo>
                <a:lnTo>
                  <a:pt x="1308438" y="2228124"/>
                </a:lnTo>
                <a:lnTo>
                  <a:pt x="1295998" y="2271674"/>
                </a:lnTo>
                <a:lnTo>
                  <a:pt x="1281114" y="2314539"/>
                </a:lnTo>
                <a:lnTo>
                  <a:pt x="1263809" y="2356602"/>
                </a:lnTo>
                <a:lnTo>
                  <a:pt x="1244107" y="2397750"/>
                </a:lnTo>
                <a:lnTo>
                  <a:pt x="1222030" y="2437867"/>
                </a:lnTo>
                <a:lnTo>
                  <a:pt x="1197601" y="2476839"/>
                </a:lnTo>
                <a:lnTo>
                  <a:pt x="1170844" y="2514551"/>
                </a:lnTo>
                <a:lnTo>
                  <a:pt x="1141782" y="2550889"/>
                </a:lnTo>
                <a:lnTo>
                  <a:pt x="1110437" y="2585737"/>
                </a:lnTo>
                <a:lnTo>
                  <a:pt x="1076833" y="2618982"/>
                </a:lnTo>
                <a:lnTo>
                  <a:pt x="1040993" y="2650507"/>
                </a:lnTo>
                <a:lnTo>
                  <a:pt x="696022" y="2937022"/>
                </a:lnTo>
                <a:lnTo>
                  <a:pt x="660309" y="2972772"/>
                </a:lnTo>
                <a:lnTo>
                  <a:pt x="632305" y="3013231"/>
                </a:lnTo>
                <a:lnTo>
                  <a:pt x="612154" y="3057317"/>
                </a:lnTo>
                <a:lnTo>
                  <a:pt x="600002" y="3103950"/>
                </a:lnTo>
                <a:lnTo>
                  <a:pt x="595993" y="3152050"/>
                </a:lnTo>
                <a:lnTo>
                  <a:pt x="600272" y="3200536"/>
                </a:lnTo>
                <a:lnTo>
                  <a:pt x="612984" y="3248327"/>
                </a:lnTo>
                <a:lnTo>
                  <a:pt x="634273" y="3294343"/>
                </a:lnTo>
                <a:lnTo>
                  <a:pt x="635096" y="3295166"/>
                </a:lnTo>
                <a:lnTo>
                  <a:pt x="635096" y="3295990"/>
                </a:lnTo>
                <a:lnTo>
                  <a:pt x="635920" y="3296813"/>
                </a:lnTo>
                <a:lnTo>
                  <a:pt x="915346" y="3516421"/>
                </a:lnTo>
                <a:lnTo>
                  <a:pt x="1270802" y="3539589"/>
                </a:lnTo>
                <a:lnTo>
                  <a:pt x="0" y="3539589"/>
                </a:lnTo>
                <a:lnTo>
                  <a:pt x="0" y="0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184079" y="1630"/>
            <a:ext cx="4113529" cy="4116070"/>
          </a:xfrm>
          <a:custGeom>
            <a:avLst/>
            <a:gdLst/>
            <a:ahLst/>
            <a:cxnLst/>
            <a:rect l="l" t="t" r="r" b="b"/>
            <a:pathLst>
              <a:path w="4113530" h="4116070">
                <a:moveTo>
                  <a:pt x="1618955" y="854708"/>
                </a:moveTo>
                <a:lnTo>
                  <a:pt x="916264" y="776043"/>
                </a:lnTo>
                <a:lnTo>
                  <a:pt x="259345" y="333444"/>
                </a:lnTo>
                <a:lnTo>
                  <a:pt x="104896" y="143797"/>
                </a:lnTo>
                <a:lnTo>
                  <a:pt x="28404" y="44459"/>
                </a:lnTo>
                <a:lnTo>
                  <a:pt x="2547" y="6252"/>
                </a:lnTo>
                <a:lnTo>
                  <a:pt x="0" y="0"/>
                </a:lnTo>
                <a:lnTo>
                  <a:pt x="4113444" y="0"/>
                </a:lnTo>
                <a:lnTo>
                  <a:pt x="4113444" y="576426"/>
                </a:lnTo>
                <a:lnTo>
                  <a:pt x="2842819" y="576426"/>
                </a:lnTo>
                <a:lnTo>
                  <a:pt x="2537226" y="641713"/>
                </a:lnTo>
                <a:lnTo>
                  <a:pt x="2407386" y="687471"/>
                </a:lnTo>
                <a:lnTo>
                  <a:pt x="2178850" y="761249"/>
                </a:lnTo>
                <a:lnTo>
                  <a:pt x="1618955" y="854708"/>
                </a:lnTo>
                <a:close/>
              </a:path>
              <a:path w="4113530" h="4116070">
                <a:moveTo>
                  <a:pt x="4113444" y="4115981"/>
                </a:moveTo>
                <a:lnTo>
                  <a:pt x="3934953" y="4081092"/>
                </a:lnTo>
                <a:lnTo>
                  <a:pt x="3543361" y="3946788"/>
                </a:lnTo>
                <a:lnTo>
                  <a:pt x="3171838" y="3672005"/>
                </a:lnTo>
                <a:lnTo>
                  <a:pt x="3050399" y="3215063"/>
                </a:lnTo>
                <a:lnTo>
                  <a:pt x="3051222" y="3207653"/>
                </a:lnTo>
                <a:lnTo>
                  <a:pt x="3052869" y="3199420"/>
                </a:lnTo>
                <a:lnTo>
                  <a:pt x="3053692" y="3192010"/>
                </a:lnTo>
                <a:lnTo>
                  <a:pt x="3059019" y="3139196"/>
                </a:lnTo>
                <a:lnTo>
                  <a:pt x="3061628" y="3086659"/>
                </a:lnTo>
                <a:lnTo>
                  <a:pt x="3061572" y="3034474"/>
                </a:lnTo>
                <a:lnTo>
                  <a:pt x="3058906" y="2982719"/>
                </a:lnTo>
                <a:lnTo>
                  <a:pt x="3053683" y="2931467"/>
                </a:lnTo>
                <a:lnTo>
                  <a:pt x="3045958" y="2880795"/>
                </a:lnTo>
                <a:lnTo>
                  <a:pt x="3035785" y="2830778"/>
                </a:lnTo>
                <a:lnTo>
                  <a:pt x="3023217" y="2781493"/>
                </a:lnTo>
                <a:lnTo>
                  <a:pt x="3008309" y="2733013"/>
                </a:lnTo>
                <a:lnTo>
                  <a:pt x="2991115" y="2685416"/>
                </a:lnTo>
                <a:lnTo>
                  <a:pt x="2971688" y="2638777"/>
                </a:lnTo>
                <a:lnTo>
                  <a:pt x="2950083" y="2593171"/>
                </a:lnTo>
                <a:lnTo>
                  <a:pt x="2926354" y="2548674"/>
                </a:lnTo>
                <a:lnTo>
                  <a:pt x="2900555" y="2505361"/>
                </a:lnTo>
                <a:lnTo>
                  <a:pt x="2876357" y="2464257"/>
                </a:lnTo>
                <a:lnTo>
                  <a:pt x="2854926" y="2422231"/>
                </a:lnTo>
                <a:lnTo>
                  <a:pt x="2836240" y="2379400"/>
                </a:lnTo>
                <a:lnTo>
                  <a:pt x="2820274" y="2335878"/>
                </a:lnTo>
                <a:lnTo>
                  <a:pt x="2807006" y="2291779"/>
                </a:lnTo>
                <a:lnTo>
                  <a:pt x="2796412" y="2247219"/>
                </a:lnTo>
                <a:lnTo>
                  <a:pt x="2788470" y="2202312"/>
                </a:lnTo>
                <a:lnTo>
                  <a:pt x="2783157" y="2157173"/>
                </a:lnTo>
                <a:lnTo>
                  <a:pt x="2780449" y="2111916"/>
                </a:lnTo>
                <a:lnTo>
                  <a:pt x="2780324" y="2066657"/>
                </a:lnTo>
                <a:lnTo>
                  <a:pt x="2782757" y="2021510"/>
                </a:lnTo>
                <a:lnTo>
                  <a:pt x="2787727" y="1976591"/>
                </a:lnTo>
                <a:lnTo>
                  <a:pt x="2795210" y="1932013"/>
                </a:lnTo>
                <a:lnTo>
                  <a:pt x="2805183" y="1887891"/>
                </a:lnTo>
                <a:lnTo>
                  <a:pt x="2817623" y="1844341"/>
                </a:lnTo>
                <a:lnTo>
                  <a:pt x="2832507" y="1801477"/>
                </a:lnTo>
                <a:lnTo>
                  <a:pt x="2849812" y="1759414"/>
                </a:lnTo>
                <a:lnTo>
                  <a:pt x="2869514" y="1718266"/>
                </a:lnTo>
                <a:lnTo>
                  <a:pt x="2891591" y="1678149"/>
                </a:lnTo>
                <a:lnTo>
                  <a:pt x="2916020" y="1639176"/>
                </a:lnTo>
                <a:lnTo>
                  <a:pt x="2942777" y="1601464"/>
                </a:lnTo>
                <a:lnTo>
                  <a:pt x="2971839" y="1565126"/>
                </a:lnTo>
                <a:lnTo>
                  <a:pt x="3003184" y="1530278"/>
                </a:lnTo>
                <a:lnTo>
                  <a:pt x="3036788" y="1497034"/>
                </a:lnTo>
                <a:lnTo>
                  <a:pt x="3072628" y="1465509"/>
                </a:lnTo>
                <a:lnTo>
                  <a:pt x="3417599" y="1178993"/>
                </a:lnTo>
                <a:lnTo>
                  <a:pt x="3453312" y="1143243"/>
                </a:lnTo>
                <a:lnTo>
                  <a:pt x="3481316" y="1102785"/>
                </a:lnTo>
                <a:lnTo>
                  <a:pt x="3501467" y="1058699"/>
                </a:lnTo>
                <a:lnTo>
                  <a:pt x="3513619" y="1012065"/>
                </a:lnTo>
                <a:lnTo>
                  <a:pt x="3517628" y="963965"/>
                </a:lnTo>
                <a:lnTo>
                  <a:pt x="3513349" y="915480"/>
                </a:lnTo>
                <a:lnTo>
                  <a:pt x="3500637" y="867688"/>
                </a:lnTo>
                <a:lnTo>
                  <a:pt x="3479348" y="821673"/>
                </a:lnTo>
                <a:lnTo>
                  <a:pt x="3478525" y="820849"/>
                </a:lnTo>
                <a:lnTo>
                  <a:pt x="3478525" y="820026"/>
                </a:lnTo>
                <a:lnTo>
                  <a:pt x="3477701" y="819203"/>
                </a:lnTo>
                <a:lnTo>
                  <a:pt x="3198274" y="599595"/>
                </a:lnTo>
                <a:lnTo>
                  <a:pt x="2842819" y="576426"/>
                </a:lnTo>
                <a:lnTo>
                  <a:pt x="4113444" y="576426"/>
                </a:lnTo>
                <a:lnTo>
                  <a:pt x="4113444" y="4115981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40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0" y="10286995"/>
                </a:moveTo>
                <a:lnTo>
                  <a:pt x="0" y="10286995"/>
                </a:lnTo>
                <a:lnTo>
                  <a:pt x="0" y="0"/>
                </a:lnTo>
                <a:lnTo>
                  <a:pt x="18287990" y="0"/>
                </a:lnTo>
                <a:lnTo>
                  <a:pt x="18287990" y="10286995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61295" y="7829727"/>
            <a:ext cx="685800" cy="686435"/>
          </a:xfrm>
          <a:custGeom>
            <a:avLst/>
            <a:gdLst/>
            <a:ahLst/>
            <a:cxnLst/>
            <a:rect l="l" t="t" r="r" b="b"/>
            <a:pathLst>
              <a:path w="685800" h="686434">
                <a:moveTo>
                  <a:pt x="520192" y="552069"/>
                </a:moveTo>
                <a:lnTo>
                  <a:pt x="228727" y="135001"/>
                </a:lnTo>
                <a:lnTo>
                  <a:pt x="165354" y="135001"/>
                </a:lnTo>
                <a:lnTo>
                  <a:pt x="456819" y="552069"/>
                </a:lnTo>
                <a:lnTo>
                  <a:pt x="520192" y="552069"/>
                </a:lnTo>
                <a:close/>
              </a:path>
              <a:path w="685800" h="686434">
                <a:moveTo>
                  <a:pt x="685800" y="74168"/>
                </a:moveTo>
                <a:lnTo>
                  <a:pt x="679983" y="45326"/>
                </a:lnTo>
                <a:lnTo>
                  <a:pt x="664121" y="21755"/>
                </a:lnTo>
                <a:lnTo>
                  <a:pt x="640588" y="5842"/>
                </a:lnTo>
                <a:lnTo>
                  <a:pt x="611759" y="0"/>
                </a:lnTo>
                <a:lnTo>
                  <a:pt x="576707" y="12"/>
                </a:lnTo>
                <a:lnTo>
                  <a:pt x="576707" y="581787"/>
                </a:lnTo>
                <a:lnTo>
                  <a:pt x="437515" y="581787"/>
                </a:lnTo>
                <a:lnTo>
                  <a:pt x="310134" y="396367"/>
                </a:lnTo>
                <a:lnTo>
                  <a:pt x="150622" y="581787"/>
                </a:lnTo>
                <a:lnTo>
                  <a:pt x="109347" y="581787"/>
                </a:lnTo>
                <a:lnTo>
                  <a:pt x="291846" y="369697"/>
                </a:lnTo>
                <a:lnTo>
                  <a:pt x="109347" y="104140"/>
                </a:lnTo>
                <a:lnTo>
                  <a:pt x="248412" y="104140"/>
                </a:lnTo>
                <a:lnTo>
                  <a:pt x="369062" y="279781"/>
                </a:lnTo>
                <a:lnTo>
                  <a:pt x="520090" y="104140"/>
                </a:lnTo>
                <a:lnTo>
                  <a:pt x="520192" y="104013"/>
                </a:lnTo>
                <a:lnTo>
                  <a:pt x="561467" y="104013"/>
                </a:lnTo>
                <a:lnTo>
                  <a:pt x="387477" y="306324"/>
                </a:lnTo>
                <a:lnTo>
                  <a:pt x="576707" y="581787"/>
                </a:lnTo>
                <a:lnTo>
                  <a:pt x="576707" y="12"/>
                </a:lnTo>
                <a:lnTo>
                  <a:pt x="74168" y="127"/>
                </a:lnTo>
                <a:lnTo>
                  <a:pt x="21755" y="21831"/>
                </a:lnTo>
                <a:lnTo>
                  <a:pt x="25" y="74168"/>
                </a:lnTo>
                <a:lnTo>
                  <a:pt x="0" y="611886"/>
                </a:lnTo>
                <a:lnTo>
                  <a:pt x="5816" y="640715"/>
                </a:lnTo>
                <a:lnTo>
                  <a:pt x="21666" y="664248"/>
                </a:lnTo>
                <a:lnTo>
                  <a:pt x="45173" y="680110"/>
                </a:lnTo>
                <a:lnTo>
                  <a:pt x="73914" y="685927"/>
                </a:lnTo>
                <a:lnTo>
                  <a:pt x="611886" y="685927"/>
                </a:lnTo>
                <a:lnTo>
                  <a:pt x="640689" y="680046"/>
                </a:lnTo>
                <a:lnTo>
                  <a:pt x="664184" y="664146"/>
                </a:lnTo>
                <a:lnTo>
                  <a:pt x="680008" y="640638"/>
                </a:lnTo>
                <a:lnTo>
                  <a:pt x="685800" y="611886"/>
                </a:lnTo>
                <a:lnTo>
                  <a:pt x="685800" y="581787"/>
                </a:lnTo>
                <a:lnTo>
                  <a:pt x="685800" y="104013"/>
                </a:lnTo>
                <a:lnTo>
                  <a:pt x="685800" y="74168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91633" y="7825026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66267" y="685800"/>
                </a:moveTo>
                <a:lnTo>
                  <a:pt x="49268" y="685799"/>
                </a:lnTo>
                <a:lnTo>
                  <a:pt x="3877" y="655636"/>
                </a:lnTo>
                <a:lnTo>
                  <a:pt x="0" y="636397"/>
                </a:lnTo>
                <a:lnTo>
                  <a:pt x="0" y="49530"/>
                </a:lnTo>
                <a:lnTo>
                  <a:pt x="3879" y="30218"/>
                </a:lnTo>
                <a:lnTo>
                  <a:pt x="14462" y="14478"/>
                </a:lnTo>
                <a:lnTo>
                  <a:pt x="30138" y="3898"/>
                </a:lnTo>
                <a:lnTo>
                  <a:pt x="49402" y="0"/>
                </a:lnTo>
                <a:lnTo>
                  <a:pt x="636400" y="0"/>
                </a:lnTo>
                <a:lnTo>
                  <a:pt x="655635" y="3898"/>
                </a:lnTo>
                <a:lnTo>
                  <a:pt x="671338" y="14525"/>
                </a:lnTo>
                <a:lnTo>
                  <a:pt x="681920" y="30271"/>
                </a:lnTo>
                <a:lnTo>
                  <a:pt x="685800" y="49530"/>
                </a:lnTo>
                <a:lnTo>
                  <a:pt x="685800" y="103632"/>
                </a:lnTo>
                <a:lnTo>
                  <a:pt x="499363" y="103632"/>
                </a:lnTo>
                <a:lnTo>
                  <a:pt x="455188" y="109359"/>
                </a:lnTo>
                <a:lnTo>
                  <a:pt x="418388" y="126284"/>
                </a:lnTo>
                <a:lnTo>
                  <a:pt x="390367" y="154024"/>
                </a:lnTo>
                <a:lnTo>
                  <a:pt x="372526" y="192194"/>
                </a:lnTo>
                <a:lnTo>
                  <a:pt x="366267" y="240411"/>
                </a:lnTo>
                <a:lnTo>
                  <a:pt x="366267" y="316865"/>
                </a:lnTo>
                <a:lnTo>
                  <a:pt x="277240" y="316865"/>
                </a:lnTo>
                <a:lnTo>
                  <a:pt x="277240" y="420624"/>
                </a:lnTo>
                <a:lnTo>
                  <a:pt x="366267" y="420624"/>
                </a:lnTo>
                <a:lnTo>
                  <a:pt x="366267" y="685800"/>
                </a:lnTo>
                <a:close/>
              </a:path>
              <a:path w="685800" h="685800">
                <a:moveTo>
                  <a:pt x="636523" y="685799"/>
                </a:moveTo>
                <a:lnTo>
                  <a:pt x="473583" y="685799"/>
                </a:lnTo>
                <a:lnTo>
                  <a:pt x="473583" y="420623"/>
                </a:lnTo>
                <a:lnTo>
                  <a:pt x="562990" y="420623"/>
                </a:lnTo>
                <a:lnTo>
                  <a:pt x="576325" y="316864"/>
                </a:lnTo>
                <a:lnTo>
                  <a:pt x="473455" y="316864"/>
                </a:lnTo>
                <a:lnTo>
                  <a:pt x="473455" y="250697"/>
                </a:lnTo>
                <a:lnTo>
                  <a:pt x="475418" y="230175"/>
                </a:lnTo>
                <a:lnTo>
                  <a:pt x="482965" y="214248"/>
                </a:lnTo>
                <a:lnTo>
                  <a:pt x="498584" y="203941"/>
                </a:lnTo>
                <a:lnTo>
                  <a:pt x="524764" y="200278"/>
                </a:lnTo>
                <a:lnTo>
                  <a:pt x="579247" y="200278"/>
                </a:lnTo>
                <a:lnTo>
                  <a:pt x="579247" y="107695"/>
                </a:lnTo>
                <a:lnTo>
                  <a:pt x="568069" y="106524"/>
                </a:lnTo>
                <a:lnTo>
                  <a:pt x="549925" y="105187"/>
                </a:lnTo>
                <a:lnTo>
                  <a:pt x="526472" y="104088"/>
                </a:lnTo>
                <a:lnTo>
                  <a:pt x="499363" y="103632"/>
                </a:lnTo>
                <a:lnTo>
                  <a:pt x="685800" y="103632"/>
                </a:lnTo>
                <a:lnTo>
                  <a:pt x="685799" y="636397"/>
                </a:lnTo>
                <a:lnTo>
                  <a:pt x="681940" y="655563"/>
                </a:lnTo>
                <a:lnTo>
                  <a:pt x="671401" y="671241"/>
                </a:lnTo>
                <a:lnTo>
                  <a:pt x="655742" y="681848"/>
                </a:lnTo>
                <a:lnTo>
                  <a:pt x="636523" y="685799"/>
                </a:lnTo>
                <a:close/>
              </a:path>
            </a:pathLst>
          </a:custGeom>
          <a:solidFill>
            <a:srgbClr val="FAD4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6236978"/>
            <a:ext cx="4124325" cy="4059554"/>
            <a:chOff x="0" y="6236978"/>
            <a:chExt cx="4124325" cy="4059554"/>
          </a:xfrm>
        </p:grpSpPr>
        <p:sp>
          <p:nvSpPr>
            <p:cNvPr id="6" name="object 6" descr=""/>
            <p:cNvSpPr/>
            <p:nvPr/>
          </p:nvSpPr>
          <p:spPr>
            <a:xfrm>
              <a:off x="1693398" y="8006635"/>
              <a:ext cx="322580" cy="323215"/>
            </a:xfrm>
            <a:custGeom>
              <a:avLst/>
              <a:gdLst/>
              <a:ahLst/>
              <a:cxnLst/>
              <a:rect l="l" t="t" r="r" b="b"/>
              <a:pathLst>
                <a:path w="322580" h="323215">
                  <a:moveTo>
                    <a:pt x="161051" y="322709"/>
                  </a:moveTo>
                  <a:lnTo>
                    <a:pt x="109347" y="322471"/>
                  </a:lnTo>
                  <a:lnTo>
                    <a:pt x="68726" y="320567"/>
                  </a:lnTo>
                  <a:lnTo>
                    <a:pt x="27382" y="304690"/>
                  </a:lnTo>
                  <a:lnTo>
                    <a:pt x="5584" y="271531"/>
                  </a:lnTo>
                  <a:lnTo>
                    <a:pt x="350" y="227140"/>
                  </a:lnTo>
                  <a:lnTo>
                    <a:pt x="0" y="109649"/>
                  </a:lnTo>
                  <a:lnTo>
                    <a:pt x="352" y="95570"/>
                  </a:lnTo>
                  <a:lnTo>
                    <a:pt x="5566" y="51178"/>
                  </a:lnTo>
                  <a:lnTo>
                    <a:pt x="44973" y="7874"/>
                  </a:lnTo>
                  <a:lnTo>
                    <a:pt x="95311" y="589"/>
                  </a:lnTo>
                  <a:lnTo>
                    <a:pt x="161051" y="0"/>
                  </a:lnTo>
                  <a:lnTo>
                    <a:pt x="212709" y="238"/>
                  </a:lnTo>
                  <a:lnTo>
                    <a:pt x="253376" y="2142"/>
                  </a:lnTo>
                  <a:lnTo>
                    <a:pt x="294721" y="18018"/>
                  </a:lnTo>
                  <a:lnTo>
                    <a:pt x="306274" y="32640"/>
                  </a:lnTo>
                  <a:lnTo>
                    <a:pt x="266080" y="32640"/>
                  </a:lnTo>
                  <a:lnTo>
                    <a:pt x="256871" y="34491"/>
                  </a:lnTo>
                  <a:lnTo>
                    <a:pt x="249364" y="39545"/>
                  </a:lnTo>
                  <a:lnTo>
                    <a:pt x="244310" y="47052"/>
                  </a:lnTo>
                  <a:lnTo>
                    <a:pt x="242458" y="56261"/>
                  </a:lnTo>
                  <a:lnTo>
                    <a:pt x="243275" y="60325"/>
                  </a:lnTo>
                  <a:lnTo>
                    <a:pt x="160924" y="60325"/>
                  </a:lnTo>
                  <a:lnTo>
                    <a:pt x="121554" y="68262"/>
                  </a:lnTo>
                  <a:lnTo>
                    <a:pt x="89423" y="89916"/>
                  </a:lnTo>
                  <a:lnTo>
                    <a:pt x="67770" y="122047"/>
                  </a:lnTo>
                  <a:lnTo>
                    <a:pt x="59833" y="161418"/>
                  </a:lnTo>
                  <a:lnTo>
                    <a:pt x="67770" y="200787"/>
                  </a:lnTo>
                  <a:lnTo>
                    <a:pt x="89423" y="232918"/>
                  </a:lnTo>
                  <a:lnTo>
                    <a:pt x="121554" y="254572"/>
                  </a:lnTo>
                  <a:lnTo>
                    <a:pt x="160924" y="262509"/>
                  </a:lnTo>
                  <a:lnTo>
                    <a:pt x="318708" y="262509"/>
                  </a:lnTo>
                  <a:lnTo>
                    <a:pt x="318500" y="263780"/>
                  </a:lnTo>
                  <a:lnTo>
                    <a:pt x="299745" y="300117"/>
                  </a:lnTo>
                  <a:lnTo>
                    <a:pt x="263413" y="318866"/>
                  </a:lnTo>
                  <a:lnTo>
                    <a:pt x="212756" y="322471"/>
                  </a:lnTo>
                  <a:lnTo>
                    <a:pt x="161051" y="322709"/>
                  </a:lnTo>
                  <a:close/>
                </a:path>
                <a:path w="322580" h="323215">
                  <a:moveTo>
                    <a:pt x="321042" y="79883"/>
                  </a:moveTo>
                  <a:lnTo>
                    <a:pt x="266080" y="79883"/>
                  </a:lnTo>
                  <a:lnTo>
                    <a:pt x="275290" y="78032"/>
                  </a:lnTo>
                  <a:lnTo>
                    <a:pt x="282797" y="72978"/>
                  </a:lnTo>
                  <a:lnTo>
                    <a:pt x="287851" y="65471"/>
                  </a:lnTo>
                  <a:lnTo>
                    <a:pt x="289702" y="56261"/>
                  </a:lnTo>
                  <a:lnTo>
                    <a:pt x="287851" y="47052"/>
                  </a:lnTo>
                  <a:lnTo>
                    <a:pt x="282797" y="39545"/>
                  </a:lnTo>
                  <a:lnTo>
                    <a:pt x="275290" y="34491"/>
                  </a:lnTo>
                  <a:lnTo>
                    <a:pt x="266080" y="32640"/>
                  </a:lnTo>
                  <a:lnTo>
                    <a:pt x="306274" y="32640"/>
                  </a:lnTo>
                  <a:lnTo>
                    <a:pt x="314467" y="45213"/>
                  </a:lnTo>
                  <a:lnTo>
                    <a:pt x="316519" y="51178"/>
                  </a:lnTo>
                  <a:lnTo>
                    <a:pt x="318500" y="58929"/>
                  </a:lnTo>
                  <a:lnTo>
                    <a:pt x="320147" y="68966"/>
                  </a:lnTo>
                  <a:lnTo>
                    <a:pt x="321042" y="79883"/>
                  </a:lnTo>
                  <a:close/>
                </a:path>
                <a:path w="322580" h="323215">
                  <a:moveTo>
                    <a:pt x="318708" y="262509"/>
                  </a:moveTo>
                  <a:lnTo>
                    <a:pt x="160924" y="262509"/>
                  </a:lnTo>
                  <a:lnTo>
                    <a:pt x="200294" y="254572"/>
                  </a:lnTo>
                  <a:lnTo>
                    <a:pt x="232425" y="232918"/>
                  </a:lnTo>
                  <a:lnTo>
                    <a:pt x="254079" y="200787"/>
                  </a:lnTo>
                  <a:lnTo>
                    <a:pt x="262016" y="161417"/>
                  </a:lnTo>
                  <a:lnTo>
                    <a:pt x="254079" y="122047"/>
                  </a:lnTo>
                  <a:lnTo>
                    <a:pt x="232425" y="89916"/>
                  </a:lnTo>
                  <a:lnTo>
                    <a:pt x="200294" y="68262"/>
                  </a:lnTo>
                  <a:lnTo>
                    <a:pt x="160924" y="60325"/>
                  </a:lnTo>
                  <a:lnTo>
                    <a:pt x="243275" y="60325"/>
                  </a:lnTo>
                  <a:lnTo>
                    <a:pt x="244310" y="65471"/>
                  </a:lnTo>
                  <a:lnTo>
                    <a:pt x="249364" y="72978"/>
                  </a:lnTo>
                  <a:lnTo>
                    <a:pt x="256871" y="78032"/>
                  </a:lnTo>
                  <a:lnTo>
                    <a:pt x="266080" y="79883"/>
                  </a:lnTo>
                  <a:lnTo>
                    <a:pt x="321042" y="79883"/>
                  </a:lnTo>
                  <a:lnTo>
                    <a:pt x="321198" y="81789"/>
                  </a:lnTo>
                  <a:lnTo>
                    <a:pt x="321751" y="95642"/>
                  </a:lnTo>
                  <a:lnTo>
                    <a:pt x="322101" y="109649"/>
                  </a:lnTo>
                  <a:lnTo>
                    <a:pt x="322102" y="213123"/>
                  </a:lnTo>
                  <a:lnTo>
                    <a:pt x="321751" y="227158"/>
                  </a:lnTo>
                  <a:lnTo>
                    <a:pt x="321198" y="240920"/>
                  </a:lnTo>
                  <a:lnTo>
                    <a:pt x="320147" y="253743"/>
                  </a:lnTo>
                  <a:lnTo>
                    <a:pt x="318708" y="262509"/>
                  </a:lnTo>
                  <a:close/>
                </a:path>
              </a:pathLst>
            </a:custGeom>
            <a:solidFill>
              <a:srgbClr val="FAD4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8664" y="8102267"/>
              <a:ext cx="131317" cy="13131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11423" y="78250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36396" y="685800"/>
                  </a:moveTo>
                  <a:lnTo>
                    <a:pt x="49275" y="685800"/>
                  </a:lnTo>
                  <a:lnTo>
                    <a:pt x="30110" y="681921"/>
                  </a:lnTo>
                  <a:lnTo>
                    <a:pt x="14446" y="671338"/>
                  </a:lnTo>
                  <a:lnTo>
                    <a:pt x="3877" y="655636"/>
                  </a:lnTo>
                  <a:lnTo>
                    <a:pt x="0" y="636397"/>
                  </a:lnTo>
                  <a:lnTo>
                    <a:pt x="0" y="49530"/>
                  </a:lnTo>
                  <a:lnTo>
                    <a:pt x="3879" y="30218"/>
                  </a:lnTo>
                  <a:lnTo>
                    <a:pt x="14462" y="14478"/>
                  </a:lnTo>
                  <a:lnTo>
                    <a:pt x="30138" y="3898"/>
                  </a:lnTo>
                  <a:lnTo>
                    <a:pt x="49403" y="0"/>
                  </a:lnTo>
                  <a:lnTo>
                    <a:pt x="636272" y="0"/>
                  </a:lnTo>
                  <a:lnTo>
                    <a:pt x="655508" y="3898"/>
                  </a:lnTo>
                  <a:lnTo>
                    <a:pt x="671210" y="14525"/>
                  </a:lnTo>
                  <a:lnTo>
                    <a:pt x="681793" y="30271"/>
                  </a:lnTo>
                  <a:lnTo>
                    <a:pt x="685672" y="49530"/>
                  </a:lnTo>
                  <a:lnTo>
                    <a:pt x="685672" y="145923"/>
                  </a:lnTo>
                  <a:lnTo>
                    <a:pt x="343026" y="145923"/>
                  </a:lnTo>
                  <a:lnTo>
                    <a:pt x="290258" y="146162"/>
                  </a:lnTo>
                  <a:lnTo>
                    <a:pt x="247340" y="148191"/>
                  </a:lnTo>
                  <a:lnTo>
                    <a:pt x="204467" y="160441"/>
                  </a:lnTo>
                  <a:lnTo>
                    <a:pt x="172055" y="186795"/>
                  </a:lnTo>
                  <a:lnTo>
                    <a:pt x="153124" y="223633"/>
                  </a:lnTo>
                  <a:lnTo>
                    <a:pt x="147315" y="261747"/>
                  </a:lnTo>
                  <a:lnTo>
                    <a:pt x="146230" y="310483"/>
                  </a:lnTo>
                  <a:lnTo>
                    <a:pt x="146231" y="375189"/>
                  </a:lnTo>
                  <a:lnTo>
                    <a:pt x="147329" y="424053"/>
                  </a:lnTo>
                  <a:lnTo>
                    <a:pt x="153124" y="461860"/>
                  </a:lnTo>
                  <a:lnTo>
                    <a:pt x="172108" y="498878"/>
                  </a:lnTo>
                  <a:lnTo>
                    <a:pt x="204539" y="525106"/>
                  </a:lnTo>
                  <a:lnTo>
                    <a:pt x="247329" y="537355"/>
                  </a:lnTo>
                  <a:lnTo>
                    <a:pt x="290274" y="539385"/>
                  </a:lnTo>
                  <a:lnTo>
                    <a:pt x="685672" y="539623"/>
                  </a:lnTo>
                  <a:lnTo>
                    <a:pt x="685672" y="636397"/>
                  </a:lnTo>
                  <a:lnTo>
                    <a:pt x="681813" y="655564"/>
                  </a:lnTo>
                  <a:lnTo>
                    <a:pt x="671274" y="671243"/>
                  </a:lnTo>
                  <a:lnTo>
                    <a:pt x="655615" y="681849"/>
                  </a:lnTo>
                  <a:lnTo>
                    <a:pt x="636396" y="685800"/>
                  </a:lnTo>
                  <a:close/>
                </a:path>
                <a:path w="685800" h="685800">
                  <a:moveTo>
                    <a:pt x="358603" y="146121"/>
                  </a:moveTo>
                  <a:lnTo>
                    <a:pt x="342899" y="146050"/>
                  </a:lnTo>
                  <a:lnTo>
                    <a:pt x="685672" y="145923"/>
                  </a:lnTo>
                  <a:lnTo>
                    <a:pt x="358603" y="146121"/>
                  </a:lnTo>
                  <a:close/>
                </a:path>
                <a:path w="685800" h="685800">
                  <a:moveTo>
                    <a:pt x="685672" y="539623"/>
                  </a:moveTo>
                  <a:lnTo>
                    <a:pt x="343026" y="539623"/>
                  </a:lnTo>
                  <a:lnTo>
                    <a:pt x="375274" y="539569"/>
                  </a:lnTo>
                  <a:lnTo>
                    <a:pt x="395779" y="539385"/>
                  </a:lnTo>
                  <a:lnTo>
                    <a:pt x="438716" y="537355"/>
                  </a:lnTo>
                  <a:lnTo>
                    <a:pt x="490618" y="519775"/>
                  </a:lnTo>
                  <a:lnTo>
                    <a:pt x="519848" y="490510"/>
                  </a:lnTo>
                  <a:lnTo>
                    <a:pt x="535511" y="451120"/>
                  </a:lnTo>
                  <a:lnTo>
                    <a:pt x="539163" y="409924"/>
                  </a:lnTo>
                  <a:lnTo>
                    <a:pt x="539696" y="375189"/>
                  </a:lnTo>
                  <a:lnTo>
                    <a:pt x="539694" y="310483"/>
                  </a:lnTo>
                  <a:lnTo>
                    <a:pt x="538596" y="261620"/>
                  </a:lnTo>
                  <a:lnTo>
                    <a:pt x="532802" y="223813"/>
                  </a:lnTo>
                  <a:lnTo>
                    <a:pt x="513750" y="186722"/>
                  </a:lnTo>
                  <a:lnTo>
                    <a:pt x="481387" y="160568"/>
                  </a:lnTo>
                  <a:lnTo>
                    <a:pt x="438604" y="148318"/>
                  </a:lnTo>
                  <a:lnTo>
                    <a:pt x="395668" y="146288"/>
                  </a:lnTo>
                  <a:lnTo>
                    <a:pt x="685672" y="145923"/>
                  </a:lnTo>
                  <a:lnTo>
                    <a:pt x="685672" y="539623"/>
                  </a:lnTo>
                  <a:close/>
                </a:path>
              </a:pathLst>
            </a:custGeom>
            <a:solidFill>
              <a:srgbClr val="FAD4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6236978"/>
              <a:ext cx="4124325" cy="4059554"/>
            </a:xfrm>
            <a:custGeom>
              <a:avLst/>
              <a:gdLst/>
              <a:ahLst/>
              <a:cxnLst/>
              <a:rect l="l" t="t" r="r" b="b"/>
              <a:pathLst>
                <a:path w="4124325" h="4059554">
                  <a:moveTo>
                    <a:pt x="501827" y="3243935"/>
                  </a:moveTo>
                  <a:lnTo>
                    <a:pt x="400227" y="3243935"/>
                  </a:lnTo>
                  <a:lnTo>
                    <a:pt x="400227" y="50800"/>
                  </a:lnTo>
                  <a:lnTo>
                    <a:pt x="404220" y="31027"/>
                  </a:lnTo>
                  <a:lnTo>
                    <a:pt x="415107" y="14879"/>
                  </a:lnTo>
                  <a:lnTo>
                    <a:pt x="431254" y="3992"/>
                  </a:lnTo>
                  <a:lnTo>
                    <a:pt x="451028" y="0"/>
                  </a:lnTo>
                  <a:lnTo>
                    <a:pt x="470800" y="3992"/>
                  </a:lnTo>
                  <a:lnTo>
                    <a:pt x="486948" y="14879"/>
                  </a:lnTo>
                  <a:lnTo>
                    <a:pt x="497835" y="31027"/>
                  </a:lnTo>
                  <a:lnTo>
                    <a:pt x="501827" y="50800"/>
                  </a:lnTo>
                  <a:lnTo>
                    <a:pt x="501827" y="3243935"/>
                  </a:lnTo>
                  <a:close/>
                </a:path>
                <a:path w="4124325" h="4059554">
                  <a:moveTo>
                    <a:pt x="4058031" y="3345535"/>
                  </a:moveTo>
                  <a:lnTo>
                    <a:pt x="50800" y="3345535"/>
                  </a:lnTo>
                  <a:lnTo>
                    <a:pt x="31027" y="3341543"/>
                  </a:lnTo>
                  <a:lnTo>
                    <a:pt x="14879" y="3330656"/>
                  </a:lnTo>
                  <a:lnTo>
                    <a:pt x="3992" y="3314508"/>
                  </a:lnTo>
                  <a:lnTo>
                    <a:pt x="0" y="3294735"/>
                  </a:lnTo>
                  <a:lnTo>
                    <a:pt x="3992" y="3274962"/>
                  </a:lnTo>
                  <a:lnTo>
                    <a:pt x="14879" y="3258815"/>
                  </a:lnTo>
                  <a:lnTo>
                    <a:pt x="31027" y="3247928"/>
                  </a:lnTo>
                  <a:lnTo>
                    <a:pt x="50800" y="3243935"/>
                  </a:lnTo>
                  <a:lnTo>
                    <a:pt x="763295" y="3243935"/>
                  </a:lnTo>
                  <a:lnTo>
                    <a:pt x="763295" y="50800"/>
                  </a:lnTo>
                  <a:lnTo>
                    <a:pt x="767287" y="31027"/>
                  </a:lnTo>
                  <a:lnTo>
                    <a:pt x="778175" y="14879"/>
                  </a:lnTo>
                  <a:lnTo>
                    <a:pt x="794322" y="3992"/>
                  </a:lnTo>
                  <a:lnTo>
                    <a:pt x="814095" y="0"/>
                  </a:lnTo>
                  <a:lnTo>
                    <a:pt x="833868" y="3992"/>
                  </a:lnTo>
                  <a:lnTo>
                    <a:pt x="850015" y="14879"/>
                  </a:lnTo>
                  <a:lnTo>
                    <a:pt x="860903" y="31027"/>
                  </a:lnTo>
                  <a:lnTo>
                    <a:pt x="864895" y="50800"/>
                  </a:lnTo>
                  <a:lnTo>
                    <a:pt x="864895" y="3243935"/>
                  </a:lnTo>
                  <a:lnTo>
                    <a:pt x="4058031" y="3243935"/>
                  </a:lnTo>
                  <a:lnTo>
                    <a:pt x="4077804" y="3247928"/>
                  </a:lnTo>
                  <a:lnTo>
                    <a:pt x="4093951" y="3258815"/>
                  </a:lnTo>
                  <a:lnTo>
                    <a:pt x="4104838" y="3274962"/>
                  </a:lnTo>
                  <a:lnTo>
                    <a:pt x="4108449" y="3292847"/>
                  </a:lnTo>
                  <a:lnTo>
                    <a:pt x="4108449" y="3296624"/>
                  </a:lnTo>
                  <a:lnTo>
                    <a:pt x="4104838" y="3314508"/>
                  </a:lnTo>
                  <a:lnTo>
                    <a:pt x="4093951" y="3330656"/>
                  </a:lnTo>
                  <a:lnTo>
                    <a:pt x="4077804" y="3341543"/>
                  </a:lnTo>
                  <a:lnTo>
                    <a:pt x="4058031" y="3345535"/>
                  </a:lnTo>
                  <a:close/>
                </a:path>
                <a:path w="4124325" h="4059554">
                  <a:moveTo>
                    <a:pt x="501827" y="3607003"/>
                  </a:moveTo>
                  <a:lnTo>
                    <a:pt x="400227" y="3607003"/>
                  </a:lnTo>
                  <a:lnTo>
                    <a:pt x="400227" y="3345535"/>
                  </a:lnTo>
                  <a:lnTo>
                    <a:pt x="501827" y="3345535"/>
                  </a:lnTo>
                  <a:lnTo>
                    <a:pt x="501827" y="3607003"/>
                  </a:lnTo>
                  <a:close/>
                </a:path>
                <a:path w="4124325" h="4059554">
                  <a:moveTo>
                    <a:pt x="864895" y="3607003"/>
                  </a:moveTo>
                  <a:lnTo>
                    <a:pt x="763295" y="3607003"/>
                  </a:lnTo>
                  <a:lnTo>
                    <a:pt x="763295" y="3345535"/>
                  </a:lnTo>
                  <a:lnTo>
                    <a:pt x="864895" y="3345535"/>
                  </a:lnTo>
                  <a:lnTo>
                    <a:pt x="864895" y="3607003"/>
                  </a:lnTo>
                  <a:close/>
                </a:path>
                <a:path w="4124325" h="4059554">
                  <a:moveTo>
                    <a:pt x="4058031" y="3708603"/>
                  </a:moveTo>
                  <a:lnTo>
                    <a:pt x="50800" y="3708603"/>
                  </a:lnTo>
                  <a:lnTo>
                    <a:pt x="31027" y="3704611"/>
                  </a:lnTo>
                  <a:lnTo>
                    <a:pt x="14879" y="3693723"/>
                  </a:lnTo>
                  <a:lnTo>
                    <a:pt x="3992" y="3677576"/>
                  </a:lnTo>
                  <a:lnTo>
                    <a:pt x="0" y="3657803"/>
                  </a:lnTo>
                  <a:lnTo>
                    <a:pt x="3992" y="3638030"/>
                  </a:lnTo>
                  <a:lnTo>
                    <a:pt x="14879" y="3621883"/>
                  </a:lnTo>
                  <a:lnTo>
                    <a:pt x="31027" y="3610995"/>
                  </a:lnTo>
                  <a:lnTo>
                    <a:pt x="50800" y="3607003"/>
                  </a:lnTo>
                  <a:lnTo>
                    <a:pt x="4058031" y="3607003"/>
                  </a:lnTo>
                  <a:lnTo>
                    <a:pt x="4077804" y="3610995"/>
                  </a:lnTo>
                  <a:lnTo>
                    <a:pt x="4093951" y="3621883"/>
                  </a:lnTo>
                  <a:lnTo>
                    <a:pt x="4104838" y="3638030"/>
                  </a:lnTo>
                  <a:lnTo>
                    <a:pt x="4108449" y="3655914"/>
                  </a:lnTo>
                  <a:lnTo>
                    <a:pt x="4108449" y="3659692"/>
                  </a:lnTo>
                  <a:lnTo>
                    <a:pt x="4104838" y="3677576"/>
                  </a:lnTo>
                  <a:lnTo>
                    <a:pt x="4093951" y="3693723"/>
                  </a:lnTo>
                  <a:lnTo>
                    <a:pt x="4077804" y="3704611"/>
                  </a:lnTo>
                  <a:lnTo>
                    <a:pt x="4058031" y="3708603"/>
                  </a:lnTo>
                  <a:close/>
                </a:path>
                <a:path w="4124325" h="4059554">
                  <a:moveTo>
                    <a:pt x="501827" y="4043921"/>
                  </a:moveTo>
                  <a:lnTo>
                    <a:pt x="400227" y="4043921"/>
                  </a:lnTo>
                  <a:lnTo>
                    <a:pt x="400227" y="3708603"/>
                  </a:lnTo>
                  <a:lnTo>
                    <a:pt x="501827" y="3708603"/>
                  </a:lnTo>
                  <a:lnTo>
                    <a:pt x="501827" y="4043921"/>
                  </a:lnTo>
                  <a:close/>
                </a:path>
                <a:path w="4124325" h="4059554">
                  <a:moveTo>
                    <a:pt x="864895" y="4043921"/>
                  </a:moveTo>
                  <a:lnTo>
                    <a:pt x="763295" y="4043921"/>
                  </a:lnTo>
                  <a:lnTo>
                    <a:pt x="763295" y="3708603"/>
                  </a:lnTo>
                  <a:lnTo>
                    <a:pt x="864895" y="3708603"/>
                  </a:lnTo>
                  <a:lnTo>
                    <a:pt x="864895" y="4043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10261" y="3070656"/>
            <a:ext cx="6426200" cy="4191635"/>
          </a:xfrm>
          <a:prstGeom prst="rect"/>
        </p:spPr>
        <p:txBody>
          <a:bodyPr wrap="square" lIns="0" tIns="403860" rIns="0" bIns="0" rtlCol="0" vert="horz">
            <a:spAutoFit/>
          </a:bodyPr>
          <a:lstStyle/>
          <a:p>
            <a:pPr marL="12700" marR="5080">
              <a:lnSpc>
                <a:spcPts val="14850"/>
              </a:lnSpc>
              <a:spcBef>
                <a:spcPts val="3180"/>
              </a:spcBef>
            </a:pPr>
            <a:r>
              <a:rPr dirty="0" sz="14950" spc="415" b="0">
                <a:latin typeface="Cambria"/>
                <a:cs typeface="Cambria"/>
              </a:rPr>
              <a:t>THANK </a:t>
            </a:r>
            <a:r>
              <a:rPr dirty="0" sz="14950" spc="640" b="0">
                <a:latin typeface="Cambria"/>
                <a:cs typeface="Cambria"/>
              </a:rPr>
              <a:t>YOU</a:t>
            </a:r>
            <a:endParaRPr sz="14950">
              <a:latin typeface="Cambria"/>
              <a:cs typeface="Cambri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4176415" y="0"/>
            <a:ext cx="4121150" cy="4119879"/>
          </a:xfrm>
          <a:custGeom>
            <a:avLst/>
            <a:gdLst/>
            <a:ahLst/>
            <a:cxnLst/>
            <a:rect l="l" t="t" r="r" b="b"/>
            <a:pathLst>
              <a:path w="4121150" h="4119879">
                <a:moveTo>
                  <a:pt x="3620557" y="863389"/>
                </a:moveTo>
                <a:lnTo>
                  <a:pt x="3722550" y="863389"/>
                </a:lnTo>
                <a:lnTo>
                  <a:pt x="3722550" y="4068863"/>
                </a:lnTo>
                <a:lnTo>
                  <a:pt x="3718542" y="4088713"/>
                </a:lnTo>
                <a:lnTo>
                  <a:pt x="3707613" y="4104922"/>
                </a:lnTo>
                <a:lnTo>
                  <a:pt x="3691403" y="4115852"/>
                </a:lnTo>
                <a:lnTo>
                  <a:pt x="3671554" y="4119860"/>
                </a:lnTo>
                <a:lnTo>
                  <a:pt x="3651704" y="4115852"/>
                </a:lnTo>
                <a:lnTo>
                  <a:pt x="3635494" y="4104922"/>
                </a:lnTo>
                <a:lnTo>
                  <a:pt x="3624565" y="4088713"/>
                </a:lnTo>
                <a:lnTo>
                  <a:pt x="3620557" y="4068863"/>
                </a:lnTo>
                <a:lnTo>
                  <a:pt x="3620557" y="863389"/>
                </a:lnTo>
                <a:close/>
              </a:path>
              <a:path w="4121150" h="4119879">
                <a:moveTo>
                  <a:pt x="50613" y="761397"/>
                </a:moveTo>
                <a:lnTo>
                  <a:pt x="4073328" y="761397"/>
                </a:lnTo>
                <a:lnTo>
                  <a:pt x="4093177" y="765405"/>
                </a:lnTo>
                <a:lnTo>
                  <a:pt x="4109387" y="776334"/>
                </a:lnTo>
                <a:lnTo>
                  <a:pt x="4120316" y="792544"/>
                </a:lnTo>
                <a:lnTo>
                  <a:pt x="4121108" y="796466"/>
                </a:lnTo>
                <a:lnTo>
                  <a:pt x="4121108" y="828320"/>
                </a:lnTo>
                <a:lnTo>
                  <a:pt x="4120316" y="832243"/>
                </a:lnTo>
                <a:lnTo>
                  <a:pt x="4109387" y="848452"/>
                </a:lnTo>
                <a:lnTo>
                  <a:pt x="4093176" y="859382"/>
                </a:lnTo>
                <a:lnTo>
                  <a:pt x="4073328" y="863389"/>
                </a:lnTo>
                <a:lnTo>
                  <a:pt x="3358079" y="863389"/>
                </a:lnTo>
                <a:lnTo>
                  <a:pt x="3358079" y="4068863"/>
                </a:lnTo>
                <a:lnTo>
                  <a:pt x="3354072" y="4088713"/>
                </a:lnTo>
                <a:lnTo>
                  <a:pt x="3343142" y="4104922"/>
                </a:lnTo>
                <a:lnTo>
                  <a:pt x="3326932" y="4115852"/>
                </a:lnTo>
                <a:lnTo>
                  <a:pt x="3307083" y="4119860"/>
                </a:lnTo>
                <a:lnTo>
                  <a:pt x="3287234" y="4115852"/>
                </a:lnTo>
                <a:lnTo>
                  <a:pt x="3271024" y="4104922"/>
                </a:lnTo>
                <a:lnTo>
                  <a:pt x="3260095" y="4088713"/>
                </a:lnTo>
                <a:lnTo>
                  <a:pt x="3256087" y="4068863"/>
                </a:lnTo>
                <a:lnTo>
                  <a:pt x="3256087" y="863389"/>
                </a:lnTo>
                <a:lnTo>
                  <a:pt x="50612" y="863389"/>
                </a:lnTo>
                <a:lnTo>
                  <a:pt x="30763" y="859382"/>
                </a:lnTo>
                <a:lnTo>
                  <a:pt x="14553" y="848452"/>
                </a:lnTo>
                <a:lnTo>
                  <a:pt x="3624" y="832242"/>
                </a:lnTo>
                <a:lnTo>
                  <a:pt x="0" y="814291"/>
                </a:lnTo>
                <a:lnTo>
                  <a:pt x="0" y="810495"/>
                </a:lnTo>
                <a:lnTo>
                  <a:pt x="3624" y="792544"/>
                </a:lnTo>
                <a:lnTo>
                  <a:pt x="14553" y="776334"/>
                </a:lnTo>
                <a:lnTo>
                  <a:pt x="30763" y="765405"/>
                </a:lnTo>
                <a:lnTo>
                  <a:pt x="50613" y="761397"/>
                </a:lnTo>
                <a:close/>
              </a:path>
              <a:path w="4121150" h="4119879">
                <a:moveTo>
                  <a:pt x="3620557" y="498919"/>
                </a:moveTo>
                <a:lnTo>
                  <a:pt x="3722550" y="498919"/>
                </a:lnTo>
                <a:lnTo>
                  <a:pt x="3722550" y="761397"/>
                </a:lnTo>
                <a:lnTo>
                  <a:pt x="3620557" y="761397"/>
                </a:lnTo>
                <a:lnTo>
                  <a:pt x="3620557" y="498919"/>
                </a:lnTo>
                <a:close/>
              </a:path>
              <a:path w="4121150" h="4119879">
                <a:moveTo>
                  <a:pt x="3256087" y="498919"/>
                </a:moveTo>
                <a:lnTo>
                  <a:pt x="3358079" y="498919"/>
                </a:lnTo>
                <a:lnTo>
                  <a:pt x="3358079" y="761397"/>
                </a:lnTo>
                <a:lnTo>
                  <a:pt x="3256087" y="761397"/>
                </a:lnTo>
                <a:lnTo>
                  <a:pt x="3256087" y="498919"/>
                </a:lnTo>
                <a:close/>
              </a:path>
              <a:path w="4121150" h="4119879">
                <a:moveTo>
                  <a:pt x="50613" y="396926"/>
                </a:moveTo>
                <a:lnTo>
                  <a:pt x="4073328" y="396926"/>
                </a:lnTo>
                <a:lnTo>
                  <a:pt x="4093177" y="400934"/>
                </a:lnTo>
                <a:lnTo>
                  <a:pt x="4109387" y="411863"/>
                </a:lnTo>
                <a:lnTo>
                  <a:pt x="4120316" y="428073"/>
                </a:lnTo>
                <a:lnTo>
                  <a:pt x="4121108" y="431995"/>
                </a:lnTo>
                <a:lnTo>
                  <a:pt x="4121108" y="463850"/>
                </a:lnTo>
                <a:lnTo>
                  <a:pt x="4120316" y="467772"/>
                </a:lnTo>
                <a:lnTo>
                  <a:pt x="4109387" y="483982"/>
                </a:lnTo>
                <a:lnTo>
                  <a:pt x="4093177" y="494911"/>
                </a:lnTo>
                <a:lnTo>
                  <a:pt x="4073328" y="498919"/>
                </a:lnTo>
                <a:lnTo>
                  <a:pt x="50613" y="498919"/>
                </a:lnTo>
                <a:lnTo>
                  <a:pt x="30763" y="494911"/>
                </a:lnTo>
                <a:lnTo>
                  <a:pt x="14553" y="483982"/>
                </a:lnTo>
                <a:lnTo>
                  <a:pt x="3624" y="467772"/>
                </a:lnTo>
                <a:lnTo>
                  <a:pt x="0" y="449820"/>
                </a:lnTo>
                <a:lnTo>
                  <a:pt x="0" y="446025"/>
                </a:lnTo>
                <a:lnTo>
                  <a:pt x="3624" y="428073"/>
                </a:lnTo>
                <a:lnTo>
                  <a:pt x="14553" y="411863"/>
                </a:lnTo>
                <a:lnTo>
                  <a:pt x="30763" y="400934"/>
                </a:lnTo>
                <a:lnTo>
                  <a:pt x="50613" y="396926"/>
                </a:lnTo>
                <a:close/>
              </a:path>
              <a:path w="4121150" h="4119879">
                <a:moveTo>
                  <a:pt x="3650458" y="0"/>
                </a:moveTo>
                <a:lnTo>
                  <a:pt x="3692649" y="0"/>
                </a:lnTo>
                <a:lnTo>
                  <a:pt x="3707613" y="10089"/>
                </a:lnTo>
                <a:lnTo>
                  <a:pt x="3718542" y="26299"/>
                </a:lnTo>
                <a:lnTo>
                  <a:pt x="3722550" y="46148"/>
                </a:lnTo>
                <a:lnTo>
                  <a:pt x="3722550" y="396926"/>
                </a:lnTo>
                <a:lnTo>
                  <a:pt x="3620557" y="396926"/>
                </a:lnTo>
                <a:lnTo>
                  <a:pt x="3620557" y="46148"/>
                </a:lnTo>
                <a:lnTo>
                  <a:pt x="3624565" y="26299"/>
                </a:lnTo>
                <a:lnTo>
                  <a:pt x="3635494" y="10089"/>
                </a:lnTo>
                <a:lnTo>
                  <a:pt x="3650458" y="0"/>
                </a:lnTo>
                <a:close/>
              </a:path>
              <a:path w="4121150" h="4119879">
                <a:moveTo>
                  <a:pt x="3285988" y="0"/>
                </a:moveTo>
                <a:lnTo>
                  <a:pt x="3328178" y="0"/>
                </a:lnTo>
                <a:lnTo>
                  <a:pt x="3343142" y="10089"/>
                </a:lnTo>
                <a:lnTo>
                  <a:pt x="3354072" y="26299"/>
                </a:lnTo>
                <a:lnTo>
                  <a:pt x="3358079" y="46148"/>
                </a:lnTo>
                <a:lnTo>
                  <a:pt x="3358079" y="396926"/>
                </a:lnTo>
                <a:lnTo>
                  <a:pt x="3256087" y="396926"/>
                </a:lnTo>
                <a:lnTo>
                  <a:pt x="3256087" y="46148"/>
                </a:lnTo>
                <a:lnTo>
                  <a:pt x="3260095" y="26299"/>
                </a:lnTo>
                <a:lnTo>
                  <a:pt x="3271024" y="10089"/>
                </a:lnTo>
                <a:lnTo>
                  <a:pt x="32859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Akilan M</dc:creator>
  <cp:keywords>DAGPhJW0Cz8,BAF-zF9K-3w</cp:keywords>
  <dc:title>slidesgo-unlocking-value-a-comprehensive-analysis-of-salary-and-compensation-structures-202409011203206XZ5.pdf</dc:title>
  <dcterms:created xsi:type="dcterms:W3CDTF">2024-09-02T05:40:35Z</dcterms:created>
  <dcterms:modified xsi:type="dcterms:W3CDTF">2024-09-02T05:40:35Z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2024-09-02T00:00:00Z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2024-09-02T00:00:00Z</vt:filetime>
  </property>
  <property fmtid="{D5CDD505-2E9C-101B-9397-08002B2CF9AE}" pid="5" name="Producer">
    <vt:lpwstr>Canva</vt:lpwstr>
  </property>
</Properties>
</file>