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3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10F0-3F91-AAE3-EC0E-7E183F761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0227" y="4385732"/>
            <a:ext cx="7197726" cy="2421464"/>
          </a:xfrm>
        </p:spPr>
        <p:txBody>
          <a:bodyPr/>
          <a:lstStyle/>
          <a:p>
            <a:r>
              <a:rPr lang="en-IN" dirty="0"/>
              <a:t>AKILAN BIMBY ANNADURAI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CDA56-0BDA-AB6F-F9D4-6414B19BE5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550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D278-D062-4F6E-AA35-104B9665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7DEA04-3722-C993-0AEA-333EAF60B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647" y="1817447"/>
            <a:ext cx="8469732" cy="3649662"/>
          </a:xfrm>
        </p:spPr>
      </p:pic>
    </p:spTree>
    <p:extLst>
      <p:ext uri="{BB962C8B-B14F-4D97-AF65-F5344CB8AC3E}">
        <p14:creationId xmlns:p14="http://schemas.microsoft.com/office/powerpoint/2010/main" val="429212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69C4-5371-BF6C-2C09-3CEB0CD1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24542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dirty="0"/>
              <a:t>1.What is the average lead time between the request date and completion date for all workers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BE082A-CA18-FEEF-B0F3-30ED19179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9686" y="2396181"/>
            <a:ext cx="4304220" cy="36496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0601CC-0469-8E37-3953-D82CF2D31CCE}"/>
              </a:ext>
            </a:extLst>
          </p:cNvPr>
          <p:cNvSpPr txBox="1"/>
          <p:nvPr/>
        </p:nvSpPr>
        <p:spPr>
          <a:xfrm>
            <a:off x="324092" y="2835797"/>
            <a:ext cx="3993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average lead time between the request date and the completion date are </a:t>
            </a:r>
            <a:r>
              <a:rPr lang="en-US" b="1" dirty="0"/>
              <a:t>3936</a:t>
            </a:r>
          </a:p>
          <a:p>
            <a:r>
              <a:rPr lang="en-US" dirty="0"/>
              <a:t>Pivot is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610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8DEA-089B-AC28-9A8A-1F4DEC57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2.Which district has the highest number of rush jobs?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7D5812-276A-2765-E7BD-BF25A55F1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1112" y="2598738"/>
            <a:ext cx="6473268" cy="36496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BA02FA-6D53-B0C1-5527-39E915813C7D}"/>
              </a:ext>
            </a:extLst>
          </p:cNvPr>
          <p:cNvSpPr txBox="1"/>
          <p:nvPr/>
        </p:nvSpPr>
        <p:spPr>
          <a:xfrm>
            <a:off x="324092" y="2835797"/>
            <a:ext cx="3993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NORTHWEST </a:t>
            </a:r>
            <a:r>
              <a:rPr lang="en-US" dirty="0"/>
              <a:t>district has the highest rush jobs</a:t>
            </a:r>
          </a:p>
          <a:p>
            <a:r>
              <a:rPr lang="en-US" dirty="0"/>
              <a:t>Pivot is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674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09B7-C7B9-F44A-37FE-DA7922F1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3.How does the average </a:t>
            </a:r>
            <a:r>
              <a:rPr lang="en-US" dirty="0" err="1"/>
              <a:t>labour</a:t>
            </a:r>
            <a:r>
              <a:rPr lang="en-US" dirty="0"/>
              <a:t> hours differ between rush and non-rush jobs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09B3B9-A456-E98E-EF42-2F36BE8F0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1725" y="2496289"/>
            <a:ext cx="5401429" cy="22958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E42B4B-F21D-1AC1-75F6-04F97CC71803}"/>
              </a:ext>
            </a:extLst>
          </p:cNvPr>
          <p:cNvSpPr txBox="1"/>
          <p:nvPr/>
        </p:nvSpPr>
        <p:spPr>
          <a:xfrm>
            <a:off x="324092" y="2835797"/>
            <a:ext cx="3993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average </a:t>
            </a:r>
            <a:r>
              <a:rPr lang="en-US" dirty="0" err="1"/>
              <a:t>labour</a:t>
            </a:r>
            <a:r>
              <a:rPr lang="en-US" dirty="0"/>
              <a:t> hours differ between rush and non-rush jobs is </a:t>
            </a:r>
            <a:r>
              <a:rPr lang="en-US" b="1" dirty="0"/>
              <a:t>0.7695</a:t>
            </a:r>
            <a:endParaRPr lang="en-US" dirty="0"/>
          </a:p>
          <a:p>
            <a:r>
              <a:rPr lang="en-US" dirty="0"/>
              <a:t>Pivot is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137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C2AF-6EB4-2796-BE07-82A007DF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4.What is the distribution of payment types across different services?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4F1D06-EC8A-2727-4DA5-69EA9739A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9736" y="2490405"/>
            <a:ext cx="7592485" cy="274358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EB08D9-1299-6A66-9DEB-2700A19F71A6}"/>
              </a:ext>
            </a:extLst>
          </p:cNvPr>
          <p:cNvSpPr txBox="1"/>
          <p:nvPr/>
        </p:nvSpPr>
        <p:spPr>
          <a:xfrm>
            <a:off x="222813" y="2958257"/>
            <a:ext cx="30875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assess it is 178 </a:t>
            </a:r>
            <a:r>
              <a:rPr lang="en-IN" dirty="0"/>
              <a:t>,And is the highest of them all</a:t>
            </a:r>
          </a:p>
          <a:p>
            <a:r>
              <a:rPr lang="en-IN" dirty="0"/>
              <a:t>Pivot is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10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2B23-86EA-C234-0C1E-41C5FEFD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5.Are there any trends in the distribution of payment types over time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6E0215-654D-7ACB-AB28-2DC6CA56B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153112"/>
            <a:ext cx="5665050" cy="36496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520E64-E19E-C7DB-D6EC-589FA2350029}"/>
              </a:ext>
            </a:extLst>
          </p:cNvPr>
          <p:cNvSpPr txBox="1"/>
          <p:nvPr/>
        </p:nvSpPr>
        <p:spPr>
          <a:xfrm>
            <a:off x="430950" y="2967335"/>
            <a:ext cx="30875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Yes there is a trends in the distribution of payment types over </a:t>
            </a:r>
            <a:r>
              <a:rPr lang="en-US" dirty="0" err="1"/>
              <a:t>time,it</a:t>
            </a:r>
            <a:r>
              <a:rPr lang="en-US" dirty="0"/>
              <a:t> gradually increases.</a:t>
            </a:r>
            <a:endParaRPr lang="en-IN" dirty="0"/>
          </a:p>
          <a:p>
            <a:r>
              <a:rPr lang="en-IN" dirty="0"/>
              <a:t>Pivot is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2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DD7E-7DB6-895C-17A8-8A9ADE2B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6.Is there a relationship between the number of technicians required and the cost of parts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AEC33-84E5-E075-DEEC-72B5A363B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7778" y="2065867"/>
            <a:ext cx="7447894" cy="364966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15C805-538E-5FED-D5E8-8D0972E91C16}"/>
              </a:ext>
            </a:extLst>
          </p:cNvPr>
          <p:cNvSpPr txBox="1"/>
          <p:nvPr/>
        </p:nvSpPr>
        <p:spPr>
          <a:xfrm>
            <a:off x="436328" y="2875803"/>
            <a:ext cx="31518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 there is not that much relationship between the number of technicians required and the cost of parts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422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F540-D9AA-0318-23F4-64890F9B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7.What is the most common type of service requested in each district?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62DB-4D2A-3135-C354-3FD0C3950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2404640" cy="3649133"/>
          </a:xfrm>
        </p:spPr>
        <p:txBody>
          <a:bodyPr/>
          <a:lstStyle/>
          <a:p>
            <a:r>
              <a:rPr lang="en-US" dirty="0"/>
              <a:t>Asses is the most common type of service requested in each district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34BB8-EEE9-3771-2324-D2F6A89A2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657" y="2398059"/>
            <a:ext cx="8076542" cy="224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9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2EA5-0916-8637-B3DF-CB33E4E7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8.Is there any difference in the distribution of payment types for work orders with warranty </a:t>
            </a:r>
            <a:r>
              <a:rPr lang="en-US" dirty="0" err="1"/>
              <a:t>labour</a:t>
            </a:r>
            <a:r>
              <a:rPr lang="en-US" dirty="0"/>
              <a:t> compared to those without?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30031C-E0F8-372D-9742-7AFF46A9F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0168" y="2627871"/>
            <a:ext cx="5144218" cy="25149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5296E3-0579-C62C-534E-FE0C054D1022}"/>
              </a:ext>
            </a:extLst>
          </p:cNvPr>
          <p:cNvSpPr txBox="1"/>
          <p:nvPr/>
        </p:nvSpPr>
        <p:spPr>
          <a:xfrm>
            <a:off x="685801" y="3032567"/>
            <a:ext cx="3330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warranty there is only 41 and without warranty there are 959.</a:t>
            </a:r>
          </a:p>
          <a:p>
            <a:r>
              <a:rPr lang="en-US" dirty="0"/>
              <a:t>Pivot is Used.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2789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107</TotalTime>
  <Words>259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AKILAN BIMBY ANNADURAI </vt:lpstr>
      <vt:lpstr>1.What is the average lead time between the request date and completion date for all workers</vt:lpstr>
      <vt:lpstr>2.Which district has the highest number of rush jobs?</vt:lpstr>
      <vt:lpstr>3.How does the average labour hours differ between rush and non-rush jobs</vt:lpstr>
      <vt:lpstr>4.What is the distribution of payment types across different services?</vt:lpstr>
      <vt:lpstr>5.Are there any trends in the distribution of payment types over time</vt:lpstr>
      <vt:lpstr>6.Is there a relationship between the number of technicians required and the cost of parts </vt:lpstr>
      <vt:lpstr>7.What is the most common type of service requested in each district?</vt:lpstr>
      <vt:lpstr>8.Is there any difference in the distribution of payment types for work orders with warranty labour compared to those without?</vt:lpstr>
      <vt:lpstr>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AKILAN BIMBY ANNADURAI </dc:title>
  <dc:creator>Akilanbimby Annadurai</dc:creator>
  <cp:lastModifiedBy>Akilanbimby Annadurai</cp:lastModifiedBy>
  <cp:revision>4</cp:revision>
  <dcterms:created xsi:type="dcterms:W3CDTF">2024-04-02T07:56:32Z</dcterms:created>
  <dcterms:modified xsi:type="dcterms:W3CDTF">2024-04-02T11:12:54Z</dcterms:modified>
</cp:coreProperties>
</file>