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5E9B-926A-831E-1197-A76E9826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9EAC2-204F-E991-9C36-21808EA0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9BCB-FE18-DDD2-EA2F-278500DD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34D3-6D36-54A8-D382-80BCD5D5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113E-8126-6394-75F3-1AC71B92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6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03C-7687-DCE9-F418-9B199FC5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38830-FA1F-EC7F-9CB2-8FE2EC3C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9E051-82E8-D2F7-E7E7-3D783D6B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1D38-172E-FC5B-710E-163E9B6B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19C47-FBCD-7313-0ECA-C3C9C22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0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60CCE-7ED3-EC3E-1573-152AB3FF9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621D5-A442-CBA0-DB6F-B1FAD546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FBC8-F7EF-9183-C1AD-273E4C16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5325-CEE8-3FDB-8CBE-BC05FB67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ECE7-837F-C7DE-E7C2-440F18B0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4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CC40-64E9-A97C-2B7E-09D48004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1607-8FAB-0F3F-992E-05378374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ADAF-A072-E190-43AA-8519216C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2082-2D77-877B-FCCF-DCF8958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3B38-C6B8-4000-026A-3E219F65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2D8D-69CC-347F-E23F-86DF36C9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1CE9-14F0-D8AE-C3BD-AF92B3A7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4D6F-A66B-07DC-0878-8FEB017B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A542-5DC6-020B-D410-3150CF99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3D27-EA64-604D-A49E-13C6E3B6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80F7-B4B3-C85D-0972-E34610FB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81BE-231C-A094-52F3-CCCBCB695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D98DA-4073-09C9-505A-E198CD11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63C2E-3273-C1BC-F0B0-53A3B3E8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09DF-2F0B-0240-C9F6-28AB603C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8D2F-6EC7-EBF3-DA3A-D605B08A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1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3CD-26CD-B2C1-67C1-9318FE3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DEE92-F553-B85F-3DE0-FC097F2B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E4FFB-D920-0036-760C-70B6BC7A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E0FC7-0013-326B-5FAD-F4E9FAF13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2B433-C623-EDAD-2FFB-AF238B00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C69C-6293-4AF2-ED33-F4487FA4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0A4F7-8F9C-9894-4865-DD3EC9F9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3A85C-327E-B526-A130-B5C422B0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8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F417-53B2-8ECF-4357-2F06D360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0B7B6-E1A2-F6C1-E8D7-522BFDF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AAA0-B4C5-8A41-92B5-74EC5BEB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4F112-77D0-F158-3449-85B683BC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1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DA92-B1B8-9A08-EE2C-AB26228D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FFFFF-512A-850A-21B7-F30522A4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E074A-C6C1-5DDC-7CFB-EA81D87C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F841-39A7-EC6C-2F03-1001AB6D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A297-8D41-03F4-1315-85A64164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DFF41-BFFA-1444-8033-928F0756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9199-74E1-7874-FF43-6F0C3E09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8A07-DD02-CF52-FF41-16BE3F8A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6EEEC-1EBF-3B75-27BE-CAED083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202C-B6D2-7651-C51E-7464A0EB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FBC5D-AA0D-F154-4033-CC45BF3E1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0EB73-9216-0F1D-D0D6-9C4C38971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EE54-4435-7FCA-4D73-2EA1C4EA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FBDEC-0954-E28F-F5D3-7B0659C1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EB26-66E8-2C27-748E-BFAC6AD4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E9F2D-A1F1-E707-546C-D1FF30E4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1BDAE-38C1-38A2-ED58-4563805F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5F5E-7207-D81B-A9B4-856484703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1E8AA-72AC-41BE-BC63-41D6B83D471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0C41-56DF-62A2-F2AF-CC843884C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3189-5F83-A4C4-DECA-ED282F7DA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CF4AE-DD37-432C-B8F2-26BFB9B0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7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33BDE-F5A1-8189-AAA3-15C29CE0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IN" sz="5600">
                <a:solidFill>
                  <a:srgbClr val="FFFFFF"/>
                </a:solidFill>
              </a:rPr>
              <a:t>COURSE 1 – EXCEL </a:t>
            </a:r>
            <a:br>
              <a:rPr lang="en-IN" sz="5600">
                <a:solidFill>
                  <a:srgbClr val="FFFFFF"/>
                </a:solidFill>
              </a:rPr>
            </a:br>
            <a:r>
              <a:rPr lang="en-IN" sz="5600">
                <a:solidFill>
                  <a:srgbClr val="FFFFFF"/>
                </a:solidFill>
              </a:rPr>
              <a:t>REASSESSMENT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4AE2B-ADE2-4EA6-B81A-985F6CF5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657" y="4171280"/>
            <a:ext cx="3544691" cy="1413092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AKILAN BIMBY ANNADURAI</a:t>
            </a:r>
          </a:p>
          <a:p>
            <a:pPr algn="l"/>
            <a:r>
              <a:rPr lang="en-IN" dirty="0">
                <a:solidFill>
                  <a:srgbClr val="FFFFFF"/>
                </a:solidFill>
              </a:rPr>
              <a:t>EMP  ID : 4349</a:t>
            </a:r>
          </a:p>
          <a:p>
            <a:pPr algn="l"/>
            <a:r>
              <a:rPr lang="en-IN" dirty="0">
                <a:solidFill>
                  <a:srgbClr val="FFFFFF"/>
                </a:solidFill>
              </a:rPr>
              <a:t>ILMS ID: LVADSUSR141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D2E9D-C784-6350-6150-A662D7E4585E}"/>
              </a:ext>
            </a:extLst>
          </p:cNvPr>
          <p:cNvSpPr txBox="1"/>
          <p:nvPr/>
        </p:nvSpPr>
        <p:spPr>
          <a:xfrm>
            <a:off x="1284514" y="2394857"/>
            <a:ext cx="3788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Pivot,we</a:t>
            </a:r>
            <a:r>
              <a:rPr lang="en-IN" dirty="0"/>
              <a:t> found the category and its product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staples is most in the office supplies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Ki </a:t>
            </a:r>
            <a:r>
              <a:rPr lang="en-IN" dirty="0" err="1"/>
              <a:t>adjust,ent</a:t>
            </a:r>
            <a:r>
              <a:rPr lang="en-IN" dirty="0"/>
              <a:t> is most in the furniture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And Kingstone is </a:t>
            </a:r>
            <a:r>
              <a:rPr lang="en-IN" dirty="0" err="1"/>
              <a:t>mosy</a:t>
            </a:r>
            <a:r>
              <a:rPr lang="en-IN" dirty="0"/>
              <a:t> in the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E69D1-E821-8CB5-DCE8-58FC568B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97" y="157391"/>
            <a:ext cx="4682960" cy="2433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92B57-102C-8883-63C9-8F026E18EDB9}"/>
              </a:ext>
            </a:extLst>
          </p:cNvPr>
          <p:cNvSpPr txBox="1"/>
          <p:nvPr/>
        </p:nvSpPr>
        <p:spPr>
          <a:xfrm>
            <a:off x="1785257" y="487681"/>
            <a:ext cx="468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9.Most famous product in each category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0D0EE-FA8A-1BBC-E902-1A3D6B4B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44" y="2906486"/>
            <a:ext cx="631595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5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B0F38-B7E4-0E0C-C7E8-B197078B25D2}"/>
              </a:ext>
            </a:extLst>
          </p:cNvPr>
          <p:cNvSpPr txBox="1"/>
          <p:nvPr/>
        </p:nvSpPr>
        <p:spPr>
          <a:xfrm>
            <a:off x="1284514" y="2394857"/>
            <a:ext cx="378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Pivot the segment and sum of profit is 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Pie chart is used to find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Consumer have more profit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CD32-4A2F-D892-4C5A-4597C611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89" y="1619852"/>
            <a:ext cx="4368082" cy="2103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7E090-2BF4-2EDF-51EE-A45F66EE9BDD}"/>
              </a:ext>
            </a:extLst>
          </p:cNvPr>
          <p:cNvSpPr txBox="1"/>
          <p:nvPr/>
        </p:nvSpPr>
        <p:spPr>
          <a:xfrm>
            <a:off x="1785256" y="487681"/>
            <a:ext cx="576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10.Sales Performance by segment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6ADFF-8389-39B2-986E-101C9CFD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01" y="3880646"/>
            <a:ext cx="437258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A4AA9-21DA-B782-8CF5-F6BD245B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315686"/>
            <a:ext cx="9257563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69E6E-5E6F-5E3E-001A-CCA1BF021A7A}"/>
              </a:ext>
            </a:extLst>
          </p:cNvPr>
          <p:cNvSpPr/>
          <p:nvPr/>
        </p:nvSpPr>
        <p:spPr>
          <a:xfrm>
            <a:off x="88373" y="1534626"/>
            <a:ext cx="3385457" cy="5162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34B38-1B39-8C4A-542E-195B2CAABCA0}"/>
              </a:ext>
            </a:extLst>
          </p:cNvPr>
          <p:cNvSpPr txBox="1"/>
          <p:nvPr/>
        </p:nvSpPr>
        <p:spPr>
          <a:xfrm>
            <a:off x="209405" y="1548508"/>
            <a:ext cx="314339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Using pivot the product name and the sum of sales were found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Then order the sales in </a:t>
            </a:r>
            <a:r>
              <a:rPr lang="en-IN" sz="2000" dirty="0" err="1"/>
              <a:t>desc</a:t>
            </a:r>
            <a:r>
              <a:rPr lang="en-IN" sz="2000" dirty="0"/>
              <a:t> order to find the top sales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Filter is made using value filter to find the top 5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Canon </a:t>
            </a:r>
            <a:r>
              <a:rPr lang="en-IN" sz="2000" b="1" dirty="0" err="1"/>
              <a:t>imageCLASS</a:t>
            </a:r>
            <a:r>
              <a:rPr lang="en-IN" sz="2000" b="1" dirty="0"/>
              <a:t> 2200 Advance Copier </a:t>
            </a:r>
            <a:r>
              <a:rPr lang="en-IN" sz="2000" dirty="0"/>
              <a:t>is the top sales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D994A-36E1-3BE9-3AE9-52D2D4AA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51" y="1548508"/>
            <a:ext cx="7892144" cy="1962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40545-A711-038A-32AF-F387F431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35" y="3940312"/>
            <a:ext cx="4191585" cy="2610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07C63-40B0-0743-A893-07C14E8D8650}"/>
              </a:ext>
            </a:extLst>
          </p:cNvPr>
          <p:cNvSpPr txBox="1"/>
          <p:nvPr/>
        </p:nvSpPr>
        <p:spPr>
          <a:xfrm>
            <a:off x="209404" y="307475"/>
            <a:ext cx="10839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1)Use a Pivot Table to list top % products by </a:t>
            </a:r>
            <a:r>
              <a:rPr lang="en-US" sz="2800" b="1" dirty="0" err="1"/>
              <a:t>sales.Which</a:t>
            </a:r>
            <a:r>
              <a:rPr lang="en-US" sz="2800" b="1" dirty="0"/>
              <a:t> product had the highest sales?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386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26DE6-E699-B338-45C9-735AFB8605DE}"/>
              </a:ext>
            </a:extLst>
          </p:cNvPr>
          <p:cNvSpPr txBox="1"/>
          <p:nvPr/>
        </p:nvSpPr>
        <p:spPr>
          <a:xfrm>
            <a:off x="631371" y="500743"/>
            <a:ext cx="1107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2)Create a line graph to </a:t>
            </a:r>
            <a:r>
              <a:rPr lang="en-US" sz="2800" b="1" dirty="0" err="1"/>
              <a:t>analyse</a:t>
            </a:r>
            <a:r>
              <a:rPr lang="en-US" sz="2800" b="1" dirty="0"/>
              <a:t> the trend in total sales over the </a:t>
            </a:r>
            <a:r>
              <a:rPr lang="en-US" sz="2800" b="1" dirty="0" err="1"/>
              <a:t>years.Is</a:t>
            </a:r>
            <a:r>
              <a:rPr lang="en-US" sz="2800" b="1" dirty="0"/>
              <a:t> there a year with a noticeable increase or decrease in sales?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86382-CF75-7F1D-ED0D-CA91805B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83" y="1733441"/>
            <a:ext cx="3258005" cy="1562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7823A1-ED06-3999-C8A5-3FB70073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08" y="3429000"/>
            <a:ext cx="4143953" cy="26006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AE6D0A-AA2C-9ECA-2C08-07A262891C11}"/>
              </a:ext>
            </a:extLst>
          </p:cNvPr>
          <p:cNvSpPr/>
          <p:nvPr/>
        </p:nvSpPr>
        <p:spPr>
          <a:xfrm>
            <a:off x="918607" y="1799744"/>
            <a:ext cx="4372204" cy="46065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B1076-D751-3884-8916-E90C04F0839D}"/>
              </a:ext>
            </a:extLst>
          </p:cNvPr>
          <p:cNvSpPr txBox="1"/>
          <p:nvPr/>
        </p:nvSpPr>
        <p:spPr>
          <a:xfrm>
            <a:off x="1284514" y="2394857"/>
            <a:ext cx="3788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Pivot,The</a:t>
            </a:r>
            <a:r>
              <a:rPr lang="en-IN" dirty="0"/>
              <a:t> year from the order date is calculated and the total sales is also found.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With the value we created a line graph from where we can see the trend of the sales over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During the year 2015 the sale slightly decreased but it increases gradually after that.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Year 2017 have the maximum sales.</a:t>
            </a:r>
          </a:p>
        </p:txBody>
      </p:sp>
    </p:spTree>
    <p:extLst>
      <p:ext uri="{BB962C8B-B14F-4D97-AF65-F5344CB8AC3E}">
        <p14:creationId xmlns:p14="http://schemas.microsoft.com/office/powerpoint/2010/main" val="15749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E79A2-E52F-018D-D0BE-42EFC500865F}"/>
              </a:ext>
            </a:extLst>
          </p:cNvPr>
          <p:cNvSpPr txBox="1"/>
          <p:nvPr/>
        </p:nvSpPr>
        <p:spPr>
          <a:xfrm>
            <a:off x="1284514" y="2394857"/>
            <a:ext cx="3788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Pivot,we</a:t>
            </a:r>
            <a:r>
              <a:rPr lang="en-IN" dirty="0"/>
              <a:t> found the sum of profit for each city and the new York city ids the most profitable 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used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3B829-63EF-9DAF-DC8C-A34AA2D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18" y="1068032"/>
            <a:ext cx="3315163" cy="184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A717B-746E-44E6-203A-5B3E836A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90" y="3232865"/>
            <a:ext cx="4629796" cy="2743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7BCD6-C0F2-3CA1-C356-88B0DDBB2357}"/>
              </a:ext>
            </a:extLst>
          </p:cNvPr>
          <p:cNvSpPr txBox="1"/>
          <p:nvPr/>
        </p:nvSpPr>
        <p:spPr>
          <a:xfrm>
            <a:off x="1284514" y="762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8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3CD1A-D3D1-A329-B0E7-60911F167ADD}"/>
              </a:ext>
            </a:extLst>
          </p:cNvPr>
          <p:cNvSpPr txBox="1"/>
          <p:nvPr/>
        </p:nvSpPr>
        <p:spPr>
          <a:xfrm>
            <a:off x="1284514" y="2394857"/>
            <a:ext cx="378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Pivot,we</a:t>
            </a:r>
            <a:r>
              <a:rPr lang="en-IN" dirty="0"/>
              <a:t> found the category value for each region and its sum of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Furniture have the most sum of sales in the west region.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used bar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3A9B7-93F5-9724-92EC-7C3C5C26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256" y="-58173"/>
            <a:ext cx="3391373" cy="3606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EA540-93D1-3538-79A0-6FB417BAF758}"/>
              </a:ext>
            </a:extLst>
          </p:cNvPr>
          <p:cNvSpPr txBox="1"/>
          <p:nvPr/>
        </p:nvSpPr>
        <p:spPr>
          <a:xfrm>
            <a:off x="1785257" y="48768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F0777-90D0-CF59-5C9C-9EF97BAF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06" y="3699379"/>
            <a:ext cx="482032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8658E-BD2F-C650-AC9A-E994BEAB3A0C}"/>
              </a:ext>
            </a:extLst>
          </p:cNvPr>
          <p:cNvSpPr txBox="1"/>
          <p:nvPr/>
        </p:nvSpPr>
        <p:spPr>
          <a:xfrm>
            <a:off x="1284514" y="2394857"/>
            <a:ext cx="3788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Pivot,The</a:t>
            </a:r>
            <a:r>
              <a:rPr lang="en-IN" dirty="0"/>
              <a:t> year from the order date is calculated and the quarter also found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Q4 have the most sum sales in the total sales and its come in 2017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used </a:t>
            </a:r>
            <a:r>
              <a:rPr lang="en-IN" dirty="0" err="1"/>
              <a:t>coluimn</a:t>
            </a:r>
            <a:r>
              <a:rPr lang="en-IN" dirty="0"/>
              <a:t> chart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A8676-385A-6D64-AE4D-E30804FA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31" y="346064"/>
            <a:ext cx="2143424" cy="340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B0DE2E-47B4-1C48-D6A0-1EAF89D67C84}"/>
              </a:ext>
            </a:extLst>
          </p:cNvPr>
          <p:cNvSpPr txBox="1"/>
          <p:nvPr/>
        </p:nvSpPr>
        <p:spPr>
          <a:xfrm>
            <a:off x="1785257" y="48768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51CB-4F41-DD6B-D735-3B697777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41121"/>
            <a:ext cx="453453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EF935-8A22-E7D1-DFE8-EAEC4128C4BD}"/>
              </a:ext>
            </a:extLst>
          </p:cNvPr>
          <p:cNvSpPr txBox="1"/>
          <p:nvPr/>
        </p:nvSpPr>
        <p:spPr>
          <a:xfrm>
            <a:off x="1284514" y="2394857"/>
            <a:ext cx="3788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Pivot,we</a:t>
            </a:r>
            <a:r>
              <a:rPr lang="en-IN" dirty="0"/>
              <a:t> found the name of the customer and the sum of sales value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Sean Miller is the top sales person.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73FE7-A07C-C92B-9579-D337AB46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16" y="1151092"/>
            <a:ext cx="4061869" cy="167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EE6F-A1C2-5902-BC8D-F5350E0A30D0}"/>
              </a:ext>
            </a:extLst>
          </p:cNvPr>
          <p:cNvSpPr txBox="1"/>
          <p:nvPr/>
        </p:nvSpPr>
        <p:spPr>
          <a:xfrm>
            <a:off x="1785257" y="48768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C2C08-92E1-8F69-B811-0A3C3E4A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67" y="3143805"/>
            <a:ext cx="476316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3F58F-BC83-F2C7-4872-E65649B3CE89}"/>
              </a:ext>
            </a:extLst>
          </p:cNvPr>
          <p:cNvSpPr txBox="1"/>
          <p:nvPr/>
        </p:nvSpPr>
        <p:spPr>
          <a:xfrm>
            <a:off x="1284514" y="2394857"/>
            <a:ext cx="3788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Pivot,we</a:t>
            </a:r>
            <a:r>
              <a:rPr lang="en-IN" dirty="0"/>
              <a:t> found the returned category value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office supplies returned 473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BEB61-F1AD-DB5E-4DC6-124AB628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13" y="1840265"/>
            <a:ext cx="3572374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3251E-6AB0-0A40-EE40-B5FF9B7FA8C9}"/>
              </a:ext>
            </a:extLst>
          </p:cNvPr>
          <p:cNvSpPr txBox="1"/>
          <p:nvPr/>
        </p:nvSpPr>
        <p:spPr>
          <a:xfrm>
            <a:off x="1785257" y="48768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278AA-9785-74AC-A1E6-3FE097DA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07" y="3560208"/>
            <a:ext cx="473458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92D46-D002-D420-0D7E-4FD1D6294B7E}"/>
              </a:ext>
            </a:extLst>
          </p:cNvPr>
          <p:cNvSpPr txBox="1"/>
          <p:nvPr/>
        </p:nvSpPr>
        <p:spPr>
          <a:xfrm>
            <a:off x="1284514" y="2394857"/>
            <a:ext cx="37882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</a:t>
            </a:r>
            <a:r>
              <a:rPr lang="en-IN" dirty="0" err="1"/>
              <a:t>Pivot,the</a:t>
            </a:r>
            <a:r>
              <a:rPr lang="en-IN" dirty="0"/>
              <a:t> sum value and the discount is found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By that we can see the sum increases when the discount </a:t>
            </a:r>
            <a:r>
              <a:rPr lang="en-IN" dirty="0" err="1"/>
              <a:t>dicreases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dirty="0" err="1"/>
              <a:t>correl</a:t>
            </a:r>
            <a:r>
              <a:rPr lang="en-IN" dirty="0"/>
              <a:t> value is -0.028190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is </a:t>
            </a:r>
            <a:r>
              <a:rPr lang="en-IN" dirty="0" err="1"/>
              <a:t>negavitily</a:t>
            </a:r>
            <a:r>
              <a:rPr lang="en-IN" dirty="0"/>
              <a:t> weak correlated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29AA9-84F2-61CE-5008-E27E3F0E2964}"/>
              </a:ext>
            </a:extLst>
          </p:cNvPr>
          <p:cNvSpPr txBox="1"/>
          <p:nvPr/>
        </p:nvSpPr>
        <p:spPr>
          <a:xfrm>
            <a:off x="1785257" y="48768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410A6-783F-10B7-9D89-4FCA5B12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54" y="3807101"/>
            <a:ext cx="4163006" cy="2553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545EF-21C5-09DD-F553-685FB155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185" y="1212970"/>
            <a:ext cx="4461386" cy="20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9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445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COURSE 1 – EXCEL  REASSESSMENT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 – EXCEL  REASSESSMENT</dc:title>
  <dc:creator>Akilanbimby Annadurai</dc:creator>
  <cp:lastModifiedBy>Akilanbimby Annadurai</cp:lastModifiedBy>
  <cp:revision>3</cp:revision>
  <dcterms:created xsi:type="dcterms:W3CDTF">2024-04-24T08:23:34Z</dcterms:created>
  <dcterms:modified xsi:type="dcterms:W3CDTF">2024-04-24T12:06:35Z</dcterms:modified>
</cp:coreProperties>
</file>