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306" r:id="rId18"/>
    <p:sldId id="1307" r:id="rId19"/>
    <p:sldId id="1297" r:id="rId20"/>
    <p:sldId id="1288" r:id="rId21"/>
    <p:sldId id="1249" r:id="rId22"/>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43" d="100"/>
          <a:sy n="143" d="100"/>
        </p:scale>
        <p:origin x="1014" y="10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3" y="3956094"/>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AKILAN S </a:t>
            </a:r>
            <a:r>
              <a:rPr lang="en-US" sz="1100" b="0" i="0" u="none" strike="noStrike" cap="none" dirty="0" err="1" smtClean="0">
                <a:solidFill>
                  <a:schemeClr val="tx1"/>
                </a:solidFill>
                <a:latin typeface="Arial"/>
                <a:ea typeface="Arial"/>
                <a:cs typeface="Arial"/>
                <a:sym typeface="Arial"/>
              </a:rPr>
              <a:t>S</a:t>
            </a:r>
            <a:r>
              <a:rPr lang="en-US" sz="1100" b="0" i="0" u="none" strike="noStrike" cap="none" dirty="0" smtClean="0">
                <a:solidFill>
                  <a:schemeClr val="tx1"/>
                </a:solidFill>
                <a:latin typeface="Arial"/>
                <a:ea typeface="Arial"/>
                <a:cs typeface="Arial"/>
                <a:sym typeface="Arial"/>
              </a:rPr>
              <a:t> </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 au814721104301</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SRM TRP ENGINEERING COLLEGE </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174697" y="544606"/>
            <a:ext cx="7886430" cy="666517"/>
          </a:xfrm>
        </p:spPr>
        <p:txBody>
          <a:bodyPr/>
          <a:lstStyle/>
          <a:p>
            <a:pPr algn="ctr"/>
            <a:r>
              <a:rPr lang="en-US" b="1" dirty="0" smtClean="0"/>
              <a:t>Home 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045" y="1211123"/>
            <a:ext cx="6587460" cy="3705446"/>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455025" y="614977"/>
            <a:ext cx="7886430" cy="632649"/>
          </a:xfrm>
        </p:spPr>
        <p:txBody>
          <a:bodyPr/>
          <a:lstStyle/>
          <a:p>
            <a:pPr algn="ctr"/>
            <a:r>
              <a:rPr lang="en-US" b="1" dirty="0" smtClean="0"/>
              <a:t>No access 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4774" y="1183464"/>
            <a:ext cx="6814616" cy="3833222"/>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394954" y="543349"/>
            <a:ext cx="7886430" cy="624183"/>
          </a:xfrm>
        </p:spPr>
        <p:txBody>
          <a:bodyPr/>
          <a:lstStyle/>
          <a:p>
            <a:pPr algn="ctr"/>
            <a:r>
              <a:rPr lang="en-US" b="1" dirty="0" smtClean="0"/>
              <a:t>404 error 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727" y="1100450"/>
            <a:ext cx="7021524" cy="394960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361582" y="604717"/>
            <a:ext cx="7886430" cy="649583"/>
          </a:xfrm>
        </p:spPr>
        <p:txBody>
          <a:bodyPr/>
          <a:lstStyle/>
          <a:p>
            <a:pPr algn="ctr"/>
            <a:r>
              <a:rPr lang="en-US" b="1" dirty="0" smtClean="0"/>
              <a:t>Teacher home 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572" y="1164692"/>
            <a:ext cx="6634405" cy="3731853"/>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2E42AA-3E13-629A-6815-A8A4489778A4}"/>
              </a:ext>
            </a:extLst>
          </p:cNvPr>
          <p:cNvSpPr>
            <a:spLocks noGrp="1"/>
          </p:cNvSpPr>
          <p:nvPr>
            <p:ph type="title"/>
          </p:nvPr>
        </p:nvSpPr>
        <p:spPr/>
        <p:txBody>
          <a:bodyPr/>
          <a:lstStyle/>
          <a:p>
            <a:pPr algn="ctr"/>
            <a:r>
              <a:rPr lang="en-US" b="1" dirty="0" smtClean="0"/>
              <a:t>Sign up Page</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611" y="924901"/>
            <a:ext cx="7120029" cy="4005016"/>
          </a:xfrm>
          <a:prstGeom prst="rect">
            <a:avLst/>
          </a:prstGeom>
        </p:spPr>
      </p:pic>
    </p:spTree>
    <p:extLst>
      <p:ext uri="{BB962C8B-B14F-4D97-AF65-F5344CB8AC3E}">
        <p14:creationId xmlns:p14="http://schemas.microsoft.com/office/powerpoint/2010/main" val="3563767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File uploaded Page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495" y="1010761"/>
            <a:ext cx="6707824" cy="3773151"/>
          </a:xfrm>
          <a:prstGeom prst="rect">
            <a:avLst/>
          </a:prstGeom>
        </p:spPr>
      </p:pic>
    </p:spTree>
    <p:extLst>
      <p:ext uri="{BB962C8B-B14F-4D97-AF65-F5344CB8AC3E}">
        <p14:creationId xmlns:p14="http://schemas.microsoft.com/office/powerpoint/2010/main" val="1318395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Box 2"/>
          <p:cNvSpPr txBox="1"/>
          <p:nvPr/>
        </p:nvSpPr>
        <p:spPr>
          <a:xfrm>
            <a:off x="266978" y="1134657"/>
            <a:ext cx="8369932" cy="2246769"/>
          </a:xfrm>
          <a:prstGeom prst="rect">
            <a:avLst/>
          </a:prstGeom>
          <a:noFill/>
        </p:spPr>
        <p:txBody>
          <a:bodyPr wrap="square" rtlCol="0">
            <a:spAutoFit/>
          </a:bodyPr>
          <a:lstStyle/>
          <a:p>
            <a:pPr marL="342900" indent="-342900">
              <a:buFont typeface="Wingdings" panose="05000000000000000000" pitchFamily="2" charset="2"/>
              <a:buChar char="v"/>
            </a:pPr>
            <a:r>
              <a:rPr lang="en-US" dirty="0" smtClean="0"/>
              <a:t>Develop </a:t>
            </a:r>
            <a:r>
              <a:rPr lang="en-US" dirty="0"/>
              <a:t>a mobile app for iOS and Android platforms</a:t>
            </a:r>
            <a:r>
              <a:rPr lang="en-US" dirty="0" smtClean="0"/>
              <a:t>.</a:t>
            </a:r>
          </a:p>
          <a:p>
            <a:pPr marL="342900" indent="-342900">
              <a:buFont typeface="Wingdings" panose="05000000000000000000" pitchFamily="2" charset="2"/>
              <a:buChar char="v"/>
            </a:pPr>
            <a:r>
              <a:rPr lang="en-US" dirty="0" smtClean="0"/>
              <a:t>Integrate </a:t>
            </a:r>
            <a:r>
              <a:rPr lang="en-US" dirty="0"/>
              <a:t>with popular Learning Management Systems (LMS) like Moodle or Canvas</a:t>
            </a:r>
            <a:r>
              <a:rPr lang="en-US" dirty="0" smtClean="0"/>
              <a:t>.</a:t>
            </a:r>
          </a:p>
          <a:p>
            <a:pPr marL="342900" indent="-342900">
              <a:buFont typeface="Wingdings" panose="05000000000000000000" pitchFamily="2" charset="2"/>
              <a:buChar char="v"/>
            </a:pPr>
            <a:r>
              <a:rPr lang="en-US" dirty="0" smtClean="0"/>
              <a:t>Implement </a:t>
            </a:r>
            <a:r>
              <a:rPr lang="en-US" dirty="0"/>
              <a:t>AI-driven content recommendations for personalized learning</a:t>
            </a:r>
            <a:r>
              <a:rPr lang="en-US" dirty="0" smtClean="0"/>
              <a:t>.</a:t>
            </a:r>
          </a:p>
          <a:p>
            <a:pPr marL="342900" indent="-342900">
              <a:buFont typeface="Wingdings" panose="05000000000000000000" pitchFamily="2" charset="2"/>
              <a:buChar char="v"/>
            </a:pPr>
            <a:r>
              <a:rPr lang="en-US" dirty="0" smtClean="0"/>
              <a:t>Enhance </a:t>
            </a:r>
            <a:r>
              <a:rPr lang="en-US" dirty="0"/>
              <a:t>collaboration with real-time editing and virtual whiteboards</a:t>
            </a:r>
            <a:r>
              <a:rPr lang="en-US" dirty="0" smtClean="0"/>
              <a:t>.</a:t>
            </a:r>
          </a:p>
          <a:p>
            <a:pPr marL="342900" indent="-342900">
              <a:buFont typeface="Wingdings" panose="05000000000000000000" pitchFamily="2" charset="2"/>
              <a:buChar char="v"/>
            </a:pPr>
            <a:r>
              <a:rPr lang="en-US" dirty="0" smtClean="0"/>
              <a:t>Introduce </a:t>
            </a:r>
            <a:r>
              <a:rPr lang="en-US" dirty="0"/>
              <a:t>gamification elements for increased student engagement</a:t>
            </a:r>
            <a:r>
              <a:rPr lang="en-US" dirty="0" smtClean="0"/>
              <a:t>.</a:t>
            </a:r>
          </a:p>
          <a:p>
            <a:pPr marL="342900" indent="-342900">
              <a:buFont typeface="Wingdings" panose="05000000000000000000" pitchFamily="2" charset="2"/>
              <a:buChar char="v"/>
            </a:pPr>
            <a:r>
              <a:rPr lang="en-US" dirty="0" smtClean="0"/>
              <a:t>Create </a:t>
            </a:r>
            <a:r>
              <a:rPr lang="en-US" dirty="0"/>
              <a:t>an advanced analytics dashboard for teachers</a:t>
            </a:r>
            <a:r>
              <a:rPr lang="en-US" dirty="0" smtClean="0"/>
              <a:t>.</a:t>
            </a:r>
          </a:p>
          <a:p>
            <a:pPr marL="342900" indent="-342900">
              <a:buFont typeface="Wingdings" panose="05000000000000000000" pitchFamily="2" charset="2"/>
              <a:buChar char="v"/>
            </a:pPr>
            <a:r>
              <a:rPr lang="en-US" dirty="0" smtClean="0"/>
              <a:t>Improve </a:t>
            </a:r>
            <a:r>
              <a:rPr lang="en-US" dirty="0"/>
              <a:t>accessibility with screen reader compatibility and keyboard navigation</a:t>
            </a:r>
            <a:r>
              <a:rPr lang="en-US" dirty="0" smtClean="0"/>
              <a:t>.</a:t>
            </a:r>
          </a:p>
          <a:p>
            <a:pPr marL="342900" indent="-342900">
              <a:buFont typeface="Wingdings" panose="05000000000000000000" pitchFamily="2" charset="2"/>
              <a:buChar char="v"/>
            </a:pPr>
            <a:r>
              <a:rPr lang="en-US" dirty="0" smtClean="0"/>
              <a:t>Integrate </a:t>
            </a:r>
            <a:r>
              <a:rPr lang="en-US" dirty="0"/>
              <a:t>virtual classroom tools such as live video lectures and breakout rooms</a:t>
            </a:r>
            <a:r>
              <a:rPr lang="en-US" dirty="0" smtClean="0"/>
              <a:t>.</a:t>
            </a:r>
          </a:p>
          <a:p>
            <a:pPr marL="342900" indent="-342900">
              <a:buFont typeface="Wingdings" panose="05000000000000000000" pitchFamily="2" charset="2"/>
              <a:buChar char="v"/>
            </a:pPr>
            <a:r>
              <a:rPr lang="en-US" dirty="0" smtClean="0"/>
              <a:t>Establish </a:t>
            </a:r>
            <a:r>
              <a:rPr lang="en-US" dirty="0"/>
              <a:t>a content marketplace for teachers to share and sell premium materials</a:t>
            </a:r>
            <a:r>
              <a:rPr lang="en-US" dirty="0" smtClean="0"/>
              <a:t>.</a:t>
            </a:r>
          </a:p>
          <a:p>
            <a:pPr marL="342900" indent="-342900">
              <a:buFont typeface="Wingdings" panose="05000000000000000000" pitchFamily="2" charset="2"/>
              <a:buChar char="v"/>
            </a:pPr>
            <a:r>
              <a:rPr lang="en-US" dirty="0" smtClean="0"/>
              <a:t>Partner </a:t>
            </a:r>
            <a:r>
              <a:rPr lang="en-US" dirty="0"/>
              <a:t>with external educational resources for expanded content options.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220258" y="1208076"/>
            <a:ext cx="6160520" cy="1815882"/>
          </a:xfrm>
          <a:prstGeom prst="rect">
            <a:avLst/>
          </a:prstGeom>
          <a:noFill/>
        </p:spPr>
        <p:txBody>
          <a:bodyPr wrap="square" rtlCol="0">
            <a:spAutoFit/>
          </a:bodyPr>
          <a:lstStyle/>
          <a:p>
            <a:r>
              <a:rPr lang="en-US" dirty="0"/>
              <a:t>The notes sharing web application bridges the gap between teachers and students, offering a seamless platform for efficient content distribution and collaboration. With advanced features like AI-driven recommendations, real-time collaboration tools, and gamification elements, it enhances engagement and personalized learning experiences. Integration with LMS platforms and accessibility enhancements further enrich the platform's functionality. Overall, it revolutionizes education by promoting interactive learning and facilitating a more connected classroom environment.</a:t>
            </a:r>
            <a:endParaRPr lang="en-IN"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p:cNvSpPr txBox="1"/>
          <p:nvPr/>
        </p:nvSpPr>
        <p:spPr>
          <a:xfrm>
            <a:off x="253629" y="1121307"/>
            <a:ext cx="8663440" cy="2862322"/>
          </a:xfrm>
          <a:prstGeom prst="rect">
            <a:avLst/>
          </a:prstGeom>
          <a:noFill/>
        </p:spPr>
        <p:txBody>
          <a:bodyPr wrap="square" rtlCol="0">
            <a:spAutoFit/>
          </a:bodyPr>
          <a:lstStyle/>
          <a:p>
            <a:r>
              <a:rPr lang="en-US" sz="2000" dirty="0"/>
              <a:t>Our project focuses on developing a specialized notes sharing web application designed specifically for teachers to share educational materials with their students. The platform will offer a streamlined interface for teachers to create, organize, and share notes, presentations, study guides, and other relevant resources with their students. Students will have access to a centralized repository of materials shared by their teachers, facilitating easy retrieval and reference. Features such as annotations, highlighting, and search capabilities will enhance the learning experience, allowing students to interact with the content effectively. </a:t>
            </a:r>
            <a:endParaRPr lang="en-IN" sz="20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206908" y="1221425"/>
            <a:ext cx="7034873" cy="2554545"/>
          </a:xfrm>
          <a:prstGeom prst="rect">
            <a:avLst/>
          </a:prstGeom>
          <a:noFill/>
        </p:spPr>
        <p:txBody>
          <a:bodyPr wrap="square" rtlCol="0">
            <a:spAutoFit/>
          </a:bodyPr>
          <a:lstStyle/>
          <a:p>
            <a:r>
              <a:rPr lang="en-US" sz="2000" dirty="0"/>
              <a:t>Develop a platform that enables teachers to efficiently share educational materials, such as lecture notes, assignments, and study guides, with their students. The platform should facilitate easy uploading, organization, and distribution of content, while also providing features like notifications, collaboration tools, and secure access controls to ensure a seamless and effective learning experience for both teachers and students."</a:t>
            </a:r>
            <a:endParaRPr lang="en-IN" sz="20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353746" y="1041592"/>
            <a:ext cx="7989319" cy="3754874"/>
          </a:xfrm>
          <a:prstGeom prst="rect">
            <a:avLst/>
          </a:prstGeom>
          <a:noFill/>
        </p:spPr>
        <p:txBody>
          <a:bodyPr wrap="square" rtlCol="0">
            <a:spAutoFit/>
          </a:bodyPr>
          <a:lstStyle/>
          <a:p>
            <a:pPr marL="342900" indent="-342900">
              <a:buFont typeface="Wingdings" panose="05000000000000000000" pitchFamily="2" charset="2"/>
              <a:buChar char="v"/>
            </a:pPr>
            <a:r>
              <a:rPr lang="en-US" dirty="0" smtClean="0"/>
              <a:t>Introduction</a:t>
            </a:r>
            <a:r>
              <a:rPr lang="en-US" dirty="0"/>
              <a:t>:*   - Briefly introduce the purpose of the application, which is to facilitate the sharing of educational materials from teachers to students</a:t>
            </a:r>
            <a:r>
              <a:rPr lang="en-US" dirty="0" smtClean="0"/>
              <a:t>.</a:t>
            </a:r>
          </a:p>
          <a:p>
            <a:pPr marL="342900" indent="-342900">
              <a:buFont typeface="Wingdings" panose="05000000000000000000" pitchFamily="2" charset="2"/>
              <a:buChar char="v"/>
            </a:pPr>
            <a:endParaRPr lang="en-US" dirty="0" smtClean="0"/>
          </a:p>
          <a:p>
            <a:pPr marL="342900" indent="-342900">
              <a:buFont typeface="Wingdings" panose="05000000000000000000" pitchFamily="2" charset="2"/>
              <a:buChar char="v"/>
            </a:pPr>
            <a:r>
              <a:rPr lang="en-US" dirty="0" smtClean="0"/>
              <a:t>Key </a:t>
            </a:r>
            <a:r>
              <a:rPr lang="en-US" dirty="0"/>
              <a:t>Features:*   - *User Authentication:* Implement secure login/signup functionality for both teachers and students.   - *File Upload:* Allow teachers to upload various types of files such as PDFs, documents, images, and videos.   - *Content Organization:* Provide tools for teachers to organize their content into courses, subjects, or categories.   - *Notifications:* Notify students about new uploads, announcements, or upcoming assignments.   - *Collaboration Tools:* Include features for students to ask questions, participate in discussions, and collaborate with peers.   - *Access Controls:* Ensure that only authorized users can access and download specific content.   - *Search Functionality:* Enable users to search for specific notes or topics within the application.   - *Feedback Mechanism:* Allow students to provide feedback on the quality and usefulness of the shared materials</a:t>
            </a:r>
            <a:r>
              <a:rPr lang="en-US" dirty="0" smtClean="0"/>
              <a:t>.</a:t>
            </a:r>
          </a:p>
          <a:p>
            <a:pPr marL="342900" indent="-342900">
              <a:buFont typeface="Wingdings" panose="05000000000000000000" pitchFamily="2" charset="2"/>
              <a:buChar char="v"/>
            </a:pPr>
            <a:endParaRPr lang="en-US" dirty="0" smtClean="0"/>
          </a:p>
          <a:p>
            <a:pPr marL="342900" indent="-342900">
              <a:buFont typeface="Wingdings" panose="05000000000000000000" pitchFamily="2" charset="2"/>
              <a:buChar char="v"/>
            </a:pPr>
            <a:r>
              <a:rPr lang="en-US" dirty="0" smtClean="0"/>
              <a:t>Technology </a:t>
            </a:r>
            <a:r>
              <a:rPr lang="en-US" dirty="0"/>
              <a:t>Stack:*   - Specify the technologies and frameworks you'll use for frontend development (e.g., React.js), backend development (e.g., Node.js, Django), and database management (e.g., MongoDB, PostgreSQL).</a:t>
            </a:r>
            <a:endParaRPr lang="en-IN"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280327" y="1102220"/>
            <a:ext cx="7755714" cy="2893100"/>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Development </a:t>
            </a:r>
            <a:r>
              <a:rPr lang="en-US" dirty="0"/>
              <a:t>Process:*   - Describe your development methodology (e.g., Agile, Scrum) and outline the different phases of development, including planning, design, implementation, testing, and deployment</a:t>
            </a:r>
            <a:r>
              <a:rPr lang="en-US" dirty="0" smtClean="0"/>
              <a:t>.</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Monetization </a:t>
            </a:r>
            <a:r>
              <a:rPr lang="en-US" dirty="0"/>
              <a:t>Strategy (if applicable):*   - If you plan to monetize the application, describe your pricing model (e.g., subscription-based, freemium) and any additional features or services for premium users</a:t>
            </a:r>
            <a:r>
              <a:rPr lang="en-US" dirty="0" smtClean="0"/>
              <a:t>.</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Future </a:t>
            </a:r>
            <a:r>
              <a:rPr lang="en-US" dirty="0"/>
              <a:t>Enhancements:*   - Discuss potential future enhancements such as mobile app development, integration with learning management systems (LMS), or advanced analytics for user engagement.7. *Conclusion:*   - Summarize the key points of your project overview and emphasize the benefits it will bring to teachers and students in terms of efficient content sharing and enhanced learning experiences.</a:t>
            </a: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233606" y="1271371"/>
            <a:ext cx="8363089" cy="2677656"/>
          </a:xfrm>
          <a:prstGeom prst="rect">
            <a:avLst/>
          </a:prstGeom>
          <a:noFill/>
        </p:spPr>
        <p:txBody>
          <a:bodyPr wrap="square" rtlCol="0">
            <a:spAutoFit/>
          </a:bodyPr>
          <a:lstStyle/>
          <a:p>
            <a:pPr marL="342900" indent="-342900">
              <a:buFont typeface="Wingdings" panose="05000000000000000000" pitchFamily="2" charset="2"/>
              <a:buChar char="v"/>
            </a:pPr>
            <a:r>
              <a:rPr lang="en-US" dirty="0" smtClean="0"/>
              <a:t>Database Modeling </a:t>
            </a:r>
          </a:p>
          <a:p>
            <a:pPr marL="342900" indent="-342900">
              <a:buFont typeface="Wingdings" panose="05000000000000000000" pitchFamily="2" charset="2"/>
              <a:buChar char="v"/>
            </a:pPr>
            <a:endParaRPr lang="en-US" dirty="0" smtClean="0"/>
          </a:p>
          <a:p>
            <a:pPr marL="342900" indent="-342900">
              <a:buFont typeface="Wingdings" panose="05000000000000000000" pitchFamily="2" charset="2"/>
              <a:buChar char="v"/>
            </a:pPr>
            <a:r>
              <a:rPr lang="en-US" dirty="0" smtClean="0"/>
              <a:t>User </a:t>
            </a:r>
            <a:r>
              <a:rPr lang="en-US" dirty="0"/>
              <a:t>Interface </a:t>
            </a:r>
            <a:r>
              <a:rPr lang="en-US" dirty="0" smtClean="0"/>
              <a:t>Modeling</a:t>
            </a:r>
          </a:p>
          <a:p>
            <a:pPr marL="342900" indent="-342900">
              <a:buFont typeface="Wingdings" panose="05000000000000000000" pitchFamily="2" charset="2"/>
              <a:buChar char="v"/>
            </a:pPr>
            <a:endParaRPr lang="en-US" dirty="0" smtClean="0"/>
          </a:p>
          <a:p>
            <a:pPr marL="342900" indent="-342900">
              <a:buFont typeface="Wingdings" panose="05000000000000000000" pitchFamily="2" charset="2"/>
              <a:buChar char="v"/>
            </a:pPr>
            <a:r>
              <a:rPr lang="en-US" dirty="0" smtClean="0"/>
              <a:t>Backend Development</a:t>
            </a:r>
          </a:p>
          <a:p>
            <a:pPr marL="342900" indent="-342900">
              <a:buFont typeface="Wingdings" panose="05000000000000000000" pitchFamily="2" charset="2"/>
              <a:buChar char="v"/>
            </a:pPr>
            <a:endParaRPr lang="en-US" dirty="0" smtClean="0"/>
          </a:p>
          <a:p>
            <a:pPr marL="342900" indent="-342900">
              <a:buFont typeface="Wingdings" panose="05000000000000000000" pitchFamily="2" charset="2"/>
              <a:buChar char="v"/>
            </a:pPr>
            <a:r>
              <a:rPr lang="en-US" dirty="0" smtClean="0"/>
              <a:t>Frontend Development</a:t>
            </a:r>
          </a:p>
          <a:p>
            <a:pPr marL="342900" indent="-342900">
              <a:buFont typeface="Wingdings" panose="05000000000000000000" pitchFamily="2" charset="2"/>
              <a:buChar char="v"/>
            </a:pPr>
            <a:endParaRPr lang="en-US" dirty="0" smtClean="0"/>
          </a:p>
          <a:p>
            <a:pPr marL="342900" indent="-342900">
              <a:buFont typeface="Wingdings" panose="05000000000000000000" pitchFamily="2" charset="2"/>
              <a:buChar char="v"/>
            </a:pPr>
            <a:r>
              <a:rPr lang="en-US" dirty="0" smtClean="0"/>
              <a:t>Testing</a:t>
            </a:r>
          </a:p>
          <a:p>
            <a:pPr marL="342900" indent="-342900">
              <a:buFont typeface="Wingdings" panose="05000000000000000000" pitchFamily="2" charset="2"/>
              <a:buChar char="v"/>
            </a:pPr>
            <a:endParaRPr lang="en-US" dirty="0" smtClean="0"/>
          </a:p>
          <a:p>
            <a:pPr marL="342900" indent="-342900">
              <a:buFont typeface="Wingdings" panose="05000000000000000000" pitchFamily="2" charset="2"/>
              <a:buChar char="v"/>
            </a:pPr>
            <a:r>
              <a:rPr lang="en-US" dirty="0" smtClean="0"/>
              <a:t>Deployment</a:t>
            </a:r>
          </a:p>
          <a:p>
            <a:pPr marL="342900" indent="-342900">
              <a:buFont typeface="Wingdings" panose="05000000000000000000" pitchFamily="2" charset="2"/>
              <a:buChar char="v"/>
            </a:pPr>
            <a:endParaRPr lang="en-IN"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77873" y="633166"/>
            <a:ext cx="8832300" cy="451933"/>
          </a:xfrm>
        </p:spPr>
        <p:txBody>
          <a:bodyPr/>
          <a:lstStyle/>
          <a:p>
            <a:pPr algn="ctr"/>
            <a:r>
              <a:rPr lang="en-US" sz="1800" dirty="0" smtClean="0"/>
              <a:t>Login Page</a:t>
            </a: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401" y="1202236"/>
            <a:ext cx="6567661" cy="3694309"/>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190</TotalTime>
  <Words>818</Words>
  <Application>Microsoft Office PowerPoint</Application>
  <PresentationFormat>On-screen Show (16:9)</PresentationFormat>
  <Paragraphs>74</Paragraphs>
  <Slides>18</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7" baseType="lpstr">
      <vt:lpstr>Arial</vt:lpstr>
      <vt:lpstr>Arial MT</vt:lpstr>
      <vt:lpstr>Calibri</vt:lpstr>
      <vt:lpstr>Poppins</vt:lpstr>
      <vt:lpstr>Söhne</vt:lpstr>
      <vt:lpstr>Times New Roman</vt:lpstr>
      <vt:lpstr>Wingdings</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Login Page</vt:lpstr>
      <vt:lpstr>Home Page</vt:lpstr>
      <vt:lpstr>No access Page</vt:lpstr>
      <vt:lpstr>404 error Page</vt:lpstr>
      <vt:lpstr>Teacher home Page</vt:lpstr>
      <vt:lpstr>Sign up Page</vt:lpstr>
      <vt:lpstr>File uploaded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Administrator</cp:lastModifiedBy>
  <cp:revision>15</cp:revision>
  <dcterms:modified xsi:type="dcterms:W3CDTF">2024-04-10T07:25:26Z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