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charset="0"/>
          <a:ea typeface="+mj-ea"/>
          <a:cs typeface="Palatino Linotype" panose="020405020505050303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charset="0"/>
          <a:ea typeface="+mn-ea"/>
          <a:cs typeface="Palatino Linotype" panose="020405020505050303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charset="0"/>
          <a:ea typeface="+mn-ea"/>
          <a:cs typeface="Palatino Linotype" panose="020405020505050303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charset="0"/>
          <a:ea typeface="+mn-ea"/>
          <a:cs typeface="Palatino Linotype" panose="020405020505050303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charset="0"/>
          <a:ea typeface="+mn-ea"/>
          <a:cs typeface="Palatino Linotype" panose="020405020505050303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charset="0"/>
          <a:ea typeface="+mn-ea"/>
          <a:cs typeface="Palatino Linotype" panose="020405020505050303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42783"/>
            <a:ext cx="9144000" cy="2387600"/>
          </a:xfrm>
        </p:spPr>
        <p:txBody>
          <a:bodyPr/>
          <a:p>
            <a:r>
              <a:rPr lang="en-US" altLang="en-GB"/>
              <a:t>Java Basics &amp; Control Structures Program </a:t>
            </a:r>
            <a:endParaRPr lang="en-US" alt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7780"/>
            <a:ext cx="12192635" cy="6840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25" y="1778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710" y="1778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3840" y="0"/>
            <a:ext cx="11948795" cy="384873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305" y="4076065"/>
            <a:ext cx="70485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" y="1778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0" y="127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" y="1778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" y="92710"/>
            <a:ext cx="11824335" cy="66370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545" y="17145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880000" cy="68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63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800" y="635"/>
            <a:ext cx="121418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Presentation</Application>
  <PresentationFormat>Widescreen</PresentationFormat>
  <Paragraphs>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Palatino Linotype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&amp; Control Structures Program </dc:title>
  <dc:creator>Yuva</dc:creator>
  <cp:lastModifiedBy>Yuva</cp:lastModifiedBy>
  <cp:revision>2</cp:revision>
  <dcterms:created xsi:type="dcterms:W3CDTF">2025-06-24T03:58:10Z</dcterms:created>
  <dcterms:modified xsi:type="dcterms:W3CDTF">2025-06-24T04:01:37Z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3FD0ECBF22B84489BE8F3C0018A478BC_11</vt:lpwstr>
  </property>
  <property fmtid="{D5CDD505-2E9C-101B-9397-08002B2CF9AE}" pid="3" name="KSOProductBuildVer">
    <vt:lpwstr>2057-12.2.0.21546</vt:lpwstr>
  </property>
</Properties>
</file>