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78890" cy="1492250"/>
          </a:xfrm>
          <a:custGeom>
            <a:avLst/>
            <a:gdLst/>
            <a:ahLst/>
            <a:cxnLst/>
            <a:rect l="l" t="t" r="r" b="b"/>
            <a:pathLst>
              <a:path w="1278890" h="1492250">
                <a:moveTo>
                  <a:pt x="1278879" y="0"/>
                </a:moveTo>
                <a:lnTo>
                  <a:pt x="0" y="0"/>
                </a:lnTo>
                <a:lnTo>
                  <a:pt x="0" y="1491928"/>
                </a:lnTo>
                <a:lnTo>
                  <a:pt x="50851" y="1483309"/>
                </a:lnTo>
                <a:lnTo>
                  <a:pt x="96203" y="1474029"/>
                </a:lnTo>
                <a:lnTo>
                  <a:pt x="141051" y="1463404"/>
                </a:lnTo>
                <a:lnTo>
                  <a:pt x="185371" y="1451457"/>
                </a:lnTo>
                <a:lnTo>
                  <a:pt x="229142" y="1438209"/>
                </a:lnTo>
                <a:lnTo>
                  <a:pt x="272342" y="1423682"/>
                </a:lnTo>
                <a:lnTo>
                  <a:pt x="314948" y="1407899"/>
                </a:lnTo>
                <a:lnTo>
                  <a:pt x="356939" y="1390882"/>
                </a:lnTo>
                <a:lnTo>
                  <a:pt x="398292" y="1372652"/>
                </a:lnTo>
                <a:lnTo>
                  <a:pt x="438986" y="1353232"/>
                </a:lnTo>
                <a:lnTo>
                  <a:pt x="478998" y="1332644"/>
                </a:lnTo>
                <a:lnTo>
                  <a:pt x="518306" y="1310909"/>
                </a:lnTo>
                <a:lnTo>
                  <a:pt x="556888" y="1288052"/>
                </a:lnTo>
                <a:lnTo>
                  <a:pt x="594722" y="1264092"/>
                </a:lnTo>
                <a:lnTo>
                  <a:pt x="631785" y="1239052"/>
                </a:lnTo>
                <a:lnTo>
                  <a:pt x="668056" y="1212956"/>
                </a:lnTo>
                <a:lnTo>
                  <a:pt x="703513" y="1185823"/>
                </a:lnTo>
                <a:lnTo>
                  <a:pt x="738134" y="1157677"/>
                </a:lnTo>
                <a:lnTo>
                  <a:pt x="771895" y="1128540"/>
                </a:lnTo>
                <a:lnTo>
                  <a:pt x="804776" y="1098434"/>
                </a:lnTo>
                <a:lnTo>
                  <a:pt x="836754" y="1067381"/>
                </a:lnTo>
                <a:lnTo>
                  <a:pt x="867807" y="1035403"/>
                </a:lnTo>
                <a:lnTo>
                  <a:pt x="897914" y="1002522"/>
                </a:lnTo>
                <a:lnTo>
                  <a:pt x="927051" y="968760"/>
                </a:lnTo>
                <a:lnTo>
                  <a:pt x="955196" y="934140"/>
                </a:lnTo>
                <a:lnTo>
                  <a:pt x="982329" y="898683"/>
                </a:lnTo>
                <a:lnTo>
                  <a:pt x="1008426" y="862412"/>
                </a:lnTo>
                <a:lnTo>
                  <a:pt x="1033465" y="825348"/>
                </a:lnTo>
                <a:lnTo>
                  <a:pt x="1057425" y="787515"/>
                </a:lnTo>
                <a:lnTo>
                  <a:pt x="1080283" y="748933"/>
                </a:lnTo>
                <a:lnTo>
                  <a:pt x="1102017" y="709625"/>
                </a:lnTo>
                <a:lnTo>
                  <a:pt x="1122605" y="669613"/>
                </a:lnTo>
                <a:lnTo>
                  <a:pt x="1142025" y="628919"/>
                </a:lnTo>
                <a:lnTo>
                  <a:pt x="1160255" y="587566"/>
                </a:lnTo>
                <a:lnTo>
                  <a:pt x="1177272" y="545575"/>
                </a:lnTo>
                <a:lnTo>
                  <a:pt x="1193055" y="502969"/>
                </a:lnTo>
                <a:lnTo>
                  <a:pt x="1207582" y="459769"/>
                </a:lnTo>
                <a:lnTo>
                  <a:pt x="1220830" y="415998"/>
                </a:lnTo>
                <a:lnTo>
                  <a:pt x="1232778" y="371677"/>
                </a:lnTo>
                <a:lnTo>
                  <a:pt x="1243402" y="326830"/>
                </a:lnTo>
                <a:lnTo>
                  <a:pt x="1252682" y="281478"/>
                </a:lnTo>
                <a:lnTo>
                  <a:pt x="1260595" y="235643"/>
                </a:lnTo>
                <a:lnTo>
                  <a:pt x="1267118" y="189347"/>
                </a:lnTo>
                <a:lnTo>
                  <a:pt x="1272230" y="142612"/>
                </a:lnTo>
                <a:lnTo>
                  <a:pt x="1275910" y="95461"/>
                </a:lnTo>
                <a:lnTo>
                  <a:pt x="1278133" y="47915"/>
                </a:lnTo>
                <a:lnTo>
                  <a:pt x="1278879" y="0"/>
                </a:lnTo>
                <a:close/>
              </a:path>
            </a:pathLst>
          </a:custGeom>
          <a:solidFill>
            <a:srgbClr val="E950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42950" cy="945515"/>
          </a:xfrm>
          <a:custGeom>
            <a:avLst/>
            <a:gdLst/>
            <a:ahLst/>
            <a:cxnLst/>
            <a:rect l="l" t="t" r="r" b="b"/>
            <a:pathLst>
              <a:path w="742950" h="945515">
                <a:moveTo>
                  <a:pt x="0" y="0"/>
                </a:moveTo>
                <a:lnTo>
                  <a:pt x="0" y="945380"/>
                </a:lnTo>
                <a:lnTo>
                  <a:pt x="5464" y="944158"/>
                </a:lnTo>
                <a:lnTo>
                  <a:pt x="50387" y="931803"/>
                </a:lnTo>
                <a:lnTo>
                  <a:pt x="94415" y="917382"/>
                </a:lnTo>
                <a:lnTo>
                  <a:pt x="137493" y="900951"/>
                </a:lnTo>
                <a:lnTo>
                  <a:pt x="179564" y="882566"/>
                </a:lnTo>
                <a:lnTo>
                  <a:pt x="220573" y="862283"/>
                </a:lnTo>
                <a:lnTo>
                  <a:pt x="260463" y="840157"/>
                </a:lnTo>
                <a:lnTo>
                  <a:pt x="299180" y="816243"/>
                </a:lnTo>
                <a:lnTo>
                  <a:pt x="336668" y="790599"/>
                </a:lnTo>
                <a:lnTo>
                  <a:pt x="372870" y="763279"/>
                </a:lnTo>
                <a:lnTo>
                  <a:pt x="407731" y="734340"/>
                </a:lnTo>
                <a:lnTo>
                  <a:pt x="441195" y="703836"/>
                </a:lnTo>
                <a:lnTo>
                  <a:pt x="473207" y="671824"/>
                </a:lnTo>
                <a:lnTo>
                  <a:pt x="503710" y="638360"/>
                </a:lnTo>
                <a:lnTo>
                  <a:pt x="532650" y="603499"/>
                </a:lnTo>
                <a:lnTo>
                  <a:pt x="559970" y="567297"/>
                </a:lnTo>
                <a:lnTo>
                  <a:pt x="585614" y="529810"/>
                </a:lnTo>
                <a:lnTo>
                  <a:pt x="609527" y="491093"/>
                </a:lnTo>
                <a:lnTo>
                  <a:pt x="631653" y="451202"/>
                </a:lnTo>
                <a:lnTo>
                  <a:pt x="651937" y="410193"/>
                </a:lnTo>
                <a:lnTo>
                  <a:pt x="670322" y="368123"/>
                </a:lnTo>
                <a:lnTo>
                  <a:pt x="686753" y="325045"/>
                </a:lnTo>
                <a:lnTo>
                  <a:pt x="701174" y="281017"/>
                </a:lnTo>
                <a:lnTo>
                  <a:pt x="713529" y="236093"/>
                </a:lnTo>
                <a:lnTo>
                  <a:pt x="723763" y="190330"/>
                </a:lnTo>
                <a:lnTo>
                  <a:pt x="731819" y="143784"/>
                </a:lnTo>
                <a:lnTo>
                  <a:pt x="737643" y="96510"/>
                </a:lnTo>
                <a:lnTo>
                  <a:pt x="741178" y="48563"/>
                </a:lnTo>
                <a:lnTo>
                  <a:pt x="742369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628826" y="9259991"/>
            <a:ext cx="1659255" cy="1027430"/>
          </a:xfrm>
          <a:custGeom>
            <a:avLst/>
            <a:gdLst/>
            <a:ahLst/>
            <a:cxnLst/>
            <a:rect l="l" t="t" r="r" b="b"/>
            <a:pathLst>
              <a:path w="1659255" h="1027429">
                <a:moveTo>
                  <a:pt x="1430572" y="0"/>
                </a:moveTo>
                <a:lnTo>
                  <a:pt x="1382654" y="746"/>
                </a:lnTo>
                <a:lnTo>
                  <a:pt x="1335109" y="2969"/>
                </a:lnTo>
                <a:lnTo>
                  <a:pt x="1287957" y="6648"/>
                </a:lnTo>
                <a:lnTo>
                  <a:pt x="1241223" y="11761"/>
                </a:lnTo>
                <a:lnTo>
                  <a:pt x="1194927" y="18284"/>
                </a:lnTo>
                <a:lnTo>
                  <a:pt x="1149091" y="26197"/>
                </a:lnTo>
                <a:lnTo>
                  <a:pt x="1103739" y="35476"/>
                </a:lnTo>
                <a:lnTo>
                  <a:pt x="1058892" y="46101"/>
                </a:lnTo>
                <a:lnTo>
                  <a:pt x="1014571" y="58048"/>
                </a:lnTo>
                <a:lnTo>
                  <a:pt x="970800" y="71296"/>
                </a:lnTo>
                <a:lnTo>
                  <a:pt x="927601" y="85822"/>
                </a:lnTo>
                <a:lnTo>
                  <a:pt x="884994" y="101605"/>
                </a:lnTo>
                <a:lnTo>
                  <a:pt x="843003" y="118622"/>
                </a:lnTo>
                <a:lnTo>
                  <a:pt x="801650" y="136852"/>
                </a:lnTo>
                <a:lnTo>
                  <a:pt x="760956" y="156272"/>
                </a:lnTo>
                <a:lnTo>
                  <a:pt x="720944" y="176859"/>
                </a:lnTo>
                <a:lnTo>
                  <a:pt x="681636" y="198593"/>
                </a:lnTo>
                <a:lnTo>
                  <a:pt x="643055" y="221451"/>
                </a:lnTo>
                <a:lnTo>
                  <a:pt x="605221" y="245410"/>
                </a:lnTo>
                <a:lnTo>
                  <a:pt x="568157" y="270449"/>
                </a:lnTo>
                <a:lnTo>
                  <a:pt x="531886" y="296546"/>
                </a:lnTo>
                <a:lnTo>
                  <a:pt x="496429" y="323678"/>
                </a:lnTo>
                <a:lnTo>
                  <a:pt x="461809" y="351823"/>
                </a:lnTo>
                <a:lnTo>
                  <a:pt x="428047" y="380960"/>
                </a:lnTo>
                <a:lnTo>
                  <a:pt x="395166" y="411065"/>
                </a:lnTo>
                <a:lnTo>
                  <a:pt x="363188" y="442118"/>
                </a:lnTo>
                <a:lnTo>
                  <a:pt x="332135" y="474096"/>
                </a:lnTo>
                <a:lnTo>
                  <a:pt x="302029" y="506977"/>
                </a:lnTo>
                <a:lnTo>
                  <a:pt x="272892" y="540738"/>
                </a:lnTo>
                <a:lnTo>
                  <a:pt x="244746" y="575358"/>
                </a:lnTo>
                <a:lnTo>
                  <a:pt x="217614" y="610814"/>
                </a:lnTo>
                <a:lnTo>
                  <a:pt x="191517" y="647085"/>
                </a:lnTo>
                <a:lnTo>
                  <a:pt x="166477" y="684148"/>
                </a:lnTo>
                <a:lnTo>
                  <a:pt x="142518" y="721982"/>
                </a:lnTo>
                <a:lnTo>
                  <a:pt x="119660" y="760564"/>
                </a:lnTo>
                <a:lnTo>
                  <a:pt x="97926" y="799871"/>
                </a:lnTo>
                <a:lnTo>
                  <a:pt x="77338" y="839883"/>
                </a:lnTo>
                <a:lnTo>
                  <a:pt x="57918" y="880576"/>
                </a:lnTo>
                <a:lnTo>
                  <a:pt x="39688" y="921929"/>
                </a:lnTo>
                <a:lnTo>
                  <a:pt x="22670" y="963920"/>
                </a:lnTo>
                <a:lnTo>
                  <a:pt x="6887" y="1006526"/>
                </a:lnTo>
                <a:lnTo>
                  <a:pt x="0" y="1027008"/>
                </a:lnTo>
                <a:lnTo>
                  <a:pt x="1659174" y="1027008"/>
                </a:lnTo>
                <a:lnTo>
                  <a:pt x="1659174" y="17292"/>
                </a:lnTo>
                <a:lnTo>
                  <a:pt x="1619919" y="11761"/>
                </a:lnTo>
                <a:lnTo>
                  <a:pt x="1573185" y="6648"/>
                </a:lnTo>
                <a:lnTo>
                  <a:pt x="1526035" y="2969"/>
                </a:lnTo>
                <a:lnTo>
                  <a:pt x="1478490" y="746"/>
                </a:lnTo>
                <a:lnTo>
                  <a:pt x="1430572" y="0"/>
                </a:lnTo>
                <a:close/>
              </a:path>
            </a:pathLst>
          </a:custGeom>
          <a:solidFill>
            <a:srgbClr val="01C2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223703" y="9804566"/>
            <a:ext cx="1064895" cy="482600"/>
          </a:xfrm>
          <a:custGeom>
            <a:avLst/>
            <a:gdLst/>
            <a:ahLst/>
            <a:cxnLst/>
            <a:rect l="l" t="t" r="r" b="b"/>
            <a:pathLst>
              <a:path w="1064894" h="482600">
                <a:moveTo>
                  <a:pt x="835688" y="0"/>
                </a:moveTo>
                <a:lnTo>
                  <a:pt x="787529" y="1180"/>
                </a:lnTo>
                <a:lnTo>
                  <a:pt x="739982" y="4686"/>
                </a:lnTo>
                <a:lnTo>
                  <a:pt x="693101" y="10462"/>
                </a:lnTo>
                <a:lnTo>
                  <a:pt x="646941" y="18452"/>
                </a:lnTo>
                <a:lnTo>
                  <a:pt x="601559" y="28601"/>
                </a:lnTo>
                <a:lnTo>
                  <a:pt x="557009" y="40854"/>
                </a:lnTo>
                <a:lnTo>
                  <a:pt x="513346" y="55155"/>
                </a:lnTo>
                <a:lnTo>
                  <a:pt x="470626" y="71450"/>
                </a:lnTo>
                <a:lnTo>
                  <a:pt x="428905" y="89683"/>
                </a:lnTo>
                <a:lnTo>
                  <a:pt x="388237" y="109798"/>
                </a:lnTo>
                <a:lnTo>
                  <a:pt x="348677" y="131741"/>
                </a:lnTo>
                <a:lnTo>
                  <a:pt x="310282" y="155456"/>
                </a:lnTo>
                <a:lnTo>
                  <a:pt x="273105" y="180887"/>
                </a:lnTo>
                <a:lnTo>
                  <a:pt x="237204" y="207981"/>
                </a:lnTo>
                <a:lnTo>
                  <a:pt x="202632" y="236680"/>
                </a:lnTo>
                <a:lnTo>
                  <a:pt x="169445" y="266931"/>
                </a:lnTo>
                <a:lnTo>
                  <a:pt x="137699" y="298677"/>
                </a:lnTo>
                <a:lnTo>
                  <a:pt x="107448" y="331864"/>
                </a:lnTo>
                <a:lnTo>
                  <a:pt x="78749" y="366436"/>
                </a:lnTo>
                <a:lnTo>
                  <a:pt x="51656" y="402337"/>
                </a:lnTo>
                <a:lnTo>
                  <a:pt x="26224" y="439513"/>
                </a:lnTo>
                <a:lnTo>
                  <a:pt x="2509" y="477909"/>
                </a:lnTo>
                <a:lnTo>
                  <a:pt x="0" y="482433"/>
                </a:lnTo>
                <a:lnTo>
                  <a:pt x="1064297" y="482433"/>
                </a:lnTo>
                <a:lnTo>
                  <a:pt x="1064297" y="27365"/>
                </a:lnTo>
                <a:lnTo>
                  <a:pt x="1024439" y="18452"/>
                </a:lnTo>
                <a:lnTo>
                  <a:pt x="978279" y="10462"/>
                </a:lnTo>
                <a:lnTo>
                  <a:pt x="931397" y="4686"/>
                </a:lnTo>
                <a:lnTo>
                  <a:pt x="883848" y="1180"/>
                </a:lnTo>
                <a:lnTo>
                  <a:pt x="835688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78890" cy="1492250"/>
          </a:xfrm>
          <a:custGeom>
            <a:avLst/>
            <a:gdLst/>
            <a:ahLst/>
            <a:cxnLst/>
            <a:rect l="l" t="t" r="r" b="b"/>
            <a:pathLst>
              <a:path w="1278890" h="1492250">
                <a:moveTo>
                  <a:pt x="1278879" y="0"/>
                </a:moveTo>
                <a:lnTo>
                  <a:pt x="0" y="0"/>
                </a:lnTo>
                <a:lnTo>
                  <a:pt x="0" y="1491928"/>
                </a:lnTo>
                <a:lnTo>
                  <a:pt x="50851" y="1483309"/>
                </a:lnTo>
                <a:lnTo>
                  <a:pt x="96203" y="1474029"/>
                </a:lnTo>
                <a:lnTo>
                  <a:pt x="141051" y="1463404"/>
                </a:lnTo>
                <a:lnTo>
                  <a:pt x="185371" y="1451457"/>
                </a:lnTo>
                <a:lnTo>
                  <a:pt x="229142" y="1438209"/>
                </a:lnTo>
                <a:lnTo>
                  <a:pt x="272342" y="1423682"/>
                </a:lnTo>
                <a:lnTo>
                  <a:pt x="314948" y="1407899"/>
                </a:lnTo>
                <a:lnTo>
                  <a:pt x="356939" y="1390882"/>
                </a:lnTo>
                <a:lnTo>
                  <a:pt x="398292" y="1372652"/>
                </a:lnTo>
                <a:lnTo>
                  <a:pt x="438986" y="1353232"/>
                </a:lnTo>
                <a:lnTo>
                  <a:pt x="478998" y="1332644"/>
                </a:lnTo>
                <a:lnTo>
                  <a:pt x="518306" y="1310909"/>
                </a:lnTo>
                <a:lnTo>
                  <a:pt x="556888" y="1288052"/>
                </a:lnTo>
                <a:lnTo>
                  <a:pt x="594722" y="1264092"/>
                </a:lnTo>
                <a:lnTo>
                  <a:pt x="631785" y="1239052"/>
                </a:lnTo>
                <a:lnTo>
                  <a:pt x="668056" y="1212956"/>
                </a:lnTo>
                <a:lnTo>
                  <a:pt x="703513" y="1185823"/>
                </a:lnTo>
                <a:lnTo>
                  <a:pt x="738134" y="1157677"/>
                </a:lnTo>
                <a:lnTo>
                  <a:pt x="771895" y="1128540"/>
                </a:lnTo>
                <a:lnTo>
                  <a:pt x="804776" y="1098434"/>
                </a:lnTo>
                <a:lnTo>
                  <a:pt x="836754" y="1067381"/>
                </a:lnTo>
                <a:lnTo>
                  <a:pt x="867807" y="1035403"/>
                </a:lnTo>
                <a:lnTo>
                  <a:pt x="897914" y="1002522"/>
                </a:lnTo>
                <a:lnTo>
                  <a:pt x="927051" y="968760"/>
                </a:lnTo>
                <a:lnTo>
                  <a:pt x="955196" y="934140"/>
                </a:lnTo>
                <a:lnTo>
                  <a:pt x="982329" y="898683"/>
                </a:lnTo>
                <a:lnTo>
                  <a:pt x="1008426" y="862412"/>
                </a:lnTo>
                <a:lnTo>
                  <a:pt x="1033465" y="825348"/>
                </a:lnTo>
                <a:lnTo>
                  <a:pt x="1057425" y="787515"/>
                </a:lnTo>
                <a:lnTo>
                  <a:pt x="1080283" y="748933"/>
                </a:lnTo>
                <a:lnTo>
                  <a:pt x="1102017" y="709625"/>
                </a:lnTo>
                <a:lnTo>
                  <a:pt x="1122605" y="669613"/>
                </a:lnTo>
                <a:lnTo>
                  <a:pt x="1142025" y="628919"/>
                </a:lnTo>
                <a:lnTo>
                  <a:pt x="1160255" y="587566"/>
                </a:lnTo>
                <a:lnTo>
                  <a:pt x="1177272" y="545575"/>
                </a:lnTo>
                <a:lnTo>
                  <a:pt x="1193055" y="502969"/>
                </a:lnTo>
                <a:lnTo>
                  <a:pt x="1207582" y="459769"/>
                </a:lnTo>
                <a:lnTo>
                  <a:pt x="1220830" y="415998"/>
                </a:lnTo>
                <a:lnTo>
                  <a:pt x="1232778" y="371677"/>
                </a:lnTo>
                <a:lnTo>
                  <a:pt x="1243402" y="326830"/>
                </a:lnTo>
                <a:lnTo>
                  <a:pt x="1252682" y="281478"/>
                </a:lnTo>
                <a:lnTo>
                  <a:pt x="1260595" y="235643"/>
                </a:lnTo>
                <a:lnTo>
                  <a:pt x="1267118" y="189347"/>
                </a:lnTo>
                <a:lnTo>
                  <a:pt x="1272230" y="142612"/>
                </a:lnTo>
                <a:lnTo>
                  <a:pt x="1275910" y="95461"/>
                </a:lnTo>
                <a:lnTo>
                  <a:pt x="1278133" y="47915"/>
                </a:lnTo>
                <a:lnTo>
                  <a:pt x="1278879" y="0"/>
                </a:lnTo>
                <a:close/>
              </a:path>
            </a:pathLst>
          </a:custGeom>
          <a:solidFill>
            <a:srgbClr val="E950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42950" cy="945515"/>
          </a:xfrm>
          <a:custGeom>
            <a:avLst/>
            <a:gdLst/>
            <a:ahLst/>
            <a:cxnLst/>
            <a:rect l="l" t="t" r="r" b="b"/>
            <a:pathLst>
              <a:path w="742950" h="945515">
                <a:moveTo>
                  <a:pt x="0" y="0"/>
                </a:moveTo>
                <a:lnTo>
                  <a:pt x="0" y="945380"/>
                </a:lnTo>
                <a:lnTo>
                  <a:pt x="5464" y="944158"/>
                </a:lnTo>
                <a:lnTo>
                  <a:pt x="50387" y="931803"/>
                </a:lnTo>
                <a:lnTo>
                  <a:pt x="94415" y="917382"/>
                </a:lnTo>
                <a:lnTo>
                  <a:pt x="137493" y="900951"/>
                </a:lnTo>
                <a:lnTo>
                  <a:pt x="179564" y="882566"/>
                </a:lnTo>
                <a:lnTo>
                  <a:pt x="220573" y="862283"/>
                </a:lnTo>
                <a:lnTo>
                  <a:pt x="260463" y="840157"/>
                </a:lnTo>
                <a:lnTo>
                  <a:pt x="299180" y="816243"/>
                </a:lnTo>
                <a:lnTo>
                  <a:pt x="336668" y="790599"/>
                </a:lnTo>
                <a:lnTo>
                  <a:pt x="372870" y="763279"/>
                </a:lnTo>
                <a:lnTo>
                  <a:pt x="407731" y="734340"/>
                </a:lnTo>
                <a:lnTo>
                  <a:pt x="441195" y="703836"/>
                </a:lnTo>
                <a:lnTo>
                  <a:pt x="473207" y="671824"/>
                </a:lnTo>
                <a:lnTo>
                  <a:pt x="503710" y="638360"/>
                </a:lnTo>
                <a:lnTo>
                  <a:pt x="532650" y="603499"/>
                </a:lnTo>
                <a:lnTo>
                  <a:pt x="559970" y="567297"/>
                </a:lnTo>
                <a:lnTo>
                  <a:pt x="585614" y="529810"/>
                </a:lnTo>
                <a:lnTo>
                  <a:pt x="609527" y="491093"/>
                </a:lnTo>
                <a:lnTo>
                  <a:pt x="631653" y="451202"/>
                </a:lnTo>
                <a:lnTo>
                  <a:pt x="651937" y="410193"/>
                </a:lnTo>
                <a:lnTo>
                  <a:pt x="670322" y="368123"/>
                </a:lnTo>
                <a:lnTo>
                  <a:pt x="686753" y="325045"/>
                </a:lnTo>
                <a:lnTo>
                  <a:pt x="701174" y="281017"/>
                </a:lnTo>
                <a:lnTo>
                  <a:pt x="713529" y="236093"/>
                </a:lnTo>
                <a:lnTo>
                  <a:pt x="723763" y="190330"/>
                </a:lnTo>
                <a:lnTo>
                  <a:pt x="731819" y="143784"/>
                </a:lnTo>
                <a:lnTo>
                  <a:pt x="737643" y="96510"/>
                </a:lnTo>
                <a:lnTo>
                  <a:pt x="741178" y="48563"/>
                </a:lnTo>
                <a:lnTo>
                  <a:pt x="742369" y="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628826" y="9259991"/>
            <a:ext cx="1659255" cy="1027430"/>
          </a:xfrm>
          <a:custGeom>
            <a:avLst/>
            <a:gdLst/>
            <a:ahLst/>
            <a:cxnLst/>
            <a:rect l="l" t="t" r="r" b="b"/>
            <a:pathLst>
              <a:path w="1659255" h="1027429">
                <a:moveTo>
                  <a:pt x="1430572" y="0"/>
                </a:moveTo>
                <a:lnTo>
                  <a:pt x="1382654" y="746"/>
                </a:lnTo>
                <a:lnTo>
                  <a:pt x="1335109" y="2969"/>
                </a:lnTo>
                <a:lnTo>
                  <a:pt x="1287957" y="6648"/>
                </a:lnTo>
                <a:lnTo>
                  <a:pt x="1241223" y="11761"/>
                </a:lnTo>
                <a:lnTo>
                  <a:pt x="1194927" y="18284"/>
                </a:lnTo>
                <a:lnTo>
                  <a:pt x="1149091" y="26197"/>
                </a:lnTo>
                <a:lnTo>
                  <a:pt x="1103739" y="35476"/>
                </a:lnTo>
                <a:lnTo>
                  <a:pt x="1058892" y="46101"/>
                </a:lnTo>
                <a:lnTo>
                  <a:pt x="1014571" y="58048"/>
                </a:lnTo>
                <a:lnTo>
                  <a:pt x="970800" y="71296"/>
                </a:lnTo>
                <a:lnTo>
                  <a:pt x="927601" y="85822"/>
                </a:lnTo>
                <a:lnTo>
                  <a:pt x="884994" y="101605"/>
                </a:lnTo>
                <a:lnTo>
                  <a:pt x="843003" y="118622"/>
                </a:lnTo>
                <a:lnTo>
                  <a:pt x="801650" y="136852"/>
                </a:lnTo>
                <a:lnTo>
                  <a:pt x="760956" y="156272"/>
                </a:lnTo>
                <a:lnTo>
                  <a:pt x="720944" y="176859"/>
                </a:lnTo>
                <a:lnTo>
                  <a:pt x="681636" y="198593"/>
                </a:lnTo>
                <a:lnTo>
                  <a:pt x="643055" y="221451"/>
                </a:lnTo>
                <a:lnTo>
                  <a:pt x="605221" y="245410"/>
                </a:lnTo>
                <a:lnTo>
                  <a:pt x="568157" y="270449"/>
                </a:lnTo>
                <a:lnTo>
                  <a:pt x="531886" y="296546"/>
                </a:lnTo>
                <a:lnTo>
                  <a:pt x="496429" y="323678"/>
                </a:lnTo>
                <a:lnTo>
                  <a:pt x="461809" y="351823"/>
                </a:lnTo>
                <a:lnTo>
                  <a:pt x="428047" y="380960"/>
                </a:lnTo>
                <a:lnTo>
                  <a:pt x="395166" y="411065"/>
                </a:lnTo>
                <a:lnTo>
                  <a:pt x="363188" y="442118"/>
                </a:lnTo>
                <a:lnTo>
                  <a:pt x="332135" y="474096"/>
                </a:lnTo>
                <a:lnTo>
                  <a:pt x="302029" y="506977"/>
                </a:lnTo>
                <a:lnTo>
                  <a:pt x="272892" y="540738"/>
                </a:lnTo>
                <a:lnTo>
                  <a:pt x="244746" y="575358"/>
                </a:lnTo>
                <a:lnTo>
                  <a:pt x="217614" y="610814"/>
                </a:lnTo>
                <a:lnTo>
                  <a:pt x="191517" y="647085"/>
                </a:lnTo>
                <a:lnTo>
                  <a:pt x="166477" y="684148"/>
                </a:lnTo>
                <a:lnTo>
                  <a:pt x="142518" y="721982"/>
                </a:lnTo>
                <a:lnTo>
                  <a:pt x="119660" y="760564"/>
                </a:lnTo>
                <a:lnTo>
                  <a:pt x="97926" y="799871"/>
                </a:lnTo>
                <a:lnTo>
                  <a:pt x="77338" y="839883"/>
                </a:lnTo>
                <a:lnTo>
                  <a:pt x="57918" y="880576"/>
                </a:lnTo>
                <a:lnTo>
                  <a:pt x="39688" y="921929"/>
                </a:lnTo>
                <a:lnTo>
                  <a:pt x="22670" y="963920"/>
                </a:lnTo>
                <a:lnTo>
                  <a:pt x="6887" y="1006526"/>
                </a:lnTo>
                <a:lnTo>
                  <a:pt x="0" y="1027008"/>
                </a:lnTo>
                <a:lnTo>
                  <a:pt x="1659174" y="1027008"/>
                </a:lnTo>
                <a:lnTo>
                  <a:pt x="1659174" y="17292"/>
                </a:lnTo>
                <a:lnTo>
                  <a:pt x="1619919" y="11761"/>
                </a:lnTo>
                <a:lnTo>
                  <a:pt x="1573185" y="6648"/>
                </a:lnTo>
                <a:lnTo>
                  <a:pt x="1526035" y="2969"/>
                </a:lnTo>
                <a:lnTo>
                  <a:pt x="1478490" y="746"/>
                </a:lnTo>
                <a:lnTo>
                  <a:pt x="1430572" y="0"/>
                </a:lnTo>
                <a:close/>
              </a:path>
            </a:pathLst>
          </a:custGeom>
          <a:solidFill>
            <a:srgbClr val="01C2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223703" y="9804566"/>
            <a:ext cx="1064895" cy="482600"/>
          </a:xfrm>
          <a:custGeom>
            <a:avLst/>
            <a:gdLst/>
            <a:ahLst/>
            <a:cxnLst/>
            <a:rect l="l" t="t" r="r" b="b"/>
            <a:pathLst>
              <a:path w="1064894" h="482600">
                <a:moveTo>
                  <a:pt x="835688" y="0"/>
                </a:moveTo>
                <a:lnTo>
                  <a:pt x="787529" y="1180"/>
                </a:lnTo>
                <a:lnTo>
                  <a:pt x="739982" y="4686"/>
                </a:lnTo>
                <a:lnTo>
                  <a:pt x="693101" y="10462"/>
                </a:lnTo>
                <a:lnTo>
                  <a:pt x="646941" y="18452"/>
                </a:lnTo>
                <a:lnTo>
                  <a:pt x="601559" y="28601"/>
                </a:lnTo>
                <a:lnTo>
                  <a:pt x="557009" y="40854"/>
                </a:lnTo>
                <a:lnTo>
                  <a:pt x="513346" y="55155"/>
                </a:lnTo>
                <a:lnTo>
                  <a:pt x="470626" y="71450"/>
                </a:lnTo>
                <a:lnTo>
                  <a:pt x="428905" y="89683"/>
                </a:lnTo>
                <a:lnTo>
                  <a:pt x="388237" y="109798"/>
                </a:lnTo>
                <a:lnTo>
                  <a:pt x="348677" y="131741"/>
                </a:lnTo>
                <a:lnTo>
                  <a:pt x="310282" y="155456"/>
                </a:lnTo>
                <a:lnTo>
                  <a:pt x="273105" y="180887"/>
                </a:lnTo>
                <a:lnTo>
                  <a:pt x="237204" y="207981"/>
                </a:lnTo>
                <a:lnTo>
                  <a:pt x="202632" y="236680"/>
                </a:lnTo>
                <a:lnTo>
                  <a:pt x="169445" y="266931"/>
                </a:lnTo>
                <a:lnTo>
                  <a:pt x="137699" y="298677"/>
                </a:lnTo>
                <a:lnTo>
                  <a:pt x="107448" y="331864"/>
                </a:lnTo>
                <a:lnTo>
                  <a:pt x="78749" y="366436"/>
                </a:lnTo>
                <a:lnTo>
                  <a:pt x="51656" y="402337"/>
                </a:lnTo>
                <a:lnTo>
                  <a:pt x="26224" y="439513"/>
                </a:lnTo>
                <a:lnTo>
                  <a:pt x="2509" y="477909"/>
                </a:lnTo>
                <a:lnTo>
                  <a:pt x="0" y="482433"/>
                </a:lnTo>
                <a:lnTo>
                  <a:pt x="1064297" y="482433"/>
                </a:lnTo>
                <a:lnTo>
                  <a:pt x="1064297" y="27365"/>
                </a:lnTo>
                <a:lnTo>
                  <a:pt x="1024439" y="18452"/>
                </a:lnTo>
                <a:lnTo>
                  <a:pt x="978279" y="10462"/>
                </a:lnTo>
                <a:lnTo>
                  <a:pt x="931397" y="4686"/>
                </a:lnTo>
                <a:lnTo>
                  <a:pt x="883848" y="1180"/>
                </a:lnTo>
                <a:lnTo>
                  <a:pt x="835688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712" y="1420456"/>
            <a:ext cx="6248400" cy="1139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301" y="4257054"/>
            <a:ext cx="16685894" cy="2872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kileshGA/DS-Maze_Solver" TargetMode="External"/><Relationship Id="rId3" Type="http://schemas.openxmlformats.org/officeDocument/2006/relationships/hyperlink" Target="https://github.com/Bharath05-P/Maze-Solver" TargetMode="External"/><Relationship Id="rId4" Type="http://schemas.openxmlformats.org/officeDocument/2006/relationships/hyperlink" Target="https://github.com/Sethu1912/Maze-Solver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28189" cy="1626235"/>
            <a:chOff x="0" y="0"/>
            <a:chExt cx="2028189" cy="162623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2028189" cy="1626235"/>
            </a:xfrm>
            <a:custGeom>
              <a:avLst/>
              <a:gdLst/>
              <a:ahLst/>
              <a:cxnLst/>
              <a:rect l="l" t="t" r="r" b="b"/>
              <a:pathLst>
                <a:path w="2028189" h="1626235">
                  <a:moveTo>
                    <a:pt x="2023470" y="0"/>
                  </a:moveTo>
                  <a:lnTo>
                    <a:pt x="0" y="0"/>
                  </a:lnTo>
                  <a:lnTo>
                    <a:pt x="0" y="1534526"/>
                  </a:lnTo>
                  <a:lnTo>
                    <a:pt x="58809" y="1554836"/>
                  </a:lnTo>
                  <a:lnTo>
                    <a:pt x="102580" y="1568084"/>
                  </a:lnTo>
                  <a:lnTo>
                    <a:pt x="146901" y="1580031"/>
                  </a:lnTo>
                  <a:lnTo>
                    <a:pt x="191748" y="1590656"/>
                  </a:lnTo>
                  <a:lnTo>
                    <a:pt x="237100" y="1599935"/>
                  </a:lnTo>
                  <a:lnTo>
                    <a:pt x="282936" y="1607848"/>
                  </a:lnTo>
                  <a:lnTo>
                    <a:pt x="329232" y="1614372"/>
                  </a:lnTo>
                  <a:lnTo>
                    <a:pt x="375966" y="1619484"/>
                  </a:lnTo>
                  <a:lnTo>
                    <a:pt x="423117" y="1623163"/>
                  </a:lnTo>
                  <a:lnTo>
                    <a:pt x="470663" y="1625387"/>
                  </a:lnTo>
                  <a:lnTo>
                    <a:pt x="518581" y="1626133"/>
                  </a:lnTo>
                  <a:lnTo>
                    <a:pt x="566499" y="1625387"/>
                  </a:lnTo>
                  <a:lnTo>
                    <a:pt x="614045" y="1623163"/>
                  </a:lnTo>
                  <a:lnTo>
                    <a:pt x="661196" y="1619484"/>
                  </a:lnTo>
                  <a:lnTo>
                    <a:pt x="707931" y="1614372"/>
                  </a:lnTo>
                  <a:lnTo>
                    <a:pt x="754227" y="1607848"/>
                  </a:lnTo>
                  <a:lnTo>
                    <a:pt x="800062" y="1599935"/>
                  </a:lnTo>
                  <a:lnTo>
                    <a:pt x="845414" y="1590656"/>
                  </a:lnTo>
                  <a:lnTo>
                    <a:pt x="890262" y="1580031"/>
                  </a:lnTo>
                  <a:lnTo>
                    <a:pt x="934582" y="1568084"/>
                  </a:lnTo>
                  <a:lnTo>
                    <a:pt x="978353" y="1554836"/>
                  </a:lnTo>
                  <a:lnTo>
                    <a:pt x="1021553" y="1540309"/>
                  </a:lnTo>
                  <a:lnTo>
                    <a:pt x="1064159" y="1524526"/>
                  </a:lnTo>
                  <a:lnTo>
                    <a:pt x="1106150" y="1507508"/>
                  </a:lnTo>
                  <a:lnTo>
                    <a:pt x="1147504" y="1489278"/>
                  </a:lnTo>
                  <a:lnTo>
                    <a:pt x="1188197" y="1469858"/>
                  </a:lnTo>
                  <a:lnTo>
                    <a:pt x="1228209" y="1449270"/>
                  </a:lnTo>
                  <a:lnTo>
                    <a:pt x="1267517" y="1427536"/>
                  </a:lnTo>
                  <a:lnTo>
                    <a:pt x="1306099" y="1404678"/>
                  </a:lnTo>
                  <a:lnTo>
                    <a:pt x="1343933" y="1380718"/>
                  </a:lnTo>
                  <a:lnTo>
                    <a:pt x="1380996" y="1355679"/>
                  </a:lnTo>
                  <a:lnTo>
                    <a:pt x="1417267" y="1329582"/>
                  </a:lnTo>
                  <a:lnTo>
                    <a:pt x="1452724" y="1302450"/>
                  </a:lnTo>
                  <a:lnTo>
                    <a:pt x="1487345" y="1274304"/>
                  </a:lnTo>
                  <a:lnTo>
                    <a:pt x="1521106" y="1245167"/>
                  </a:lnTo>
                  <a:lnTo>
                    <a:pt x="1553987" y="1215061"/>
                  </a:lnTo>
                  <a:lnTo>
                    <a:pt x="1585965" y="1184008"/>
                  </a:lnTo>
                  <a:lnTo>
                    <a:pt x="1617019" y="1152030"/>
                  </a:lnTo>
                  <a:lnTo>
                    <a:pt x="1647125" y="1119149"/>
                  </a:lnTo>
                  <a:lnTo>
                    <a:pt x="1676262" y="1085387"/>
                  </a:lnTo>
                  <a:lnTo>
                    <a:pt x="1704407" y="1050767"/>
                  </a:lnTo>
                  <a:lnTo>
                    <a:pt x="1731540" y="1015310"/>
                  </a:lnTo>
                  <a:lnTo>
                    <a:pt x="1757637" y="979039"/>
                  </a:lnTo>
                  <a:lnTo>
                    <a:pt x="1782676" y="941975"/>
                  </a:lnTo>
                  <a:lnTo>
                    <a:pt x="1806636" y="904141"/>
                  </a:lnTo>
                  <a:lnTo>
                    <a:pt x="1829494" y="865559"/>
                  </a:lnTo>
                  <a:lnTo>
                    <a:pt x="1851228" y="826251"/>
                  </a:lnTo>
                  <a:lnTo>
                    <a:pt x="1871816" y="786240"/>
                  </a:lnTo>
                  <a:lnTo>
                    <a:pt x="1891236" y="745546"/>
                  </a:lnTo>
                  <a:lnTo>
                    <a:pt x="1909466" y="704193"/>
                  </a:lnTo>
                  <a:lnTo>
                    <a:pt x="1926483" y="662202"/>
                  </a:lnTo>
                  <a:lnTo>
                    <a:pt x="1942266" y="619595"/>
                  </a:lnTo>
                  <a:lnTo>
                    <a:pt x="1956793" y="576396"/>
                  </a:lnTo>
                  <a:lnTo>
                    <a:pt x="1970041" y="532624"/>
                  </a:lnTo>
                  <a:lnTo>
                    <a:pt x="1981989" y="488304"/>
                  </a:lnTo>
                  <a:lnTo>
                    <a:pt x="1992613" y="443457"/>
                  </a:lnTo>
                  <a:lnTo>
                    <a:pt x="2001893" y="398104"/>
                  </a:lnTo>
                  <a:lnTo>
                    <a:pt x="2009806" y="352269"/>
                  </a:lnTo>
                  <a:lnTo>
                    <a:pt x="2016329" y="305973"/>
                  </a:lnTo>
                  <a:lnTo>
                    <a:pt x="2021442" y="259239"/>
                  </a:lnTo>
                  <a:lnTo>
                    <a:pt x="2025121" y="212087"/>
                  </a:lnTo>
                  <a:lnTo>
                    <a:pt x="2027344" y="164542"/>
                  </a:lnTo>
                  <a:lnTo>
                    <a:pt x="2028090" y="116624"/>
                  </a:lnTo>
                  <a:lnTo>
                    <a:pt x="2027344" y="68706"/>
                  </a:lnTo>
                  <a:lnTo>
                    <a:pt x="2025121" y="21160"/>
                  </a:lnTo>
                  <a:lnTo>
                    <a:pt x="2023470" y="0"/>
                  </a:lnTo>
                  <a:close/>
                </a:path>
              </a:pathLst>
            </a:custGeom>
            <a:solidFill>
              <a:srgbClr val="884F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491615" cy="1089660"/>
            </a:xfrm>
            <a:custGeom>
              <a:avLst/>
              <a:gdLst/>
              <a:ahLst/>
              <a:cxnLst/>
              <a:rect l="l" t="t" r="r" b="b"/>
              <a:pathLst>
                <a:path w="1491615" h="1089660">
                  <a:moveTo>
                    <a:pt x="1484376" y="0"/>
                  </a:moveTo>
                  <a:lnTo>
                    <a:pt x="0" y="0"/>
                  </a:lnTo>
                  <a:lnTo>
                    <a:pt x="0" y="939804"/>
                  </a:lnTo>
                  <a:lnTo>
                    <a:pt x="67381" y="978909"/>
                  </a:lnTo>
                  <a:lnTo>
                    <a:pt x="108390" y="999193"/>
                  </a:lnTo>
                  <a:lnTo>
                    <a:pt x="150461" y="1017578"/>
                  </a:lnTo>
                  <a:lnTo>
                    <a:pt x="193538" y="1034009"/>
                  </a:lnTo>
                  <a:lnTo>
                    <a:pt x="237567" y="1048430"/>
                  </a:lnTo>
                  <a:lnTo>
                    <a:pt x="282490" y="1060785"/>
                  </a:lnTo>
                  <a:lnTo>
                    <a:pt x="328253" y="1071019"/>
                  </a:lnTo>
                  <a:lnTo>
                    <a:pt x="374799" y="1079075"/>
                  </a:lnTo>
                  <a:lnTo>
                    <a:pt x="422073" y="1084899"/>
                  </a:lnTo>
                  <a:lnTo>
                    <a:pt x="470020" y="1088434"/>
                  </a:lnTo>
                  <a:lnTo>
                    <a:pt x="518582" y="1089625"/>
                  </a:lnTo>
                  <a:lnTo>
                    <a:pt x="567145" y="1088434"/>
                  </a:lnTo>
                  <a:lnTo>
                    <a:pt x="615091" y="1084899"/>
                  </a:lnTo>
                  <a:lnTo>
                    <a:pt x="662366" y="1079075"/>
                  </a:lnTo>
                  <a:lnTo>
                    <a:pt x="708912" y="1071019"/>
                  </a:lnTo>
                  <a:lnTo>
                    <a:pt x="754675" y="1060785"/>
                  </a:lnTo>
                  <a:lnTo>
                    <a:pt x="799598" y="1048430"/>
                  </a:lnTo>
                  <a:lnTo>
                    <a:pt x="843627" y="1034009"/>
                  </a:lnTo>
                  <a:lnTo>
                    <a:pt x="886704" y="1017578"/>
                  </a:lnTo>
                  <a:lnTo>
                    <a:pt x="928775" y="999193"/>
                  </a:lnTo>
                  <a:lnTo>
                    <a:pt x="969784" y="978909"/>
                  </a:lnTo>
                  <a:lnTo>
                    <a:pt x="1009674" y="956783"/>
                  </a:lnTo>
                  <a:lnTo>
                    <a:pt x="1048391" y="932870"/>
                  </a:lnTo>
                  <a:lnTo>
                    <a:pt x="1085879" y="907226"/>
                  </a:lnTo>
                  <a:lnTo>
                    <a:pt x="1122081" y="879906"/>
                  </a:lnTo>
                  <a:lnTo>
                    <a:pt x="1156942" y="850966"/>
                  </a:lnTo>
                  <a:lnTo>
                    <a:pt x="1190406" y="820463"/>
                  </a:lnTo>
                  <a:lnTo>
                    <a:pt x="1222418" y="788451"/>
                  </a:lnTo>
                  <a:lnTo>
                    <a:pt x="1252921" y="754987"/>
                  </a:lnTo>
                  <a:lnTo>
                    <a:pt x="1281861" y="720126"/>
                  </a:lnTo>
                  <a:lnTo>
                    <a:pt x="1309181" y="683924"/>
                  </a:lnTo>
                  <a:lnTo>
                    <a:pt x="1334825" y="646436"/>
                  </a:lnTo>
                  <a:lnTo>
                    <a:pt x="1358738" y="607719"/>
                  </a:lnTo>
                  <a:lnTo>
                    <a:pt x="1380864" y="567829"/>
                  </a:lnTo>
                  <a:lnTo>
                    <a:pt x="1401148" y="526820"/>
                  </a:lnTo>
                  <a:lnTo>
                    <a:pt x="1419533" y="484749"/>
                  </a:lnTo>
                  <a:lnTo>
                    <a:pt x="1435964" y="441672"/>
                  </a:lnTo>
                  <a:lnTo>
                    <a:pt x="1450385" y="397643"/>
                  </a:lnTo>
                  <a:lnTo>
                    <a:pt x="1462740" y="352720"/>
                  </a:lnTo>
                  <a:lnTo>
                    <a:pt x="1472974" y="306957"/>
                  </a:lnTo>
                  <a:lnTo>
                    <a:pt x="1481030" y="260411"/>
                  </a:lnTo>
                  <a:lnTo>
                    <a:pt x="1486854" y="213136"/>
                  </a:lnTo>
                  <a:lnTo>
                    <a:pt x="1490389" y="165190"/>
                  </a:lnTo>
                  <a:lnTo>
                    <a:pt x="1491580" y="116627"/>
                  </a:lnTo>
                  <a:lnTo>
                    <a:pt x="1490389" y="68065"/>
                  </a:lnTo>
                  <a:lnTo>
                    <a:pt x="1486854" y="20118"/>
                  </a:lnTo>
                  <a:lnTo>
                    <a:pt x="1484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0592199" y="2813253"/>
            <a:ext cx="3019425" cy="3019425"/>
            <a:chOff x="10592199" y="2813253"/>
            <a:chExt cx="3019425" cy="3019425"/>
          </a:xfrm>
        </p:grpSpPr>
        <p:sp>
          <p:nvSpPr>
            <p:cNvPr id="6" name="object 6" descr=""/>
            <p:cNvSpPr/>
            <p:nvPr/>
          </p:nvSpPr>
          <p:spPr>
            <a:xfrm>
              <a:off x="10592199" y="2813253"/>
              <a:ext cx="3019425" cy="3019425"/>
            </a:xfrm>
            <a:custGeom>
              <a:avLst/>
              <a:gdLst/>
              <a:ahLst/>
              <a:cxnLst/>
              <a:rect l="l" t="t" r="r" b="b"/>
              <a:pathLst>
                <a:path w="3019425" h="3019425">
                  <a:moveTo>
                    <a:pt x="1509509" y="0"/>
                  </a:moveTo>
                  <a:lnTo>
                    <a:pt x="1461591" y="746"/>
                  </a:lnTo>
                  <a:lnTo>
                    <a:pt x="1414045" y="2969"/>
                  </a:lnTo>
                  <a:lnTo>
                    <a:pt x="1366894" y="6648"/>
                  </a:lnTo>
                  <a:lnTo>
                    <a:pt x="1320159" y="11761"/>
                  </a:lnTo>
                  <a:lnTo>
                    <a:pt x="1273863" y="18284"/>
                  </a:lnTo>
                  <a:lnTo>
                    <a:pt x="1228028" y="26197"/>
                  </a:lnTo>
                  <a:lnTo>
                    <a:pt x="1182676" y="35476"/>
                  </a:lnTo>
                  <a:lnTo>
                    <a:pt x="1137828" y="46101"/>
                  </a:lnTo>
                  <a:lnTo>
                    <a:pt x="1093508" y="58048"/>
                  </a:lnTo>
                  <a:lnTo>
                    <a:pt x="1049737" y="71296"/>
                  </a:lnTo>
                  <a:lnTo>
                    <a:pt x="1006537" y="85822"/>
                  </a:lnTo>
                  <a:lnTo>
                    <a:pt x="963931" y="101605"/>
                  </a:lnTo>
                  <a:lnTo>
                    <a:pt x="921940" y="118622"/>
                  </a:lnTo>
                  <a:lnTo>
                    <a:pt x="880586" y="136852"/>
                  </a:lnTo>
                  <a:lnTo>
                    <a:pt x="839893" y="156272"/>
                  </a:lnTo>
                  <a:lnTo>
                    <a:pt x="799881" y="176859"/>
                  </a:lnTo>
                  <a:lnTo>
                    <a:pt x="760573" y="198593"/>
                  </a:lnTo>
                  <a:lnTo>
                    <a:pt x="721991" y="221451"/>
                  </a:lnTo>
                  <a:lnTo>
                    <a:pt x="684157" y="245410"/>
                  </a:lnTo>
                  <a:lnTo>
                    <a:pt x="647094" y="270449"/>
                  </a:lnTo>
                  <a:lnTo>
                    <a:pt x="610822" y="296546"/>
                  </a:lnTo>
                  <a:lnTo>
                    <a:pt x="575366" y="323678"/>
                  </a:lnTo>
                  <a:lnTo>
                    <a:pt x="540745" y="351823"/>
                  </a:lnTo>
                  <a:lnTo>
                    <a:pt x="506984" y="380960"/>
                  </a:lnTo>
                  <a:lnTo>
                    <a:pt x="474103" y="411065"/>
                  </a:lnTo>
                  <a:lnTo>
                    <a:pt x="442125" y="442118"/>
                  </a:lnTo>
                  <a:lnTo>
                    <a:pt x="411071" y="474096"/>
                  </a:lnTo>
                  <a:lnTo>
                    <a:pt x="380965" y="506977"/>
                  </a:lnTo>
                  <a:lnTo>
                    <a:pt x="351828" y="540738"/>
                  </a:lnTo>
                  <a:lnTo>
                    <a:pt x="323683" y="575358"/>
                  </a:lnTo>
                  <a:lnTo>
                    <a:pt x="296550" y="610814"/>
                  </a:lnTo>
                  <a:lnTo>
                    <a:pt x="270453" y="647085"/>
                  </a:lnTo>
                  <a:lnTo>
                    <a:pt x="245414" y="684148"/>
                  </a:lnTo>
                  <a:lnTo>
                    <a:pt x="221454" y="721982"/>
                  </a:lnTo>
                  <a:lnTo>
                    <a:pt x="198596" y="760564"/>
                  </a:lnTo>
                  <a:lnTo>
                    <a:pt x="176862" y="799871"/>
                  </a:lnTo>
                  <a:lnTo>
                    <a:pt x="156274" y="839883"/>
                  </a:lnTo>
                  <a:lnTo>
                    <a:pt x="136854" y="880576"/>
                  </a:lnTo>
                  <a:lnTo>
                    <a:pt x="118624" y="921929"/>
                  </a:lnTo>
                  <a:lnTo>
                    <a:pt x="101607" y="963920"/>
                  </a:lnTo>
                  <a:lnTo>
                    <a:pt x="85824" y="1006526"/>
                  </a:lnTo>
                  <a:lnTo>
                    <a:pt x="71297" y="1049725"/>
                  </a:lnTo>
                  <a:lnTo>
                    <a:pt x="58049" y="1093496"/>
                  </a:lnTo>
                  <a:lnTo>
                    <a:pt x="46101" y="1137816"/>
                  </a:lnTo>
                  <a:lnTo>
                    <a:pt x="35477" y="1182664"/>
                  </a:lnTo>
                  <a:lnTo>
                    <a:pt x="26197" y="1228016"/>
                  </a:lnTo>
                  <a:lnTo>
                    <a:pt x="18284" y="1273851"/>
                  </a:lnTo>
                  <a:lnTo>
                    <a:pt x="11761" y="1320147"/>
                  </a:lnTo>
                  <a:lnTo>
                    <a:pt x="6648" y="1366881"/>
                  </a:lnTo>
                  <a:lnTo>
                    <a:pt x="2969" y="1414032"/>
                  </a:lnTo>
                  <a:lnTo>
                    <a:pt x="746" y="1461578"/>
                  </a:lnTo>
                  <a:lnTo>
                    <a:pt x="0" y="1509496"/>
                  </a:lnTo>
                  <a:lnTo>
                    <a:pt x="746" y="1557414"/>
                  </a:lnTo>
                  <a:lnTo>
                    <a:pt x="2969" y="1604960"/>
                  </a:lnTo>
                  <a:lnTo>
                    <a:pt x="6648" y="1652111"/>
                  </a:lnTo>
                  <a:lnTo>
                    <a:pt x="11761" y="1698846"/>
                  </a:lnTo>
                  <a:lnTo>
                    <a:pt x="18284" y="1745142"/>
                  </a:lnTo>
                  <a:lnTo>
                    <a:pt x="26197" y="1790977"/>
                  </a:lnTo>
                  <a:lnTo>
                    <a:pt x="35477" y="1836329"/>
                  </a:lnTo>
                  <a:lnTo>
                    <a:pt x="46101" y="1881177"/>
                  </a:lnTo>
                  <a:lnTo>
                    <a:pt x="58049" y="1925497"/>
                  </a:lnTo>
                  <a:lnTo>
                    <a:pt x="71297" y="1969268"/>
                  </a:lnTo>
                  <a:lnTo>
                    <a:pt x="85824" y="2012468"/>
                  </a:lnTo>
                  <a:lnTo>
                    <a:pt x="101607" y="2055074"/>
                  </a:lnTo>
                  <a:lnTo>
                    <a:pt x="118624" y="2097065"/>
                  </a:lnTo>
                  <a:lnTo>
                    <a:pt x="136854" y="2138419"/>
                  </a:lnTo>
                  <a:lnTo>
                    <a:pt x="156274" y="2179112"/>
                  </a:lnTo>
                  <a:lnTo>
                    <a:pt x="176862" y="2219124"/>
                  </a:lnTo>
                  <a:lnTo>
                    <a:pt x="198596" y="2258432"/>
                  </a:lnTo>
                  <a:lnTo>
                    <a:pt x="221454" y="2297014"/>
                  </a:lnTo>
                  <a:lnTo>
                    <a:pt x="245414" y="2334848"/>
                  </a:lnTo>
                  <a:lnTo>
                    <a:pt x="270453" y="2371911"/>
                  </a:lnTo>
                  <a:lnTo>
                    <a:pt x="296550" y="2408182"/>
                  </a:lnTo>
                  <a:lnTo>
                    <a:pt x="323683" y="2443639"/>
                  </a:lnTo>
                  <a:lnTo>
                    <a:pt x="351828" y="2478260"/>
                  </a:lnTo>
                  <a:lnTo>
                    <a:pt x="380965" y="2512021"/>
                  </a:lnTo>
                  <a:lnTo>
                    <a:pt x="411071" y="2544902"/>
                  </a:lnTo>
                  <a:lnTo>
                    <a:pt x="442125" y="2576880"/>
                  </a:lnTo>
                  <a:lnTo>
                    <a:pt x="474103" y="2607933"/>
                  </a:lnTo>
                  <a:lnTo>
                    <a:pt x="506984" y="2638040"/>
                  </a:lnTo>
                  <a:lnTo>
                    <a:pt x="540745" y="2667177"/>
                  </a:lnTo>
                  <a:lnTo>
                    <a:pt x="575366" y="2695322"/>
                  </a:lnTo>
                  <a:lnTo>
                    <a:pt x="610822" y="2722455"/>
                  </a:lnTo>
                  <a:lnTo>
                    <a:pt x="647094" y="2748552"/>
                  </a:lnTo>
                  <a:lnTo>
                    <a:pt x="684157" y="2773591"/>
                  </a:lnTo>
                  <a:lnTo>
                    <a:pt x="721991" y="2797551"/>
                  </a:lnTo>
                  <a:lnTo>
                    <a:pt x="760573" y="2820409"/>
                  </a:lnTo>
                  <a:lnTo>
                    <a:pt x="799881" y="2842143"/>
                  </a:lnTo>
                  <a:lnTo>
                    <a:pt x="839893" y="2862731"/>
                  </a:lnTo>
                  <a:lnTo>
                    <a:pt x="880586" y="2882151"/>
                  </a:lnTo>
                  <a:lnTo>
                    <a:pt x="921940" y="2900381"/>
                  </a:lnTo>
                  <a:lnTo>
                    <a:pt x="963931" y="2917398"/>
                  </a:lnTo>
                  <a:lnTo>
                    <a:pt x="1006537" y="2933181"/>
                  </a:lnTo>
                  <a:lnTo>
                    <a:pt x="1049737" y="2947708"/>
                  </a:lnTo>
                  <a:lnTo>
                    <a:pt x="1093508" y="2960956"/>
                  </a:lnTo>
                  <a:lnTo>
                    <a:pt x="1137828" y="2972904"/>
                  </a:lnTo>
                  <a:lnTo>
                    <a:pt x="1182676" y="2983528"/>
                  </a:lnTo>
                  <a:lnTo>
                    <a:pt x="1228028" y="2992808"/>
                  </a:lnTo>
                  <a:lnTo>
                    <a:pt x="1273863" y="3000721"/>
                  </a:lnTo>
                  <a:lnTo>
                    <a:pt x="1320159" y="3007244"/>
                  </a:lnTo>
                  <a:lnTo>
                    <a:pt x="1366894" y="3012357"/>
                  </a:lnTo>
                  <a:lnTo>
                    <a:pt x="1414045" y="3016036"/>
                  </a:lnTo>
                  <a:lnTo>
                    <a:pt x="1461591" y="3018259"/>
                  </a:lnTo>
                  <a:lnTo>
                    <a:pt x="1509509" y="3019005"/>
                  </a:lnTo>
                  <a:lnTo>
                    <a:pt x="1557426" y="3018259"/>
                  </a:lnTo>
                  <a:lnTo>
                    <a:pt x="1604971" y="3016036"/>
                  </a:lnTo>
                  <a:lnTo>
                    <a:pt x="1652122" y="3012357"/>
                  </a:lnTo>
                  <a:lnTo>
                    <a:pt x="1698856" y="3007244"/>
                  </a:lnTo>
                  <a:lnTo>
                    <a:pt x="1745151" y="3000721"/>
                  </a:lnTo>
                  <a:lnTo>
                    <a:pt x="1790986" y="2992808"/>
                  </a:lnTo>
                  <a:lnTo>
                    <a:pt x="1836338" y="2983528"/>
                  </a:lnTo>
                  <a:lnTo>
                    <a:pt x="1881185" y="2972904"/>
                  </a:lnTo>
                  <a:lnTo>
                    <a:pt x="1925505" y="2960956"/>
                  </a:lnTo>
                  <a:lnTo>
                    <a:pt x="1969276" y="2947708"/>
                  </a:lnTo>
                  <a:lnTo>
                    <a:pt x="2012476" y="2933181"/>
                  </a:lnTo>
                  <a:lnTo>
                    <a:pt x="2055082" y="2917398"/>
                  </a:lnTo>
                  <a:lnTo>
                    <a:pt x="2097073" y="2900381"/>
                  </a:lnTo>
                  <a:lnTo>
                    <a:pt x="2138426" y="2882151"/>
                  </a:lnTo>
                  <a:lnTo>
                    <a:pt x="2179119" y="2862731"/>
                  </a:lnTo>
                  <a:lnTo>
                    <a:pt x="2219131" y="2842143"/>
                  </a:lnTo>
                  <a:lnTo>
                    <a:pt x="2258439" y="2820409"/>
                  </a:lnTo>
                  <a:lnTo>
                    <a:pt x="2297021" y="2797551"/>
                  </a:lnTo>
                  <a:lnTo>
                    <a:pt x="2334855" y="2773591"/>
                  </a:lnTo>
                  <a:lnTo>
                    <a:pt x="2371918" y="2748552"/>
                  </a:lnTo>
                  <a:lnTo>
                    <a:pt x="2408190" y="2722455"/>
                  </a:lnTo>
                  <a:lnTo>
                    <a:pt x="2443647" y="2695322"/>
                  </a:lnTo>
                  <a:lnTo>
                    <a:pt x="2478267" y="2667177"/>
                  </a:lnTo>
                  <a:lnTo>
                    <a:pt x="2512029" y="2638040"/>
                  </a:lnTo>
                  <a:lnTo>
                    <a:pt x="2544910" y="2607933"/>
                  </a:lnTo>
                  <a:lnTo>
                    <a:pt x="2576888" y="2576880"/>
                  </a:lnTo>
                  <a:lnTo>
                    <a:pt x="2607942" y="2544902"/>
                  </a:lnTo>
                  <a:lnTo>
                    <a:pt x="2638048" y="2512021"/>
                  </a:lnTo>
                  <a:lnTo>
                    <a:pt x="2667185" y="2478260"/>
                  </a:lnTo>
                  <a:lnTo>
                    <a:pt x="2695331" y="2443639"/>
                  </a:lnTo>
                  <a:lnTo>
                    <a:pt x="2722464" y="2408182"/>
                  </a:lnTo>
                  <a:lnTo>
                    <a:pt x="2748561" y="2371911"/>
                  </a:lnTo>
                  <a:lnTo>
                    <a:pt x="2773600" y="2334848"/>
                  </a:lnTo>
                  <a:lnTo>
                    <a:pt x="2797560" y="2297014"/>
                  </a:lnTo>
                  <a:lnTo>
                    <a:pt x="2820419" y="2258432"/>
                  </a:lnTo>
                  <a:lnTo>
                    <a:pt x="2842153" y="2219124"/>
                  </a:lnTo>
                  <a:lnTo>
                    <a:pt x="2862741" y="2179112"/>
                  </a:lnTo>
                  <a:lnTo>
                    <a:pt x="2882161" y="2138419"/>
                  </a:lnTo>
                  <a:lnTo>
                    <a:pt x="2900392" y="2097065"/>
                  </a:lnTo>
                  <a:lnTo>
                    <a:pt x="2917409" y="2055074"/>
                  </a:lnTo>
                  <a:lnTo>
                    <a:pt x="2933193" y="2012468"/>
                  </a:lnTo>
                  <a:lnTo>
                    <a:pt x="2947720" y="1969268"/>
                  </a:lnTo>
                  <a:lnTo>
                    <a:pt x="2960968" y="1925497"/>
                  </a:lnTo>
                  <a:lnTo>
                    <a:pt x="2972916" y="1881177"/>
                  </a:lnTo>
                  <a:lnTo>
                    <a:pt x="2983540" y="1836329"/>
                  </a:lnTo>
                  <a:lnTo>
                    <a:pt x="2992820" y="1790977"/>
                  </a:lnTo>
                  <a:lnTo>
                    <a:pt x="3000733" y="1745142"/>
                  </a:lnTo>
                  <a:lnTo>
                    <a:pt x="3007257" y="1698846"/>
                  </a:lnTo>
                  <a:lnTo>
                    <a:pt x="3012369" y="1652111"/>
                  </a:lnTo>
                  <a:lnTo>
                    <a:pt x="3016048" y="1604960"/>
                  </a:lnTo>
                  <a:lnTo>
                    <a:pt x="3018272" y="1557414"/>
                  </a:lnTo>
                  <a:lnTo>
                    <a:pt x="3019018" y="1509496"/>
                  </a:lnTo>
                  <a:lnTo>
                    <a:pt x="3018272" y="1461578"/>
                  </a:lnTo>
                  <a:lnTo>
                    <a:pt x="3016048" y="1414032"/>
                  </a:lnTo>
                  <a:lnTo>
                    <a:pt x="3012369" y="1366881"/>
                  </a:lnTo>
                  <a:lnTo>
                    <a:pt x="3007257" y="1320147"/>
                  </a:lnTo>
                  <a:lnTo>
                    <a:pt x="3000733" y="1273851"/>
                  </a:lnTo>
                  <a:lnTo>
                    <a:pt x="2992820" y="1228016"/>
                  </a:lnTo>
                  <a:lnTo>
                    <a:pt x="2983540" y="1182664"/>
                  </a:lnTo>
                  <a:lnTo>
                    <a:pt x="2972916" y="1137816"/>
                  </a:lnTo>
                  <a:lnTo>
                    <a:pt x="2960968" y="1093496"/>
                  </a:lnTo>
                  <a:lnTo>
                    <a:pt x="2947720" y="1049725"/>
                  </a:lnTo>
                  <a:lnTo>
                    <a:pt x="2933193" y="1006526"/>
                  </a:lnTo>
                  <a:lnTo>
                    <a:pt x="2917409" y="963920"/>
                  </a:lnTo>
                  <a:lnTo>
                    <a:pt x="2900392" y="921929"/>
                  </a:lnTo>
                  <a:lnTo>
                    <a:pt x="2882161" y="880576"/>
                  </a:lnTo>
                  <a:lnTo>
                    <a:pt x="2862741" y="839883"/>
                  </a:lnTo>
                  <a:lnTo>
                    <a:pt x="2842153" y="799871"/>
                  </a:lnTo>
                  <a:lnTo>
                    <a:pt x="2820419" y="760564"/>
                  </a:lnTo>
                  <a:lnTo>
                    <a:pt x="2797560" y="721982"/>
                  </a:lnTo>
                  <a:lnTo>
                    <a:pt x="2773600" y="684148"/>
                  </a:lnTo>
                  <a:lnTo>
                    <a:pt x="2748561" y="647085"/>
                  </a:lnTo>
                  <a:lnTo>
                    <a:pt x="2722464" y="610814"/>
                  </a:lnTo>
                  <a:lnTo>
                    <a:pt x="2695331" y="575358"/>
                  </a:lnTo>
                  <a:lnTo>
                    <a:pt x="2667185" y="540738"/>
                  </a:lnTo>
                  <a:lnTo>
                    <a:pt x="2638048" y="506977"/>
                  </a:lnTo>
                  <a:lnTo>
                    <a:pt x="2607942" y="474096"/>
                  </a:lnTo>
                  <a:lnTo>
                    <a:pt x="2576888" y="442118"/>
                  </a:lnTo>
                  <a:lnTo>
                    <a:pt x="2544910" y="411065"/>
                  </a:lnTo>
                  <a:lnTo>
                    <a:pt x="2512029" y="380960"/>
                  </a:lnTo>
                  <a:lnTo>
                    <a:pt x="2478267" y="351823"/>
                  </a:lnTo>
                  <a:lnTo>
                    <a:pt x="2443647" y="323678"/>
                  </a:lnTo>
                  <a:lnTo>
                    <a:pt x="2408190" y="296546"/>
                  </a:lnTo>
                  <a:lnTo>
                    <a:pt x="2371918" y="270449"/>
                  </a:lnTo>
                  <a:lnTo>
                    <a:pt x="2334855" y="245410"/>
                  </a:lnTo>
                  <a:lnTo>
                    <a:pt x="2297021" y="221451"/>
                  </a:lnTo>
                  <a:lnTo>
                    <a:pt x="2258439" y="198593"/>
                  </a:lnTo>
                  <a:lnTo>
                    <a:pt x="2219131" y="176859"/>
                  </a:lnTo>
                  <a:lnTo>
                    <a:pt x="2179119" y="156272"/>
                  </a:lnTo>
                  <a:lnTo>
                    <a:pt x="2138426" y="136852"/>
                  </a:lnTo>
                  <a:lnTo>
                    <a:pt x="2097073" y="118622"/>
                  </a:lnTo>
                  <a:lnTo>
                    <a:pt x="2055082" y="101605"/>
                  </a:lnTo>
                  <a:lnTo>
                    <a:pt x="2012476" y="85822"/>
                  </a:lnTo>
                  <a:lnTo>
                    <a:pt x="1969276" y="71296"/>
                  </a:lnTo>
                  <a:lnTo>
                    <a:pt x="1925505" y="58048"/>
                  </a:lnTo>
                  <a:lnTo>
                    <a:pt x="1881185" y="46101"/>
                  </a:lnTo>
                  <a:lnTo>
                    <a:pt x="1836338" y="35476"/>
                  </a:lnTo>
                  <a:lnTo>
                    <a:pt x="1790986" y="26197"/>
                  </a:lnTo>
                  <a:lnTo>
                    <a:pt x="1745151" y="18284"/>
                  </a:lnTo>
                  <a:lnTo>
                    <a:pt x="1698856" y="11761"/>
                  </a:lnTo>
                  <a:lnTo>
                    <a:pt x="1652122" y="6648"/>
                  </a:lnTo>
                  <a:lnTo>
                    <a:pt x="1604971" y="2969"/>
                  </a:lnTo>
                  <a:lnTo>
                    <a:pt x="1557426" y="746"/>
                  </a:lnTo>
                  <a:lnTo>
                    <a:pt x="1509509" y="0"/>
                  </a:lnTo>
                  <a:close/>
                </a:path>
              </a:pathLst>
            </a:custGeom>
            <a:solidFill>
              <a:srgbClr val="FED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128712" y="3349755"/>
              <a:ext cx="1946275" cy="1946275"/>
            </a:xfrm>
            <a:custGeom>
              <a:avLst/>
              <a:gdLst/>
              <a:ahLst/>
              <a:cxnLst/>
              <a:rect l="l" t="t" r="r" b="b"/>
              <a:pathLst>
                <a:path w="1946275" h="1946275">
                  <a:moveTo>
                    <a:pt x="972997" y="0"/>
                  </a:moveTo>
                  <a:lnTo>
                    <a:pt x="924435" y="1190"/>
                  </a:lnTo>
                  <a:lnTo>
                    <a:pt x="876488" y="4725"/>
                  </a:lnTo>
                  <a:lnTo>
                    <a:pt x="829214" y="10549"/>
                  </a:lnTo>
                  <a:lnTo>
                    <a:pt x="782668" y="18606"/>
                  </a:lnTo>
                  <a:lnTo>
                    <a:pt x="736905" y="28840"/>
                  </a:lnTo>
                  <a:lnTo>
                    <a:pt x="691981" y="41195"/>
                  </a:lnTo>
                  <a:lnTo>
                    <a:pt x="647953" y="55616"/>
                  </a:lnTo>
                  <a:lnTo>
                    <a:pt x="604876" y="72047"/>
                  </a:lnTo>
                  <a:lnTo>
                    <a:pt x="562805" y="90432"/>
                  </a:lnTo>
                  <a:lnTo>
                    <a:pt x="521796" y="110715"/>
                  </a:lnTo>
                  <a:lnTo>
                    <a:pt x="481905" y="132841"/>
                  </a:lnTo>
                  <a:lnTo>
                    <a:pt x="443188" y="156755"/>
                  </a:lnTo>
                  <a:lnTo>
                    <a:pt x="405701" y="182399"/>
                  </a:lnTo>
                  <a:lnTo>
                    <a:pt x="369499" y="209719"/>
                  </a:lnTo>
                  <a:lnTo>
                    <a:pt x="334638" y="238658"/>
                  </a:lnTo>
                  <a:lnTo>
                    <a:pt x="301174" y="269162"/>
                  </a:lnTo>
                  <a:lnTo>
                    <a:pt x="269162" y="301174"/>
                  </a:lnTo>
                  <a:lnTo>
                    <a:pt x="238658" y="334638"/>
                  </a:lnTo>
                  <a:lnTo>
                    <a:pt x="209719" y="369499"/>
                  </a:lnTo>
                  <a:lnTo>
                    <a:pt x="182399" y="405701"/>
                  </a:lnTo>
                  <a:lnTo>
                    <a:pt x="156755" y="443188"/>
                  </a:lnTo>
                  <a:lnTo>
                    <a:pt x="132842" y="481905"/>
                  </a:lnTo>
                  <a:lnTo>
                    <a:pt x="110715" y="521796"/>
                  </a:lnTo>
                  <a:lnTo>
                    <a:pt x="90432" y="562805"/>
                  </a:lnTo>
                  <a:lnTo>
                    <a:pt x="72047" y="604876"/>
                  </a:lnTo>
                  <a:lnTo>
                    <a:pt x="55616" y="647953"/>
                  </a:lnTo>
                  <a:lnTo>
                    <a:pt x="41195" y="691981"/>
                  </a:lnTo>
                  <a:lnTo>
                    <a:pt x="28840" y="736905"/>
                  </a:lnTo>
                  <a:lnTo>
                    <a:pt x="18606" y="782668"/>
                  </a:lnTo>
                  <a:lnTo>
                    <a:pt x="10549" y="829214"/>
                  </a:lnTo>
                  <a:lnTo>
                    <a:pt x="4725" y="876488"/>
                  </a:lnTo>
                  <a:lnTo>
                    <a:pt x="1190" y="924435"/>
                  </a:lnTo>
                  <a:lnTo>
                    <a:pt x="0" y="972997"/>
                  </a:lnTo>
                  <a:lnTo>
                    <a:pt x="1190" y="1021560"/>
                  </a:lnTo>
                  <a:lnTo>
                    <a:pt x="4725" y="1069506"/>
                  </a:lnTo>
                  <a:lnTo>
                    <a:pt x="10549" y="1116781"/>
                  </a:lnTo>
                  <a:lnTo>
                    <a:pt x="18606" y="1163327"/>
                  </a:lnTo>
                  <a:lnTo>
                    <a:pt x="28840" y="1209090"/>
                  </a:lnTo>
                  <a:lnTo>
                    <a:pt x="41195" y="1254013"/>
                  </a:lnTo>
                  <a:lnTo>
                    <a:pt x="55616" y="1298041"/>
                  </a:lnTo>
                  <a:lnTo>
                    <a:pt x="72047" y="1341119"/>
                  </a:lnTo>
                  <a:lnTo>
                    <a:pt x="90432" y="1383190"/>
                  </a:lnTo>
                  <a:lnTo>
                    <a:pt x="110715" y="1424199"/>
                  </a:lnTo>
                  <a:lnTo>
                    <a:pt x="132842" y="1464089"/>
                  </a:lnTo>
                  <a:lnTo>
                    <a:pt x="156755" y="1502806"/>
                  </a:lnTo>
                  <a:lnTo>
                    <a:pt x="182399" y="1540294"/>
                  </a:lnTo>
                  <a:lnTo>
                    <a:pt x="209719" y="1576496"/>
                  </a:lnTo>
                  <a:lnTo>
                    <a:pt x="238658" y="1611357"/>
                  </a:lnTo>
                  <a:lnTo>
                    <a:pt x="269162" y="1644821"/>
                  </a:lnTo>
                  <a:lnTo>
                    <a:pt x="301174" y="1676833"/>
                  </a:lnTo>
                  <a:lnTo>
                    <a:pt x="334638" y="1707336"/>
                  </a:lnTo>
                  <a:lnTo>
                    <a:pt x="369499" y="1736276"/>
                  </a:lnTo>
                  <a:lnTo>
                    <a:pt x="405701" y="1763596"/>
                  </a:lnTo>
                  <a:lnTo>
                    <a:pt x="443188" y="1789240"/>
                  </a:lnTo>
                  <a:lnTo>
                    <a:pt x="481905" y="1813153"/>
                  </a:lnTo>
                  <a:lnTo>
                    <a:pt x="521796" y="1835279"/>
                  </a:lnTo>
                  <a:lnTo>
                    <a:pt x="562805" y="1855563"/>
                  </a:lnTo>
                  <a:lnTo>
                    <a:pt x="604876" y="1873948"/>
                  </a:lnTo>
                  <a:lnTo>
                    <a:pt x="647953" y="1890379"/>
                  </a:lnTo>
                  <a:lnTo>
                    <a:pt x="691981" y="1904800"/>
                  </a:lnTo>
                  <a:lnTo>
                    <a:pt x="736905" y="1917155"/>
                  </a:lnTo>
                  <a:lnTo>
                    <a:pt x="782668" y="1927389"/>
                  </a:lnTo>
                  <a:lnTo>
                    <a:pt x="829214" y="1935445"/>
                  </a:lnTo>
                  <a:lnTo>
                    <a:pt x="876488" y="1941269"/>
                  </a:lnTo>
                  <a:lnTo>
                    <a:pt x="924435" y="1944804"/>
                  </a:lnTo>
                  <a:lnTo>
                    <a:pt x="972997" y="1945995"/>
                  </a:lnTo>
                  <a:lnTo>
                    <a:pt x="1021560" y="1944804"/>
                  </a:lnTo>
                  <a:lnTo>
                    <a:pt x="1069506" y="1941269"/>
                  </a:lnTo>
                  <a:lnTo>
                    <a:pt x="1116781" y="1935445"/>
                  </a:lnTo>
                  <a:lnTo>
                    <a:pt x="1163327" y="1927389"/>
                  </a:lnTo>
                  <a:lnTo>
                    <a:pt x="1209090" y="1917155"/>
                  </a:lnTo>
                  <a:lnTo>
                    <a:pt x="1254013" y="1904800"/>
                  </a:lnTo>
                  <a:lnTo>
                    <a:pt x="1298041" y="1890379"/>
                  </a:lnTo>
                  <a:lnTo>
                    <a:pt x="1341119" y="1873948"/>
                  </a:lnTo>
                  <a:lnTo>
                    <a:pt x="1383190" y="1855563"/>
                  </a:lnTo>
                  <a:lnTo>
                    <a:pt x="1424199" y="1835279"/>
                  </a:lnTo>
                  <a:lnTo>
                    <a:pt x="1464089" y="1813153"/>
                  </a:lnTo>
                  <a:lnTo>
                    <a:pt x="1502806" y="1789240"/>
                  </a:lnTo>
                  <a:lnTo>
                    <a:pt x="1540294" y="1763596"/>
                  </a:lnTo>
                  <a:lnTo>
                    <a:pt x="1576496" y="1736276"/>
                  </a:lnTo>
                  <a:lnTo>
                    <a:pt x="1611357" y="1707336"/>
                  </a:lnTo>
                  <a:lnTo>
                    <a:pt x="1644821" y="1676833"/>
                  </a:lnTo>
                  <a:lnTo>
                    <a:pt x="1676833" y="1644821"/>
                  </a:lnTo>
                  <a:lnTo>
                    <a:pt x="1707336" y="1611357"/>
                  </a:lnTo>
                  <a:lnTo>
                    <a:pt x="1736276" y="1576496"/>
                  </a:lnTo>
                  <a:lnTo>
                    <a:pt x="1763596" y="1540294"/>
                  </a:lnTo>
                  <a:lnTo>
                    <a:pt x="1789240" y="1502806"/>
                  </a:lnTo>
                  <a:lnTo>
                    <a:pt x="1813153" y="1464089"/>
                  </a:lnTo>
                  <a:lnTo>
                    <a:pt x="1835279" y="1424199"/>
                  </a:lnTo>
                  <a:lnTo>
                    <a:pt x="1855563" y="1383190"/>
                  </a:lnTo>
                  <a:lnTo>
                    <a:pt x="1873948" y="1341119"/>
                  </a:lnTo>
                  <a:lnTo>
                    <a:pt x="1890379" y="1298041"/>
                  </a:lnTo>
                  <a:lnTo>
                    <a:pt x="1904800" y="1254013"/>
                  </a:lnTo>
                  <a:lnTo>
                    <a:pt x="1917155" y="1209090"/>
                  </a:lnTo>
                  <a:lnTo>
                    <a:pt x="1927389" y="1163327"/>
                  </a:lnTo>
                  <a:lnTo>
                    <a:pt x="1935445" y="1116781"/>
                  </a:lnTo>
                  <a:lnTo>
                    <a:pt x="1941269" y="1069506"/>
                  </a:lnTo>
                  <a:lnTo>
                    <a:pt x="1944804" y="1021560"/>
                  </a:lnTo>
                  <a:lnTo>
                    <a:pt x="1945995" y="972997"/>
                  </a:lnTo>
                  <a:lnTo>
                    <a:pt x="1944804" y="924435"/>
                  </a:lnTo>
                  <a:lnTo>
                    <a:pt x="1941269" y="876488"/>
                  </a:lnTo>
                  <a:lnTo>
                    <a:pt x="1935445" y="829214"/>
                  </a:lnTo>
                  <a:lnTo>
                    <a:pt x="1927389" y="782668"/>
                  </a:lnTo>
                  <a:lnTo>
                    <a:pt x="1917155" y="736905"/>
                  </a:lnTo>
                  <a:lnTo>
                    <a:pt x="1904800" y="691981"/>
                  </a:lnTo>
                  <a:lnTo>
                    <a:pt x="1890379" y="647953"/>
                  </a:lnTo>
                  <a:lnTo>
                    <a:pt x="1873948" y="604876"/>
                  </a:lnTo>
                  <a:lnTo>
                    <a:pt x="1855563" y="562805"/>
                  </a:lnTo>
                  <a:lnTo>
                    <a:pt x="1835279" y="521796"/>
                  </a:lnTo>
                  <a:lnTo>
                    <a:pt x="1813153" y="481905"/>
                  </a:lnTo>
                  <a:lnTo>
                    <a:pt x="1789240" y="443188"/>
                  </a:lnTo>
                  <a:lnTo>
                    <a:pt x="1763596" y="405701"/>
                  </a:lnTo>
                  <a:lnTo>
                    <a:pt x="1736276" y="369499"/>
                  </a:lnTo>
                  <a:lnTo>
                    <a:pt x="1707336" y="334638"/>
                  </a:lnTo>
                  <a:lnTo>
                    <a:pt x="1676833" y="301174"/>
                  </a:lnTo>
                  <a:lnTo>
                    <a:pt x="1644821" y="269162"/>
                  </a:lnTo>
                  <a:lnTo>
                    <a:pt x="1611357" y="238658"/>
                  </a:lnTo>
                  <a:lnTo>
                    <a:pt x="1576496" y="209719"/>
                  </a:lnTo>
                  <a:lnTo>
                    <a:pt x="1540294" y="182399"/>
                  </a:lnTo>
                  <a:lnTo>
                    <a:pt x="1502806" y="156755"/>
                  </a:lnTo>
                  <a:lnTo>
                    <a:pt x="1464089" y="132841"/>
                  </a:lnTo>
                  <a:lnTo>
                    <a:pt x="1424199" y="110715"/>
                  </a:lnTo>
                  <a:lnTo>
                    <a:pt x="1383190" y="90432"/>
                  </a:lnTo>
                  <a:lnTo>
                    <a:pt x="1341119" y="72047"/>
                  </a:lnTo>
                  <a:lnTo>
                    <a:pt x="1298041" y="55616"/>
                  </a:lnTo>
                  <a:lnTo>
                    <a:pt x="1254013" y="41195"/>
                  </a:lnTo>
                  <a:lnTo>
                    <a:pt x="1209090" y="28840"/>
                  </a:lnTo>
                  <a:lnTo>
                    <a:pt x="1163327" y="18606"/>
                  </a:lnTo>
                  <a:lnTo>
                    <a:pt x="1116781" y="10549"/>
                  </a:lnTo>
                  <a:lnTo>
                    <a:pt x="1069506" y="4725"/>
                  </a:lnTo>
                  <a:lnTo>
                    <a:pt x="1021560" y="1190"/>
                  </a:lnTo>
                  <a:lnTo>
                    <a:pt x="972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8044974" y="7123026"/>
            <a:ext cx="3895090" cy="499109"/>
          </a:xfrm>
          <a:custGeom>
            <a:avLst/>
            <a:gdLst/>
            <a:ahLst/>
            <a:cxnLst/>
            <a:rect l="l" t="t" r="r" b="b"/>
            <a:pathLst>
              <a:path w="3895090" h="499109">
                <a:moveTo>
                  <a:pt x="0" y="489958"/>
                </a:moveTo>
                <a:lnTo>
                  <a:pt x="48873" y="481218"/>
                </a:lnTo>
                <a:lnTo>
                  <a:pt x="97034" y="470330"/>
                </a:lnTo>
                <a:lnTo>
                  <a:pt x="144536" y="457447"/>
                </a:lnTo>
                <a:lnTo>
                  <a:pt x="191433" y="442723"/>
                </a:lnTo>
                <a:lnTo>
                  <a:pt x="237776" y="426310"/>
                </a:lnTo>
                <a:lnTo>
                  <a:pt x="283621" y="408360"/>
                </a:lnTo>
                <a:lnTo>
                  <a:pt x="329019" y="389027"/>
                </a:lnTo>
                <a:lnTo>
                  <a:pt x="374023" y="368464"/>
                </a:lnTo>
                <a:lnTo>
                  <a:pt x="418687" y="346824"/>
                </a:lnTo>
                <a:lnTo>
                  <a:pt x="463064" y="324259"/>
                </a:lnTo>
                <a:lnTo>
                  <a:pt x="507207" y="300923"/>
                </a:lnTo>
                <a:lnTo>
                  <a:pt x="551168" y="276968"/>
                </a:lnTo>
                <a:lnTo>
                  <a:pt x="595002" y="252548"/>
                </a:lnTo>
                <a:lnTo>
                  <a:pt x="638761" y="227815"/>
                </a:lnTo>
                <a:lnTo>
                  <a:pt x="682498" y="202922"/>
                </a:lnTo>
                <a:lnTo>
                  <a:pt x="726267" y="178022"/>
                </a:lnTo>
                <a:lnTo>
                  <a:pt x="770120" y="153268"/>
                </a:lnTo>
                <a:lnTo>
                  <a:pt x="814110" y="128813"/>
                </a:lnTo>
                <a:lnTo>
                  <a:pt x="858291" y="104810"/>
                </a:lnTo>
                <a:lnTo>
                  <a:pt x="902716" y="81412"/>
                </a:lnTo>
                <a:lnTo>
                  <a:pt x="947438" y="58771"/>
                </a:lnTo>
                <a:lnTo>
                  <a:pt x="992509" y="37041"/>
                </a:lnTo>
                <a:lnTo>
                  <a:pt x="1037983" y="16375"/>
                </a:lnTo>
                <a:lnTo>
                  <a:pt x="1106204" y="0"/>
                </a:lnTo>
                <a:lnTo>
                  <a:pt x="1137356" y="5982"/>
                </a:lnTo>
                <a:lnTo>
                  <a:pt x="1159510" y="26763"/>
                </a:lnTo>
                <a:lnTo>
                  <a:pt x="1163497" y="37813"/>
                </a:lnTo>
                <a:lnTo>
                  <a:pt x="1165707" y="49276"/>
                </a:lnTo>
                <a:lnTo>
                  <a:pt x="1166117" y="60941"/>
                </a:lnTo>
                <a:lnTo>
                  <a:pt x="1164704" y="72597"/>
                </a:lnTo>
                <a:lnTo>
                  <a:pt x="1153300" y="115129"/>
                </a:lnTo>
                <a:lnTo>
                  <a:pt x="1134553" y="156099"/>
                </a:lnTo>
                <a:lnTo>
                  <a:pt x="1111702" y="195973"/>
                </a:lnTo>
                <a:lnTo>
                  <a:pt x="1087985" y="235219"/>
                </a:lnTo>
                <a:lnTo>
                  <a:pt x="1066640" y="274303"/>
                </a:lnTo>
                <a:lnTo>
                  <a:pt x="1050906" y="313690"/>
                </a:lnTo>
                <a:lnTo>
                  <a:pt x="1044020" y="353847"/>
                </a:lnTo>
                <a:lnTo>
                  <a:pt x="1049223" y="395241"/>
                </a:lnTo>
                <a:lnTo>
                  <a:pt x="1074471" y="438370"/>
                </a:lnTo>
                <a:lnTo>
                  <a:pt x="1110670" y="471241"/>
                </a:lnTo>
                <a:lnTo>
                  <a:pt x="1154963" y="491953"/>
                </a:lnTo>
                <a:lnTo>
                  <a:pt x="1204493" y="498606"/>
                </a:lnTo>
                <a:lnTo>
                  <a:pt x="1254478" y="493016"/>
                </a:lnTo>
                <a:lnTo>
                  <a:pt x="1303218" y="481385"/>
                </a:lnTo>
                <a:lnTo>
                  <a:pt x="1350170" y="463877"/>
                </a:lnTo>
                <a:lnTo>
                  <a:pt x="1394790" y="440656"/>
                </a:lnTo>
                <a:lnTo>
                  <a:pt x="1438303" y="417524"/>
                </a:lnTo>
                <a:lnTo>
                  <a:pt x="1482318" y="393611"/>
                </a:lnTo>
                <a:lnTo>
                  <a:pt x="1526798" y="369416"/>
                </a:lnTo>
                <a:lnTo>
                  <a:pt x="1571701" y="345441"/>
                </a:lnTo>
                <a:lnTo>
                  <a:pt x="1616990" y="322185"/>
                </a:lnTo>
                <a:lnTo>
                  <a:pt x="1662625" y="300147"/>
                </a:lnTo>
                <a:lnTo>
                  <a:pt x="1708566" y="279827"/>
                </a:lnTo>
                <a:lnTo>
                  <a:pt x="1754775" y="261726"/>
                </a:lnTo>
                <a:lnTo>
                  <a:pt x="1801213" y="246343"/>
                </a:lnTo>
                <a:lnTo>
                  <a:pt x="1847840" y="234177"/>
                </a:lnTo>
                <a:lnTo>
                  <a:pt x="1894617" y="225729"/>
                </a:lnTo>
                <a:lnTo>
                  <a:pt x="1941505" y="221498"/>
                </a:lnTo>
                <a:lnTo>
                  <a:pt x="1988465" y="221984"/>
                </a:lnTo>
                <a:lnTo>
                  <a:pt x="2035458" y="227687"/>
                </a:lnTo>
                <a:lnTo>
                  <a:pt x="2082444" y="239107"/>
                </a:lnTo>
                <a:lnTo>
                  <a:pt x="2126184" y="255228"/>
                </a:lnTo>
                <a:lnTo>
                  <a:pt x="2168109" y="275291"/>
                </a:lnTo>
                <a:lnTo>
                  <a:pt x="2208839" y="297995"/>
                </a:lnTo>
                <a:lnTo>
                  <a:pt x="2248994" y="322038"/>
                </a:lnTo>
                <a:lnTo>
                  <a:pt x="2289193" y="346118"/>
                </a:lnTo>
                <a:lnTo>
                  <a:pt x="2330058" y="368933"/>
                </a:lnTo>
                <a:lnTo>
                  <a:pt x="2372207" y="389183"/>
                </a:lnTo>
                <a:lnTo>
                  <a:pt x="2418137" y="408206"/>
                </a:lnTo>
                <a:lnTo>
                  <a:pt x="2465226" y="423257"/>
                </a:lnTo>
                <a:lnTo>
                  <a:pt x="2513302" y="434655"/>
                </a:lnTo>
                <a:lnTo>
                  <a:pt x="2562192" y="442716"/>
                </a:lnTo>
                <a:lnTo>
                  <a:pt x="2611727" y="447760"/>
                </a:lnTo>
                <a:lnTo>
                  <a:pt x="2661733" y="450103"/>
                </a:lnTo>
                <a:lnTo>
                  <a:pt x="2712039" y="450064"/>
                </a:lnTo>
                <a:lnTo>
                  <a:pt x="2762474" y="447961"/>
                </a:lnTo>
                <a:lnTo>
                  <a:pt x="2812866" y="444110"/>
                </a:lnTo>
                <a:lnTo>
                  <a:pt x="2863043" y="438830"/>
                </a:lnTo>
                <a:lnTo>
                  <a:pt x="2912833" y="432439"/>
                </a:lnTo>
                <a:lnTo>
                  <a:pt x="2961904" y="424631"/>
                </a:lnTo>
                <a:lnTo>
                  <a:pt x="3010805" y="416009"/>
                </a:lnTo>
                <a:lnTo>
                  <a:pt x="3059526" y="406577"/>
                </a:lnTo>
                <a:lnTo>
                  <a:pt x="3108058" y="396337"/>
                </a:lnTo>
                <a:lnTo>
                  <a:pt x="3156390" y="385294"/>
                </a:lnTo>
                <a:lnTo>
                  <a:pt x="3204513" y="373451"/>
                </a:lnTo>
                <a:lnTo>
                  <a:pt x="3252417" y="360810"/>
                </a:lnTo>
                <a:lnTo>
                  <a:pt x="3300092" y="347376"/>
                </a:lnTo>
                <a:lnTo>
                  <a:pt x="3347528" y="333152"/>
                </a:lnTo>
                <a:lnTo>
                  <a:pt x="3394716" y="318140"/>
                </a:lnTo>
                <a:lnTo>
                  <a:pt x="3441646" y="302344"/>
                </a:lnTo>
                <a:lnTo>
                  <a:pt x="3488308" y="285768"/>
                </a:lnTo>
                <a:lnTo>
                  <a:pt x="3534691" y="268415"/>
                </a:lnTo>
                <a:lnTo>
                  <a:pt x="3580788" y="250288"/>
                </a:lnTo>
                <a:lnTo>
                  <a:pt x="3626586" y="231391"/>
                </a:lnTo>
                <a:lnTo>
                  <a:pt x="3672078" y="211726"/>
                </a:lnTo>
                <a:lnTo>
                  <a:pt x="3717252" y="191298"/>
                </a:lnTo>
                <a:lnTo>
                  <a:pt x="3762099" y="170108"/>
                </a:lnTo>
                <a:lnTo>
                  <a:pt x="3806610" y="148162"/>
                </a:lnTo>
                <a:lnTo>
                  <a:pt x="3850774" y="125462"/>
                </a:lnTo>
                <a:lnTo>
                  <a:pt x="3894582" y="102011"/>
                </a:lnTo>
              </a:path>
            </a:pathLst>
          </a:custGeom>
          <a:ln w="40678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4542058" y="1639789"/>
            <a:ext cx="1173480" cy="1173480"/>
            <a:chOff x="14542058" y="1639789"/>
            <a:chExt cx="1173480" cy="1173480"/>
          </a:xfrm>
        </p:grpSpPr>
        <p:sp>
          <p:nvSpPr>
            <p:cNvPr id="10" name="object 10" descr=""/>
            <p:cNvSpPr/>
            <p:nvPr/>
          </p:nvSpPr>
          <p:spPr>
            <a:xfrm>
              <a:off x="14542058" y="1639789"/>
              <a:ext cx="1173480" cy="1173480"/>
            </a:xfrm>
            <a:custGeom>
              <a:avLst/>
              <a:gdLst/>
              <a:ahLst/>
              <a:cxnLst/>
              <a:rect l="l" t="t" r="r" b="b"/>
              <a:pathLst>
                <a:path w="1173480" h="1173480">
                  <a:moveTo>
                    <a:pt x="586727" y="0"/>
                  </a:moveTo>
                  <a:lnTo>
                    <a:pt x="538606" y="1944"/>
                  </a:lnTo>
                  <a:lnTo>
                    <a:pt x="491557" y="7679"/>
                  </a:lnTo>
                  <a:lnTo>
                    <a:pt x="445729" y="17051"/>
                  </a:lnTo>
                  <a:lnTo>
                    <a:pt x="401276" y="29911"/>
                  </a:lnTo>
                  <a:lnTo>
                    <a:pt x="358346" y="46107"/>
                  </a:lnTo>
                  <a:lnTo>
                    <a:pt x="317092" y="65489"/>
                  </a:lnTo>
                  <a:lnTo>
                    <a:pt x="277664" y="87905"/>
                  </a:lnTo>
                  <a:lnTo>
                    <a:pt x="240213" y="113204"/>
                  </a:lnTo>
                  <a:lnTo>
                    <a:pt x="204891" y="141235"/>
                  </a:lnTo>
                  <a:lnTo>
                    <a:pt x="171848" y="171848"/>
                  </a:lnTo>
                  <a:lnTo>
                    <a:pt x="141235" y="204891"/>
                  </a:lnTo>
                  <a:lnTo>
                    <a:pt x="113204" y="240213"/>
                  </a:lnTo>
                  <a:lnTo>
                    <a:pt x="87905" y="277664"/>
                  </a:lnTo>
                  <a:lnTo>
                    <a:pt x="65489" y="317092"/>
                  </a:lnTo>
                  <a:lnTo>
                    <a:pt x="46107" y="358346"/>
                  </a:lnTo>
                  <a:lnTo>
                    <a:pt x="29911" y="401276"/>
                  </a:lnTo>
                  <a:lnTo>
                    <a:pt x="17051" y="445729"/>
                  </a:lnTo>
                  <a:lnTo>
                    <a:pt x="7679" y="491557"/>
                  </a:lnTo>
                  <a:lnTo>
                    <a:pt x="1944" y="538606"/>
                  </a:lnTo>
                  <a:lnTo>
                    <a:pt x="0" y="586727"/>
                  </a:lnTo>
                  <a:lnTo>
                    <a:pt x="1944" y="634848"/>
                  </a:lnTo>
                  <a:lnTo>
                    <a:pt x="7679" y="681897"/>
                  </a:lnTo>
                  <a:lnTo>
                    <a:pt x="17051" y="727724"/>
                  </a:lnTo>
                  <a:lnTo>
                    <a:pt x="29911" y="772178"/>
                  </a:lnTo>
                  <a:lnTo>
                    <a:pt x="46107" y="815108"/>
                  </a:lnTo>
                  <a:lnTo>
                    <a:pt x="65489" y="856362"/>
                  </a:lnTo>
                  <a:lnTo>
                    <a:pt x="87905" y="895790"/>
                  </a:lnTo>
                  <a:lnTo>
                    <a:pt x="113204" y="933240"/>
                  </a:lnTo>
                  <a:lnTo>
                    <a:pt x="141235" y="968563"/>
                  </a:lnTo>
                  <a:lnTo>
                    <a:pt x="171848" y="1001606"/>
                  </a:lnTo>
                  <a:lnTo>
                    <a:pt x="204891" y="1032218"/>
                  </a:lnTo>
                  <a:lnTo>
                    <a:pt x="240213" y="1060250"/>
                  </a:lnTo>
                  <a:lnTo>
                    <a:pt x="277664" y="1085549"/>
                  </a:lnTo>
                  <a:lnTo>
                    <a:pt x="317092" y="1107965"/>
                  </a:lnTo>
                  <a:lnTo>
                    <a:pt x="358346" y="1127346"/>
                  </a:lnTo>
                  <a:lnTo>
                    <a:pt x="401276" y="1143542"/>
                  </a:lnTo>
                  <a:lnTo>
                    <a:pt x="445729" y="1156402"/>
                  </a:lnTo>
                  <a:lnTo>
                    <a:pt x="491557" y="1165775"/>
                  </a:lnTo>
                  <a:lnTo>
                    <a:pt x="538606" y="1171509"/>
                  </a:lnTo>
                  <a:lnTo>
                    <a:pt x="586727" y="1173454"/>
                  </a:lnTo>
                  <a:lnTo>
                    <a:pt x="634848" y="1171509"/>
                  </a:lnTo>
                  <a:lnTo>
                    <a:pt x="681897" y="1165775"/>
                  </a:lnTo>
                  <a:lnTo>
                    <a:pt x="727724" y="1156402"/>
                  </a:lnTo>
                  <a:lnTo>
                    <a:pt x="772178" y="1143542"/>
                  </a:lnTo>
                  <a:lnTo>
                    <a:pt x="815108" y="1127346"/>
                  </a:lnTo>
                  <a:lnTo>
                    <a:pt x="856362" y="1107965"/>
                  </a:lnTo>
                  <a:lnTo>
                    <a:pt x="895790" y="1085549"/>
                  </a:lnTo>
                  <a:lnTo>
                    <a:pt x="933240" y="1060250"/>
                  </a:lnTo>
                  <a:lnTo>
                    <a:pt x="968563" y="1032218"/>
                  </a:lnTo>
                  <a:lnTo>
                    <a:pt x="1001606" y="1001606"/>
                  </a:lnTo>
                  <a:lnTo>
                    <a:pt x="1032218" y="968563"/>
                  </a:lnTo>
                  <a:lnTo>
                    <a:pt x="1060250" y="933240"/>
                  </a:lnTo>
                  <a:lnTo>
                    <a:pt x="1085549" y="895790"/>
                  </a:lnTo>
                  <a:lnTo>
                    <a:pt x="1107965" y="856362"/>
                  </a:lnTo>
                  <a:lnTo>
                    <a:pt x="1127346" y="815108"/>
                  </a:lnTo>
                  <a:lnTo>
                    <a:pt x="1143542" y="772178"/>
                  </a:lnTo>
                  <a:lnTo>
                    <a:pt x="1156402" y="727724"/>
                  </a:lnTo>
                  <a:lnTo>
                    <a:pt x="1165775" y="681897"/>
                  </a:lnTo>
                  <a:lnTo>
                    <a:pt x="1171509" y="634848"/>
                  </a:lnTo>
                  <a:lnTo>
                    <a:pt x="1173454" y="586727"/>
                  </a:lnTo>
                  <a:lnTo>
                    <a:pt x="1171509" y="538606"/>
                  </a:lnTo>
                  <a:lnTo>
                    <a:pt x="1165775" y="491557"/>
                  </a:lnTo>
                  <a:lnTo>
                    <a:pt x="1156402" y="445729"/>
                  </a:lnTo>
                  <a:lnTo>
                    <a:pt x="1143542" y="401276"/>
                  </a:lnTo>
                  <a:lnTo>
                    <a:pt x="1127346" y="358346"/>
                  </a:lnTo>
                  <a:lnTo>
                    <a:pt x="1107965" y="317092"/>
                  </a:lnTo>
                  <a:lnTo>
                    <a:pt x="1085549" y="277664"/>
                  </a:lnTo>
                  <a:lnTo>
                    <a:pt x="1060250" y="240213"/>
                  </a:lnTo>
                  <a:lnTo>
                    <a:pt x="1032218" y="204891"/>
                  </a:lnTo>
                  <a:lnTo>
                    <a:pt x="1001606" y="171848"/>
                  </a:lnTo>
                  <a:lnTo>
                    <a:pt x="968563" y="141235"/>
                  </a:lnTo>
                  <a:lnTo>
                    <a:pt x="933240" y="113204"/>
                  </a:lnTo>
                  <a:lnTo>
                    <a:pt x="895790" y="87905"/>
                  </a:lnTo>
                  <a:lnTo>
                    <a:pt x="856362" y="65489"/>
                  </a:lnTo>
                  <a:lnTo>
                    <a:pt x="815108" y="46107"/>
                  </a:lnTo>
                  <a:lnTo>
                    <a:pt x="772178" y="29911"/>
                  </a:lnTo>
                  <a:lnTo>
                    <a:pt x="727724" y="17051"/>
                  </a:lnTo>
                  <a:lnTo>
                    <a:pt x="681897" y="7679"/>
                  </a:lnTo>
                  <a:lnTo>
                    <a:pt x="634848" y="1944"/>
                  </a:lnTo>
                  <a:lnTo>
                    <a:pt x="586727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750592" y="184831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19" h="756919">
                  <a:moveTo>
                    <a:pt x="378193" y="0"/>
                  </a:moveTo>
                  <a:lnTo>
                    <a:pt x="330754" y="2946"/>
                  </a:lnTo>
                  <a:lnTo>
                    <a:pt x="285074" y="11550"/>
                  </a:lnTo>
                  <a:lnTo>
                    <a:pt x="241506" y="25457"/>
                  </a:lnTo>
                  <a:lnTo>
                    <a:pt x="200405" y="44312"/>
                  </a:lnTo>
                  <a:lnTo>
                    <a:pt x="162126" y="67761"/>
                  </a:lnTo>
                  <a:lnTo>
                    <a:pt x="127022" y="95449"/>
                  </a:lnTo>
                  <a:lnTo>
                    <a:pt x="95449" y="127022"/>
                  </a:lnTo>
                  <a:lnTo>
                    <a:pt x="67761" y="162126"/>
                  </a:lnTo>
                  <a:lnTo>
                    <a:pt x="44312" y="200405"/>
                  </a:lnTo>
                  <a:lnTo>
                    <a:pt x="25457" y="241506"/>
                  </a:lnTo>
                  <a:lnTo>
                    <a:pt x="11550" y="285074"/>
                  </a:lnTo>
                  <a:lnTo>
                    <a:pt x="2946" y="330754"/>
                  </a:lnTo>
                  <a:lnTo>
                    <a:pt x="0" y="378193"/>
                  </a:lnTo>
                  <a:lnTo>
                    <a:pt x="2946" y="425634"/>
                  </a:lnTo>
                  <a:lnTo>
                    <a:pt x="11550" y="471316"/>
                  </a:lnTo>
                  <a:lnTo>
                    <a:pt x="25457" y="514885"/>
                  </a:lnTo>
                  <a:lnTo>
                    <a:pt x="44312" y="555986"/>
                  </a:lnTo>
                  <a:lnTo>
                    <a:pt x="67761" y="594266"/>
                  </a:lnTo>
                  <a:lnTo>
                    <a:pt x="95449" y="629369"/>
                  </a:lnTo>
                  <a:lnTo>
                    <a:pt x="127022" y="660941"/>
                  </a:lnTo>
                  <a:lnTo>
                    <a:pt x="162126" y="688628"/>
                  </a:lnTo>
                  <a:lnTo>
                    <a:pt x="200405" y="712076"/>
                  </a:lnTo>
                  <a:lnTo>
                    <a:pt x="241506" y="730930"/>
                  </a:lnTo>
                  <a:lnTo>
                    <a:pt x="285074" y="744836"/>
                  </a:lnTo>
                  <a:lnTo>
                    <a:pt x="330754" y="753440"/>
                  </a:lnTo>
                  <a:lnTo>
                    <a:pt x="378193" y="756386"/>
                  </a:lnTo>
                  <a:lnTo>
                    <a:pt x="425631" y="753440"/>
                  </a:lnTo>
                  <a:lnTo>
                    <a:pt x="471312" y="744836"/>
                  </a:lnTo>
                  <a:lnTo>
                    <a:pt x="514880" y="730930"/>
                  </a:lnTo>
                  <a:lnTo>
                    <a:pt x="555981" y="712076"/>
                  </a:lnTo>
                  <a:lnTo>
                    <a:pt x="594260" y="688628"/>
                  </a:lnTo>
                  <a:lnTo>
                    <a:pt x="629364" y="660941"/>
                  </a:lnTo>
                  <a:lnTo>
                    <a:pt x="660937" y="629369"/>
                  </a:lnTo>
                  <a:lnTo>
                    <a:pt x="688625" y="594266"/>
                  </a:lnTo>
                  <a:lnTo>
                    <a:pt x="712074" y="555986"/>
                  </a:lnTo>
                  <a:lnTo>
                    <a:pt x="730929" y="514885"/>
                  </a:lnTo>
                  <a:lnTo>
                    <a:pt x="744835" y="471316"/>
                  </a:lnTo>
                  <a:lnTo>
                    <a:pt x="753439" y="425634"/>
                  </a:lnTo>
                  <a:lnTo>
                    <a:pt x="756386" y="378193"/>
                  </a:lnTo>
                  <a:lnTo>
                    <a:pt x="753439" y="330754"/>
                  </a:lnTo>
                  <a:lnTo>
                    <a:pt x="744835" y="285074"/>
                  </a:lnTo>
                  <a:lnTo>
                    <a:pt x="730929" y="241506"/>
                  </a:lnTo>
                  <a:lnTo>
                    <a:pt x="712074" y="200405"/>
                  </a:lnTo>
                  <a:lnTo>
                    <a:pt x="688625" y="162126"/>
                  </a:lnTo>
                  <a:lnTo>
                    <a:pt x="660937" y="127022"/>
                  </a:lnTo>
                  <a:lnTo>
                    <a:pt x="629364" y="95449"/>
                  </a:lnTo>
                  <a:lnTo>
                    <a:pt x="594260" y="67761"/>
                  </a:lnTo>
                  <a:lnTo>
                    <a:pt x="555981" y="44312"/>
                  </a:lnTo>
                  <a:lnTo>
                    <a:pt x="514880" y="25457"/>
                  </a:lnTo>
                  <a:lnTo>
                    <a:pt x="471312" y="11550"/>
                  </a:lnTo>
                  <a:lnTo>
                    <a:pt x="425631" y="2946"/>
                  </a:lnTo>
                  <a:lnTo>
                    <a:pt x="378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871988" y="1969722"/>
              <a:ext cx="513715" cy="513715"/>
            </a:xfrm>
            <a:custGeom>
              <a:avLst/>
              <a:gdLst/>
              <a:ahLst/>
              <a:cxnLst/>
              <a:rect l="l" t="t" r="r" b="b"/>
              <a:pathLst>
                <a:path w="513715" h="513714">
                  <a:moveTo>
                    <a:pt x="256793" y="0"/>
                  </a:moveTo>
                  <a:lnTo>
                    <a:pt x="214718" y="110883"/>
                  </a:lnTo>
                  <a:lnTo>
                    <a:pt x="173959" y="173959"/>
                  </a:lnTo>
                  <a:lnTo>
                    <a:pt x="110883" y="214718"/>
                  </a:lnTo>
                  <a:lnTo>
                    <a:pt x="0" y="256793"/>
                  </a:lnTo>
                  <a:lnTo>
                    <a:pt x="110883" y="298869"/>
                  </a:lnTo>
                  <a:lnTo>
                    <a:pt x="173959" y="339623"/>
                  </a:lnTo>
                  <a:lnTo>
                    <a:pt x="214718" y="402704"/>
                  </a:lnTo>
                  <a:lnTo>
                    <a:pt x="256793" y="513588"/>
                  </a:lnTo>
                  <a:lnTo>
                    <a:pt x="298869" y="402704"/>
                  </a:lnTo>
                  <a:lnTo>
                    <a:pt x="339623" y="339623"/>
                  </a:lnTo>
                  <a:lnTo>
                    <a:pt x="402704" y="298869"/>
                  </a:lnTo>
                  <a:lnTo>
                    <a:pt x="513587" y="256793"/>
                  </a:lnTo>
                  <a:lnTo>
                    <a:pt x="402704" y="214718"/>
                  </a:lnTo>
                  <a:lnTo>
                    <a:pt x="368824" y="197578"/>
                  </a:lnTo>
                  <a:lnTo>
                    <a:pt x="339623" y="173959"/>
                  </a:lnTo>
                  <a:lnTo>
                    <a:pt x="316004" y="144761"/>
                  </a:lnTo>
                  <a:lnTo>
                    <a:pt x="298869" y="110883"/>
                  </a:lnTo>
                  <a:lnTo>
                    <a:pt x="256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518630" y="3641502"/>
            <a:ext cx="9895840" cy="329501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 marR="5080">
              <a:lnSpc>
                <a:spcPts val="7980"/>
              </a:lnSpc>
              <a:spcBef>
                <a:spcPts val="1860"/>
              </a:spcBef>
            </a:pPr>
            <a:r>
              <a:rPr dirty="0" sz="8150" spc="-44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8150" spc="-1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150" spc="-944">
                <a:solidFill>
                  <a:srgbClr val="FFFFFF"/>
                </a:solidFill>
                <a:latin typeface="Arial Black"/>
                <a:cs typeface="Arial Black"/>
              </a:rPr>
              <a:t>STRUCTURES </a:t>
            </a:r>
            <a:r>
              <a:rPr dirty="0" sz="8150" spc="-490">
                <a:solidFill>
                  <a:srgbClr val="2740CC"/>
                </a:solidFill>
                <a:latin typeface="Arial Black"/>
                <a:cs typeface="Arial Black"/>
              </a:rPr>
              <a:t>MICRO</a:t>
            </a:r>
            <a:r>
              <a:rPr dirty="0" sz="8150" spc="-1145">
                <a:solidFill>
                  <a:srgbClr val="2740CC"/>
                </a:solidFill>
                <a:latin typeface="Arial Black"/>
                <a:cs typeface="Arial Black"/>
              </a:rPr>
              <a:t> </a:t>
            </a:r>
            <a:r>
              <a:rPr dirty="0" sz="8150" spc="-805">
                <a:solidFill>
                  <a:srgbClr val="2740CC"/>
                </a:solidFill>
                <a:latin typeface="Arial Black"/>
                <a:cs typeface="Arial Black"/>
              </a:rPr>
              <a:t>PROJECT </a:t>
            </a:r>
            <a:r>
              <a:rPr dirty="0" sz="8150" spc="-645">
                <a:solidFill>
                  <a:srgbClr val="CC3181"/>
                </a:solidFill>
                <a:latin typeface="Arial Black"/>
                <a:cs typeface="Arial Black"/>
              </a:rPr>
              <a:t>MAZE</a:t>
            </a:r>
            <a:r>
              <a:rPr dirty="0" sz="8150" spc="-1165">
                <a:solidFill>
                  <a:srgbClr val="CC3181"/>
                </a:solidFill>
                <a:latin typeface="Arial Black"/>
                <a:cs typeface="Arial Black"/>
              </a:rPr>
              <a:t> </a:t>
            </a:r>
            <a:r>
              <a:rPr dirty="0" sz="8150" spc="-930">
                <a:solidFill>
                  <a:srgbClr val="CC3181"/>
                </a:solidFill>
                <a:latin typeface="Arial Black"/>
                <a:cs typeface="Arial Black"/>
              </a:rPr>
              <a:t>SOLVER</a:t>
            </a:r>
            <a:endParaRPr sz="815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550382" y="1826491"/>
            <a:ext cx="5815965" cy="946150"/>
          </a:xfrm>
          <a:custGeom>
            <a:avLst/>
            <a:gdLst/>
            <a:ahLst/>
            <a:cxnLst/>
            <a:rect l="l" t="t" r="r" b="b"/>
            <a:pathLst>
              <a:path w="5815965" h="946150">
                <a:moveTo>
                  <a:pt x="472998" y="0"/>
                </a:moveTo>
                <a:lnTo>
                  <a:pt x="5342763" y="0"/>
                </a:lnTo>
                <a:lnTo>
                  <a:pt x="5350497" y="0"/>
                </a:lnTo>
                <a:lnTo>
                  <a:pt x="5358244" y="190"/>
                </a:lnTo>
                <a:lnTo>
                  <a:pt x="5396826" y="3035"/>
                </a:lnTo>
                <a:lnTo>
                  <a:pt x="5435041" y="9093"/>
                </a:lnTo>
                <a:lnTo>
                  <a:pt x="5457685" y="14173"/>
                </a:lnTo>
                <a:lnTo>
                  <a:pt x="5465203" y="16052"/>
                </a:lnTo>
                <a:lnTo>
                  <a:pt x="5472658" y="18122"/>
                </a:lnTo>
                <a:lnTo>
                  <a:pt x="5480062" y="20370"/>
                </a:lnTo>
                <a:lnTo>
                  <a:pt x="5487479" y="22618"/>
                </a:lnTo>
                <a:lnTo>
                  <a:pt x="5523776" y="36004"/>
                </a:lnTo>
                <a:lnTo>
                  <a:pt x="5544997" y="45415"/>
                </a:lnTo>
                <a:lnTo>
                  <a:pt x="5551995" y="48717"/>
                </a:lnTo>
                <a:lnTo>
                  <a:pt x="5558904" y="52197"/>
                </a:lnTo>
                <a:lnTo>
                  <a:pt x="5565736" y="55854"/>
                </a:lnTo>
                <a:lnTo>
                  <a:pt x="5572556" y="59499"/>
                </a:lnTo>
                <a:lnTo>
                  <a:pt x="5579287" y="63309"/>
                </a:lnTo>
                <a:lnTo>
                  <a:pt x="5585929" y="67297"/>
                </a:lnTo>
                <a:lnTo>
                  <a:pt x="5592572" y="71272"/>
                </a:lnTo>
                <a:lnTo>
                  <a:pt x="5599112" y="75412"/>
                </a:lnTo>
                <a:lnTo>
                  <a:pt x="5605551" y="79717"/>
                </a:lnTo>
                <a:lnTo>
                  <a:pt x="5611990" y="84010"/>
                </a:lnTo>
                <a:lnTo>
                  <a:pt x="5618314" y="88468"/>
                </a:lnTo>
                <a:lnTo>
                  <a:pt x="5624525" y="93078"/>
                </a:lnTo>
                <a:lnTo>
                  <a:pt x="5630748" y="97688"/>
                </a:lnTo>
                <a:lnTo>
                  <a:pt x="5636844" y="102450"/>
                </a:lnTo>
                <a:lnTo>
                  <a:pt x="5642825" y="107365"/>
                </a:lnTo>
                <a:lnTo>
                  <a:pt x="5648820" y="112280"/>
                </a:lnTo>
                <a:lnTo>
                  <a:pt x="5677217" y="138544"/>
                </a:lnTo>
                <a:lnTo>
                  <a:pt x="5682691" y="144018"/>
                </a:lnTo>
                <a:lnTo>
                  <a:pt x="5688037" y="149618"/>
                </a:lnTo>
                <a:lnTo>
                  <a:pt x="5693232" y="155346"/>
                </a:lnTo>
                <a:lnTo>
                  <a:pt x="5698439" y="161086"/>
                </a:lnTo>
                <a:lnTo>
                  <a:pt x="5703493" y="166954"/>
                </a:lnTo>
                <a:lnTo>
                  <a:pt x="5708396" y="172935"/>
                </a:lnTo>
                <a:lnTo>
                  <a:pt x="5713310" y="178917"/>
                </a:lnTo>
                <a:lnTo>
                  <a:pt x="5718060" y="185013"/>
                </a:lnTo>
                <a:lnTo>
                  <a:pt x="5722670" y="191236"/>
                </a:lnTo>
                <a:lnTo>
                  <a:pt x="5727293" y="197446"/>
                </a:lnTo>
                <a:lnTo>
                  <a:pt x="5731751" y="203784"/>
                </a:lnTo>
                <a:lnTo>
                  <a:pt x="5736043" y="210210"/>
                </a:lnTo>
                <a:lnTo>
                  <a:pt x="5740349" y="216649"/>
                </a:lnTo>
                <a:lnTo>
                  <a:pt x="5744489" y="223189"/>
                </a:lnTo>
                <a:lnTo>
                  <a:pt x="5748464" y="229831"/>
                </a:lnTo>
                <a:lnTo>
                  <a:pt x="5752452" y="236474"/>
                </a:lnTo>
                <a:lnTo>
                  <a:pt x="5756262" y="243204"/>
                </a:lnTo>
                <a:lnTo>
                  <a:pt x="5759907" y="250024"/>
                </a:lnTo>
                <a:lnTo>
                  <a:pt x="5763564" y="256857"/>
                </a:lnTo>
                <a:lnTo>
                  <a:pt x="5767044" y="263766"/>
                </a:lnTo>
                <a:lnTo>
                  <a:pt x="5770346" y="270764"/>
                </a:lnTo>
                <a:lnTo>
                  <a:pt x="5773661" y="277761"/>
                </a:lnTo>
                <a:lnTo>
                  <a:pt x="5788113" y="313651"/>
                </a:lnTo>
                <a:lnTo>
                  <a:pt x="5799708" y="350558"/>
                </a:lnTo>
                <a:lnTo>
                  <a:pt x="5801588" y="358076"/>
                </a:lnTo>
                <a:lnTo>
                  <a:pt x="5803468" y="365582"/>
                </a:lnTo>
                <a:lnTo>
                  <a:pt x="5810643" y="403593"/>
                </a:lnTo>
                <a:lnTo>
                  <a:pt x="5811774" y="411251"/>
                </a:lnTo>
                <a:lnTo>
                  <a:pt x="5815190" y="449795"/>
                </a:lnTo>
                <a:lnTo>
                  <a:pt x="5815571" y="457517"/>
                </a:lnTo>
                <a:lnTo>
                  <a:pt x="5815761" y="465264"/>
                </a:lnTo>
                <a:lnTo>
                  <a:pt x="5815761" y="472998"/>
                </a:lnTo>
                <a:lnTo>
                  <a:pt x="5815761" y="480745"/>
                </a:lnTo>
                <a:lnTo>
                  <a:pt x="5813488" y="519366"/>
                </a:lnTo>
                <a:lnTo>
                  <a:pt x="5810643" y="542404"/>
                </a:lnTo>
                <a:lnTo>
                  <a:pt x="5809513" y="550062"/>
                </a:lnTo>
                <a:lnTo>
                  <a:pt x="5801588" y="587933"/>
                </a:lnTo>
                <a:lnTo>
                  <a:pt x="5790717" y="625055"/>
                </a:lnTo>
                <a:lnTo>
                  <a:pt x="5776798" y="661162"/>
                </a:lnTo>
                <a:lnTo>
                  <a:pt x="5770346" y="675233"/>
                </a:lnTo>
                <a:lnTo>
                  <a:pt x="5767044" y="682231"/>
                </a:lnTo>
                <a:lnTo>
                  <a:pt x="5763564" y="689140"/>
                </a:lnTo>
                <a:lnTo>
                  <a:pt x="5759907" y="695972"/>
                </a:lnTo>
                <a:lnTo>
                  <a:pt x="5756262" y="702792"/>
                </a:lnTo>
                <a:lnTo>
                  <a:pt x="5752452" y="709536"/>
                </a:lnTo>
                <a:lnTo>
                  <a:pt x="5748464" y="716165"/>
                </a:lnTo>
                <a:lnTo>
                  <a:pt x="5744489" y="722807"/>
                </a:lnTo>
                <a:lnTo>
                  <a:pt x="5740349" y="729348"/>
                </a:lnTo>
                <a:lnTo>
                  <a:pt x="5736043" y="735787"/>
                </a:lnTo>
                <a:lnTo>
                  <a:pt x="5731751" y="742226"/>
                </a:lnTo>
                <a:lnTo>
                  <a:pt x="5727293" y="748550"/>
                </a:lnTo>
                <a:lnTo>
                  <a:pt x="5722670" y="754761"/>
                </a:lnTo>
                <a:lnTo>
                  <a:pt x="5718060" y="760984"/>
                </a:lnTo>
                <a:lnTo>
                  <a:pt x="5693232" y="790651"/>
                </a:lnTo>
                <a:lnTo>
                  <a:pt x="5677217" y="807466"/>
                </a:lnTo>
                <a:lnTo>
                  <a:pt x="5671743" y="812939"/>
                </a:lnTo>
                <a:lnTo>
                  <a:pt x="5642825" y="838631"/>
                </a:lnTo>
                <a:lnTo>
                  <a:pt x="5636844" y="843546"/>
                </a:lnTo>
                <a:lnTo>
                  <a:pt x="5630748" y="848309"/>
                </a:lnTo>
                <a:lnTo>
                  <a:pt x="5624525" y="852919"/>
                </a:lnTo>
                <a:lnTo>
                  <a:pt x="5618314" y="857529"/>
                </a:lnTo>
                <a:lnTo>
                  <a:pt x="5611990" y="861987"/>
                </a:lnTo>
                <a:lnTo>
                  <a:pt x="5605551" y="866279"/>
                </a:lnTo>
                <a:lnTo>
                  <a:pt x="5599112" y="870585"/>
                </a:lnTo>
                <a:lnTo>
                  <a:pt x="5592572" y="874725"/>
                </a:lnTo>
                <a:lnTo>
                  <a:pt x="5585929" y="878700"/>
                </a:lnTo>
                <a:lnTo>
                  <a:pt x="5579287" y="882688"/>
                </a:lnTo>
                <a:lnTo>
                  <a:pt x="5572556" y="886498"/>
                </a:lnTo>
                <a:lnTo>
                  <a:pt x="5565736" y="890143"/>
                </a:lnTo>
                <a:lnTo>
                  <a:pt x="5558904" y="893800"/>
                </a:lnTo>
                <a:lnTo>
                  <a:pt x="5551995" y="897280"/>
                </a:lnTo>
                <a:lnTo>
                  <a:pt x="5544997" y="900582"/>
                </a:lnTo>
                <a:lnTo>
                  <a:pt x="5538000" y="903897"/>
                </a:lnTo>
                <a:lnTo>
                  <a:pt x="5502109" y="918349"/>
                </a:lnTo>
                <a:lnTo>
                  <a:pt x="5494820" y="920953"/>
                </a:lnTo>
                <a:lnTo>
                  <a:pt x="5487479" y="923391"/>
                </a:lnTo>
                <a:lnTo>
                  <a:pt x="5480062" y="925626"/>
                </a:lnTo>
                <a:lnTo>
                  <a:pt x="5472658" y="927874"/>
                </a:lnTo>
                <a:lnTo>
                  <a:pt x="5465203" y="929944"/>
                </a:lnTo>
                <a:lnTo>
                  <a:pt x="5457685" y="931824"/>
                </a:lnTo>
                <a:lnTo>
                  <a:pt x="5450179" y="933704"/>
                </a:lnTo>
                <a:lnTo>
                  <a:pt x="5412168" y="940879"/>
                </a:lnTo>
                <a:lnTo>
                  <a:pt x="5404510" y="942009"/>
                </a:lnTo>
                <a:lnTo>
                  <a:pt x="5365978" y="945426"/>
                </a:lnTo>
                <a:lnTo>
                  <a:pt x="5350497" y="945997"/>
                </a:lnTo>
                <a:lnTo>
                  <a:pt x="5342763" y="945997"/>
                </a:lnTo>
                <a:lnTo>
                  <a:pt x="472998" y="945997"/>
                </a:lnTo>
                <a:lnTo>
                  <a:pt x="465251" y="945997"/>
                </a:lnTo>
                <a:lnTo>
                  <a:pt x="457517" y="945807"/>
                </a:lnTo>
                <a:lnTo>
                  <a:pt x="418934" y="942962"/>
                </a:lnTo>
                <a:lnTo>
                  <a:pt x="403593" y="940879"/>
                </a:lnTo>
                <a:lnTo>
                  <a:pt x="395935" y="939749"/>
                </a:lnTo>
                <a:lnTo>
                  <a:pt x="358063" y="931824"/>
                </a:lnTo>
                <a:lnTo>
                  <a:pt x="335699" y="925626"/>
                </a:lnTo>
                <a:lnTo>
                  <a:pt x="328282" y="923391"/>
                </a:lnTo>
                <a:lnTo>
                  <a:pt x="291985" y="909993"/>
                </a:lnTo>
                <a:lnTo>
                  <a:pt x="270764" y="900582"/>
                </a:lnTo>
                <a:lnTo>
                  <a:pt x="263766" y="897280"/>
                </a:lnTo>
                <a:lnTo>
                  <a:pt x="256857" y="893800"/>
                </a:lnTo>
                <a:lnTo>
                  <a:pt x="250024" y="890143"/>
                </a:lnTo>
                <a:lnTo>
                  <a:pt x="243204" y="886498"/>
                </a:lnTo>
                <a:lnTo>
                  <a:pt x="236474" y="882688"/>
                </a:lnTo>
                <a:lnTo>
                  <a:pt x="229831" y="878700"/>
                </a:lnTo>
                <a:lnTo>
                  <a:pt x="223189" y="874725"/>
                </a:lnTo>
                <a:lnTo>
                  <a:pt x="216649" y="870585"/>
                </a:lnTo>
                <a:lnTo>
                  <a:pt x="210210" y="866279"/>
                </a:lnTo>
                <a:lnTo>
                  <a:pt x="203771" y="861987"/>
                </a:lnTo>
                <a:lnTo>
                  <a:pt x="197446" y="857529"/>
                </a:lnTo>
                <a:lnTo>
                  <a:pt x="191236" y="852919"/>
                </a:lnTo>
                <a:lnTo>
                  <a:pt x="185013" y="848309"/>
                </a:lnTo>
                <a:lnTo>
                  <a:pt x="178917" y="843546"/>
                </a:lnTo>
                <a:lnTo>
                  <a:pt x="172935" y="838631"/>
                </a:lnTo>
                <a:lnTo>
                  <a:pt x="166941" y="833716"/>
                </a:lnTo>
                <a:lnTo>
                  <a:pt x="138531" y="807466"/>
                </a:lnTo>
                <a:lnTo>
                  <a:pt x="133057" y="801992"/>
                </a:lnTo>
                <a:lnTo>
                  <a:pt x="107365" y="773074"/>
                </a:lnTo>
                <a:lnTo>
                  <a:pt x="93078" y="754761"/>
                </a:lnTo>
                <a:lnTo>
                  <a:pt x="88468" y="748550"/>
                </a:lnTo>
                <a:lnTo>
                  <a:pt x="84010" y="742226"/>
                </a:lnTo>
                <a:lnTo>
                  <a:pt x="79717" y="735787"/>
                </a:lnTo>
                <a:lnTo>
                  <a:pt x="75412" y="729348"/>
                </a:lnTo>
                <a:lnTo>
                  <a:pt x="71272" y="722807"/>
                </a:lnTo>
                <a:lnTo>
                  <a:pt x="67297" y="716165"/>
                </a:lnTo>
                <a:lnTo>
                  <a:pt x="63309" y="709536"/>
                </a:lnTo>
                <a:lnTo>
                  <a:pt x="59499" y="702792"/>
                </a:lnTo>
                <a:lnTo>
                  <a:pt x="55854" y="695972"/>
                </a:lnTo>
                <a:lnTo>
                  <a:pt x="52196" y="689140"/>
                </a:lnTo>
                <a:lnTo>
                  <a:pt x="48717" y="682231"/>
                </a:lnTo>
                <a:lnTo>
                  <a:pt x="45415" y="675233"/>
                </a:lnTo>
                <a:lnTo>
                  <a:pt x="42100" y="668235"/>
                </a:lnTo>
                <a:lnTo>
                  <a:pt x="38963" y="661162"/>
                </a:lnTo>
                <a:lnTo>
                  <a:pt x="36004" y="654011"/>
                </a:lnTo>
                <a:lnTo>
                  <a:pt x="33045" y="646861"/>
                </a:lnTo>
                <a:lnTo>
                  <a:pt x="30251" y="639635"/>
                </a:lnTo>
                <a:lnTo>
                  <a:pt x="27647" y="632345"/>
                </a:lnTo>
                <a:lnTo>
                  <a:pt x="25044" y="625055"/>
                </a:lnTo>
                <a:lnTo>
                  <a:pt x="22618" y="617715"/>
                </a:lnTo>
                <a:lnTo>
                  <a:pt x="20370" y="610298"/>
                </a:lnTo>
                <a:lnTo>
                  <a:pt x="18122" y="602894"/>
                </a:lnTo>
                <a:lnTo>
                  <a:pt x="9093" y="565277"/>
                </a:lnTo>
                <a:lnTo>
                  <a:pt x="7581" y="557682"/>
                </a:lnTo>
                <a:lnTo>
                  <a:pt x="2273" y="519366"/>
                </a:lnTo>
                <a:lnTo>
                  <a:pt x="0" y="480745"/>
                </a:lnTo>
                <a:lnTo>
                  <a:pt x="0" y="472998"/>
                </a:lnTo>
                <a:lnTo>
                  <a:pt x="0" y="465264"/>
                </a:lnTo>
                <a:lnTo>
                  <a:pt x="190" y="457517"/>
                </a:lnTo>
                <a:lnTo>
                  <a:pt x="571" y="449795"/>
                </a:lnTo>
                <a:lnTo>
                  <a:pt x="952" y="442061"/>
                </a:lnTo>
                <a:lnTo>
                  <a:pt x="5118" y="403593"/>
                </a:lnTo>
                <a:lnTo>
                  <a:pt x="6248" y="395935"/>
                </a:lnTo>
                <a:lnTo>
                  <a:pt x="7581" y="388315"/>
                </a:lnTo>
                <a:lnTo>
                  <a:pt x="9093" y="380720"/>
                </a:lnTo>
                <a:lnTo>
                  <a:pt x="10591" y="373126"/>
                </a:lnTo>
                <a:lnTo>
                  <a:pt x="12293" y="365582"/>
                </a:lnTo>
                <a:lnTo>
                  <a:pt x="14173" y="358076"/>
                </a:lnTo>
                <a:lnTo>
                  <a:pt x="16052" y="350558"/>
                </a:lnTo>
                <a:lnTo>
                  <a:pt x="18122" y="343103"/>
                </a:lnTo>
                <a:lnTo>
                  <a:pt x="20370" y="335699"/>
                </a:lnTo>
                <a:lnTo>
                  <a:pt x="22618" y="328282"/>
                </a:lnTo>
                <a:lnTo>
                  <a:pt x="36004" y="291985"/>
                </a:lnTo>
                <a:lnTo>
                  <a:pt x="45415" y="270764"/>
                </a:lnTo>
                <a:lnTo>
                  <a:pt x="48717" y="263766"/>
                </a:lnTo>
                <a:lnTo>
                  <a:pt x="52196" y="256857"/>
                </a:lnTo>
                <a:lnTo>
                  <a:pt x="55854" y="250024"/>
                </a:lnTo>
                <a:lnTo>
                  <a:pt x="59499" y="243204"/>
                </a:lnTo>
                <a:lnTo>
                  <a:pt x="63309" y="236474"/>
                </a:lnTo>
                <a:lnTo>
                  <a:pt x="67297" y="229831"/>
                </a:lnTo>
                <a:lnTo>
                  <a:pt x="71272" y="223189"/>
                </a:lnTo>
                <a:lnTo>
                  <a:pt x="75412" y="216649"/>
                </a:lnTo>
                <a:lnTo>
                  <a:pt x="79717" y="210210"/>
                </a:lnTo>
                <a:lnTo>
                  <a:pt x="84010" y="203784"/>
                </a:lnTo>
                <a:lnTo>
                  <a:pt x="88468" y="197446"/>
                </a:lnTo>
                <a:lnTo>
                  <a:pt x="93078" y="191236"/>
                </a:lnTo>
                <a:lnTo>
                  <a:pt x="97688" y="185013"/>
                </a:lnTo>
                <a:lnTo>
                  <a:pt x="102450" y="178917"/>
                </a:lnTo>
                <a:lnTo>
                  <a:pt x="107365" y="172935"/>
                </a:lnTo>
                <a:lnTo>
                  <a:pt x="112280" y="166954"/>
                </a:lnTo>
                <a:lnTo>
                  <a:pt x="138531" y="138544"/>
                </a:lnTo>
                <a:lnTo>
                  <a:pt x="144005" y="133070"/>
                </a:lnTo>
                <a:lnTo>
                  <a:pt x="172935" y="107365"/>
                </a:lnTo>
                <a:lnTo>
                  <a:pt x="178917" y="102450"/>
                </a:lnTo>
                <a:lnTo>
                  <a:pt x="185013" y="97688"/>
                </a:lnTo>
                <a:lnTo>
                  <a:pt x="191236" y="93078"/>
                </a:lnTo>
                <a:lnTo>
                  <a:pt x="197446" y="88468"/>
                </a:lnTo>
                <a:lnTo>
                  <a:pt x="203771" y="84010"/>
                </a:lnTo>
                <a:lnTo>
                  <a:pt x="210210" y="79717"/>
                </a:lnTo>
                <a:lnTo>
                  <a:pt x="216649" y="75412"/>
                </a:lnTo>
                <a:lnTo>
                  <a:pt x="223189" y="71272"/>
                </a:lnTo>
                <a:lnTo>
                  <a:pt x="229831" y="67297"/>
                </a:lnTo>
                <a:lnTo>
                  <a:pt x="236474" y="63309"/>
                </a:lnTo>
                <a:lnTo>
                  <a:pt x="243204" y="59499"/>
                </a:lnTo>
                <a:lnTo>
                  <a:pt x="250024" y="55854"/>
                </a:lnTo>
                <a:lnTo>
                  <a:pt x="256857" y="52197"/>
                </a:lnTo>
                <a:lnTo>
                  <a:pt x="263766" y="48717"/>
                </a:lnTo>
                <a:lnTo>
                  <a:pt x="270764" y="45415"/>
                </a:lnTo>
                <a:lnTo>
                  <a:pt x="277761" y="42100"/>
                </a:lnTo>
                <a:lnTo>
                  <a:pt x="284835" y="38963"/>
                </a:lnTo>
                <a:lnTo>
                  <a:pt x="291985" y="36004"/>
                </a:lnTo>
                <a:lnTo>
                  <a:pt x="299135" y="33045"/>
                </a:lnTo>
                <a:lnTo>
                  <a:pt x="335699" y="20370"/>
                </a:lnTo>
                <a:lnTo>
                  <a:pt x="343103" y="18122"/>
                </a:lnTo>
                <a:lnTo>
                  <a:pt x="380720" y="9093"/>
                </a:lnTo>
                <a:lnTo>
                  <a:pt x="388315" y="7581"/>
                </a:lnTo>
                <a:lnTo>
                  <a:pt x="426631" y="2273"/>
                </a:lnTo>
                <a:lnTo>
                  <a:pt x="465251" y="0"/>
                </a:lnTo>
                <a:lnTo>
                  <a:pt x="472998" y="0"/>
                </a:lnTo>
                <a:close/>
              </a:path>
            </a:pathLst>
          </a:custGeom>
          <a:ln w="38100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0301" rIns="0" bIns="0" rtlCol="0" vert="horz">
            <a:spAutoFit/>
          </a:bodyPr>
          <a:lstStyle/>
          <a:p>
            <a:pPr marL="2689860">
              <a:lnSpc>
                <a:spcPct val="100000"/>
              </a:lnSpc>
              <a:spcBef>
                <a:spcPts val="125"/>
              </a:spcBef>
            </a:pPr>
            <a:r>
              <a:rPr dirty="0" sz="4300" spc="-95">
                <a:latin typeface="Tahoma"/>
                <a:cs typeface="Tahoma"/>
              </a:rPr>
              <a:t>TEAM</a:t>
            </a:r>
            <a:r>
              <a:rPr dirty="0" sz="4300" spc="-229">
                <a:latin typeface="Tahoma"/>
                <a:cs typeface="Tahoma"/>
              </a:rPr>
              <a:t> </a:t>
            </a:r>
            <a:r>
              <a:rPr dirty="0" sz="4300" spc="665">
                <a:latin typeface="Tahoma"/>
                <a:cs typeface="Tahoma"/>
              </a:rPr>
              <a:t>-</a:t>
            </a:r>
            <a:r>
              <a:rPr dirty="0" sz="4300" spc="-225">
                <a:latin typeface="Tahoma"/>
                <a:cs typeface="Tahoma"/>
              </a:rPr>
              <a:t> </a:t>
            </a:r>
            <a:r>
              <a:rPr dirty="0" sz="4300" spc="-25">
                <a:latin typeface="Tahoma"/>
                <a:cs typeface="Tahoma"/>
              </a:rPr>
              <a:t>05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57423" y="8073444"/>
            <a:ext cx="9511030" cy="175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877060" marR="1870075">
              <a:lnSpc>
                <a:spcPct val="100600"/>
              </a:lnSpc>
              <a:spcBef>
                <a:spcPts val="95"/>
              </a:spcBef>
              <a:tabLst>
                <a:tab pos="4476750" algn="l"/>
              </a:tabLst>
            </a:pPr>
            <a:r>
              <a:rPr dirty="0" sz="3750" spc="-65" b="1">
                <a:solidFill>
                  <a:srgbClr val="FFFFFF"/>
                </a:solidFill>
                <a:latin typeface="Times New Roman"/>
                <a:cs typeface="Times New Roman"/>
              </a:rPr>
              <a:t>AKILESH</a:t>
            </a:r>
            <a:r>
              <a:rPr dirty="0" sz="375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b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75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0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75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235" b="1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750" spc="-9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14" b="1">
                <a:solidFill>
                  <a:srgbClr val="2740CC"/>
                </a:solidFill>
                <a:latin typeface="Cambria"/>
                <a:cs typeface="Cambria"/>
              </a:rPr>
              <a:t>23ISR002 </a:t>
            </a:r>
            <a:r>
              <a:rPr dirty="0" sz="3750" spc="-10" b="1">
                <a:solidFill>
                  <a:srgbClr val="FFFFFF"/>
                </a:solidFill>
                <a:latin typeface="Times New Roman"/>
                <a:cs typeface="Times New Roman"/>
              </a:rPr>
              <a:t>BHARATH</a:t>
            </a:r>
            <a:r>
              <a:rPr dirty="0" sz="3750" b="1">
                <a:solidFill>
                  <a:srgbClr val="FFFFFF"/>
                </a:solidFill>
                <a:latin typeface="Times New Roman"/>
                <a:cs typeface="Times New Roman"/>
              </a:rPr>
              <a:t>	P</a:t>
            </a:r>
            <a:r>
              <a:rPr dirty="0" sz="37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235" b="1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75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14" b="1">
                <a:solidFill>
                  <a:srgbClr val="CC3181"/>
                </a:solidFill>
                <a:latin typeface="Cambria"/>
                <a:cs typeface="Cambria"/>
              </a:rPr>
              <a:t>23ISR008</a:t>
            </a:r>
            <a:endParaRPr sz="37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3750" spc="-45" b="1">
                <a:solidFill>
                  <a:srgbClr val="FFFFFF"/>
                </a:solidFill>
                <a:latin typeface="Times New Roman"/>
                <a:cs typeface="Times New Roman"/>
              </a:rPr>
              <a:t>SREE</a:t>
            </a:r>
            <a:r>
              <a:rPr dirty="0" sz="375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b="1">
                <a:solidFill>
                  <a:srgbClr val="FFFFFF"/>
                </a:solidFill>
                <a:latin typeface="Times New Roman"/>
                <a:cs typeface="Times New Roman"/>
              </a:rPr>
              <a:t>SETHU</a:t>
            </a:r>
            <a:r>
              <a:rPr dirty="0" sz="375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b="1">
                <a:solidFill>
                  <a:srgbClr val="FFFFFF"/>
                </a:solidFill>
                <a:latin typeface="Times New Roman"/>
                <a:cs typeface="Times New Roman"/>
              </a:rPr>
              <a:t>MADHAVAN</a:t>
            </a:r>
            <a:r>
              <a:rPr dirty="0" sz="375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75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185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75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235" b="1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75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50" spc="95" b="1">
                <a:solidFill>
                  <a:srgbClr val="F5F37F"/>
                </a:solidFill>
                <a:latin typeface="Cambria"/>
                <a:cs typeface="Cambria"/>
              </a:rPr>
              <a:t>23ISR054</a:t>
            </a:r>
            <a:endParaRPr sz="3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78890" cy="1492250"/>
            <a:chOff x="0" y="0"/>
            <a:chExt cx="1278890" cy="149225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78890" cy="1492250"/>
            </a:xfrm>
            <a:custGeom>
              <a:avLst/>
              <a:gdLst/>
              <a:ahLst/>
              <a:cxnLst/>
              <a:rect l="l" t="t" r="r" b="b"/>
              <a:pathLst>
                <a:path w="1278890" h="1492250">
                  <a:moveTo>
                    <a:pt x="1278879" y="0"/>
                  </a:moveTo>
                  <a:lnTo>
                    <a:pt x="0" y="0"/>
                  </a:lnTo>
                  <a:lnTo>
                    <a:pt x="0" y="1491928"/>
                  </a:lnTo>
                  <a:lnTo>
                    <a:pt x="50851" y="1483309"/>
                  </a:lnTo>
                  <a:lnTo>
                    <a:pt x="96203" y="1474029"/>
                  </a:lnTo>
                  <a:lnTo>
                    <a:pt x="141051" y="1463404"/>
                  </a:lnTo>
                  <a:lnTo>
                    <a:pt x="185371" y="1451457"/>
                  </a:lnTo>
                  <a:lnTo>
                    <a:pt x="229142" y="1438209"/>
                  </a:lnTo>
                  <a:lnTo>
                    <a:pt x="272342" y="1423682"/>
                  </a:lnTo>
                  <a:lnTo>
                    <a:pt x="314948" y="1407899"/>
                  </a:lnTo>
                  <a:lnTo>
                    <a:pt x="356939" y="1390882"/>
                  </a:lnTo>
                  <a:lnTo>
                    <a:pt x="398292" y="1372652"/>
                  </a:lnTo>
                  <a:lnTo>
                    <a:pt x="438986" y="1353232"/>
                  </a:lnTo>
                  <a:lnTo>
                    <a:pt x="478998" y="1332644"/>
                  </a:lnTo>
                  <a:lnTo>
                    <a:pt x="518306" y="1310909"/>
                  </a:lnTo>
                  <a:lnTo>
                    <a:pt x="556888" y="1288052"/>
                  </a:lnTo>
                  <a:lnTo>
                    <a:pt x="594722" y="1264092"/>
                  </a:lnTo>
                  <a:lnTo>
                    <a:pt x="631785" y="1239052"/>
                  </a:lnTo>
                  <a:lnTo>
                    <a:pt x="668056" y="1212956"/>
                  </a:lnTo>
                  <a:lnTo>
                    <a:pt x="703513" y="1185823"/>
                  </a:lnTo>
                  <a:lnTo>
                    <a:pt x="738134" y="1157677"/>
                  </a:lnTo>
                  <a:lnTo>
                    <a:pt x="771895" y="1128540"/>
                  </a:lnTo>
                  <a:lnTo>
                    <a:pt x="804776" y="1098434"/>
                  </a:lnTo>
                  <a:lnTo>
                    <a:pt x="836754" y="1067381"/>
                  </a:lnTo>
                  <a:lnTo>
                    <a:pt x="867807" y="1035403"/>
                  </a:lnTo>
                  <a:lnTo>
                    <a:pt x="897914" y="1002522"/>
                  </a:lnTo>
                  <a:lnTo>
                    <a:pt x="927051" y="968760"/>
                  </a:lnTo>
                  <a:lnTo>
                    <a:pt x="955196" y="934140"/>
                  </a:lnTo>
                  <a:lnTo>
                    <a:pt x="982329" y="898683"/>
                  </a:lnTo>
                  <a:lnTo>
                    <a:pt x="1008426" y="862412"/>
                  </a:lnTo>
                  <a:lnTo>
                    <a:pt x="1033465" y="825348"/>
                  </a:lnTo>
                  <a:lnTo>
                    <a:pt x="1057425" y="787515"/>
                  </a:lnTo>
                  <a:lnTo>
                    <a:pt x="1080283" y="748933"/>
                  </a:lnTo>
                  <a:lnTo>
                    <a:pt x="1102017" y="709625"/>
                  </a:lnTo>
                  <a:lnTo>
                    <a:pt x="1122605" y="669613"/>
                  </a:lnTo>
                  <a:lnTo>
                    <a:pt x="1142025" y="628919"/>
                  </a:lnTo>
                  <a:lnTo>
                    <a:pt x="1160255" y="587566"/>
                  </a:lnTo>
                  <a:lnTo>
                    <a:pt x="1177272" y="545575"/>
                  </a:lnTo>
                  <a:lnTo>
                    <a:pt x="1193055" y="502969"/>
                  </a:lnTo>
                  <a:lnTo>
                    <a:pt x="1207582" y="459769"/>
                  </a:lnTo>
                  <a:lnTo>
                    <a:pt x="1220830" y="415998"/>
                  </a:lnTo>
                  <a:lnTo>
                    <a:pt x="1232778" y="371677"/>
                  </a:lnTo>
                  <a:lnTo>
                    <a:pt x="1243402" y="326830"/>
                  </a:lnTo>
                  <a:lnTo>
                    <a:pt x="1252682" y="281478"/>
                  </a:lnTo>
                  <a:lnTo>
                    <a:pt x="1260595" y="235643"/>
                  </a:lnTo>
                  <a:lnTo>
                    <a:pt x="1267118" y="189347"/>
                  </a:lnTo>
                  <a:lnTo>
                    <a:pt x="1272230" y="142612"/>
                  </a:lnTo>
                  <a:lnTo>
                    <a:pt x="1275910" y="95461"/>
                  </a:lnTo>
                  <a:lnTo>
                    <a:pt x="1278133" y="47915"/>
                  </a:lnTo>
                  <a:lnTo>
                    <a:pt x="1278879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742950" cy="945515"/>
            </a:xfrm>
            <a:custGeom>
              <a:avLst/>
              <a:gdLst/>
              <a:ahLst/>
              <a:cxnLst/>
              <a:rect l="l" t="t" r="r" b="b"/>
              <a:pathLst>
                <a:path w="742950" h="945515">
                  <a:moveTo>
                    <a:pt x="0" y="0"/>
                  </a:moveTo>
                  <a:lnTo>
                    <a:pt x="0" y="945380"/>
                  </a:lnTo>
                  <a:lnTo>
                    <a:pt x="5464" y="944158"/>
                  </a:lnTo>
                  <a:lnTo>
                    <a:pt x="50387" y="931803"/>
                  </a:lnTo>
                  <a:lnTo>
                    <a:pt x="94415" y="917382"/>
                  </a:lnTo>
                  <a:lnTo>
                    <a:pt x="137493" y="900951"/>
                  </a:lnTo>
                  <a:lnTo>
                    <a:pt x="179564" y="882566"/>
                  </a:lnTo>
                  <a:lnTo>
                    <a:pt x="220573" y="862283"/>
                  </a:lnTo>
                  <a:lnTo>
                    <a:pt x="260463" y="840157"/>
                  </a:lnTo>
                  <a:lnTo>
                    <a:pt x="299180" y="816243"/>
                  </a:lnTo>
                  <a:lnTo>
                    <a:pt x="336668" y="790599"/>
                  </a:lnTo>
                  <a:lnTo>
                    <a:pt x="372870" y="763279"/>
                  </a:lnTo>
                  <a:lnTo>
                    <a:pt x="407731" y="734340"/>
                  </a:lnTo>
                  <a:lnTo>
                    <a:pt x="441195" y="703836"/>
                  </a:lnTo>
                  <a:lnTo>
                    <a:pt x="473207" y="671824"/>
                  </a:lnTo>
                  <a:lnTo>
                    <a:pt x="503710" y="638360"/>
                  </a:lnTo>
                  <a:lnTo>
                    <a:pt x="532650" y="603499"/>
                  </a:lnTo>
                  <a:lnTo>
                    <a:pt x="559970" y="567297"/>
                  </a:lnTo>
                  <a:lnTo>
                    <a:pt x="585614" y="529810"/>
                  </a:lnTo>
                  <a:lnTo>
                    <a:pt x="609527" y="491093"/>
                  </a:lnTo>
                  <a:lnTo>
                    <a:pt x="631653" y="451202"/>
                  </a:lnTo>
                  <a:lnTo>
                    <a:pt x="651937" y="410193"/>
                  </a:lnTo>
                  <a:lnTo>
                    <a:pt x="670322" y="368123"/>
                  </a:lnTo>
                  <a:lnTo>
                    <a:pt x="686753" y="325045"/>
                  </a:lnTo>
                  <a:lnTo>
                    <a:pt x="701174" y="281017"/>
                  </a:lnTo>
                  <a:lnTo>
                    <a:pt x="713529" y="236093"/>
                  </a:lnTo>
                  <a:lnTo>
                    <a:pt x="723763" y="190330"/>
                  </a:lnTo>
                  <a:lnTo>
                    <a:pt x="731819" y="143784"/>
                  </a:lnTo>
                  <a:lnTo>
                    <a:pt x="737643" y="96510"/>
                  </a:lnTo>
                  <a:lnTo>
                    <a:pt x="741178" y="48563"/>
                  </a:lnTo>
                  <a:lnTo>
                    <a:pt x="742369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628826" y="9259991"/>
            <a:ext cx="1659255" cy="1027430"/>
            <a:chOff x="16628826" y="9259991"/>
            <a:chExt cx="1659255" cy="1027430"/>
          </a:xfrm>
        </p:grpSpPr>
        <p:sp>
          <p:nvSpPr>
            <p:cNvPr id="7" name="object 7" descr=""/>
            <p:cNvSpPr/>
            <p:nvPr/>
          </p:nvSpPr>
          <p:spPr>
            <a:xfrm>
              <a:off x="16628826" y="9259991"/>
              <a:ext cx="1659255" cy="1027430"/>
            </a:xfrm>
            <a:custGeom>
              <a:avLst/>
              <a:gdLst/>
              <a:ahLst/>
              <a:cxnLst/>
              <a:rect l="l" t="t" r="r" b="b"/>
              <a:pathLst>
                <a:path w="1659255" h="1027429">
                  <a:moveTo>
                    <a:pt x="1430572" y="0"/>
                  </a:moveTo>
                  <a:lnTo>
                    <a:pt x="1382654" y="746"/>
                  </a:lnTo>
                  <a:lnTo>
                    <a:pt x="1335109" y="2969"/>
                  </a:lnTo>
                  <a:lnTo>
                    <a:pt x="1287957" y="6648"/>
                  </a:lnTo>
                  <a:lnTo>
                    <a:pt x="1241223" y="11761"/>
                  </a:lnTo>
                  <a:lnTo>
                    <a:pt x="1194927" y="18284"/>
                  </a:lnTo>
                  <a:lnTo>
                    <a:pt x="1149091" y="26197"/>
                  </a:lnTo>
                  <a:lnTo>
                    <a:pt x="1103739" y="35476"/>
                  </a:lnTo>
                  <a:lnTo>
                    <a:pt x="1058892" y="46101"/>
                  </a:lnTo>
                  <a:lnTo>
                    <a:pt x="1014571" y="58048"/>
                  </a:lnTo>
                  <a:lnTo>
                    <a:pt x="970800" y="71296"/>
                  </a:lnTo>
                  <a:lnTo>
                    <a:pt x="927601" y="85822"/>
                  </a:lnTo>
                  <a:lnTo>
                    <a:pt x="884994" y="101605"/>
                  </a:lnTo>
                  <a:lnTo>
                    <a:pt x="843003" y="118622"/>
                  </a:lnTo>
                  <a:lnTo>
                    <a:pt x="801650" y="136852"/>
                  </a:lnTo>
                  <a:lnTo>
                    <a:pt x="760956" y="156272"/>
                  </a:lnTo>
                  <a:lnTo>
                    <a:pt x="720944" y="176859"/>
                  </a:lnTo>
                  <a:lnTo>
                    <a:pt x="681636" y="198593"/>
                  </a:lnTo>
                  <a:lnTo>
                    <a:pt x="643055" y="221451"/>
                  </a:lnTo>
                  <a:lnTo>
                    <a:pt x="605221" y="245410"/>
                  </a:lnTo>
                  <a:lnTo>
                    <a:pt x="568157" y="270449"/>
                  </a:lnTo>
                  <a:lnTo>
                    <a:pt x="531886" y="296546"/>
                  </a:lnTo>
                  <a:lnTo>
                    <a:pt x="496429" y="323678"/>
                  </a:lnTo>
                  <a:lnTo>
                    <a:pt x="461809" y="351823"/>
                  </a:lnTo>
                  <a:lnTo>
                    <a:pt x="428047" y="380960"/>
                  </a:lnTo>
                  <a:lnTo>
                    <a:pt x="395166" y="411065"/>
                  </a:lnTo>
                  <a:lnTo>
                    <a:pt x="363188" y="442118"/>
                  </a:lnTo>
                  <a:lnTo>
                    <a:pt x="332135" y="474096"/>
                  </a:lnTo>
                  <a:lnTo>
                    <a:pt x="302029" y="506977"/>
                  </a:lnTo>
                  <a:lnTo>
                    <a:pt x="272892" y="540738"/>
                  </a:lnTo>
                  <a:lnTo>
                    <a:pt x="244746" y="575358"/>
                  </a:lnTo>
                  <a:lnTo>
                    <a:pt x="217614" y="610814"/>
                  </a:lnTo>
                  <a:lnTo>
                    <a:pt x="191517" y="647085"/>
                  </a:lnTo>
                  <a:lnTo>
                    <a:pt x="166477" y="684148"/>
                  </a:lnTo>
                  <a:lnTo>
                    <a:pt x="142518" y="721982"/>
                  </a:lnTo>
                  <a:lnTo>
                    <a:pt x="119660" y="760564"/>
                  </a:lnTo>
                  <a:lnTo>
                    <a:pt x="97926" y="799871"/>
                  </a:lnTo>
                  <a:lnTo>
                    <a:pt x="77338" y="839883"/>
                  </a:lnTo>
                  <a:lnTo>
                    <a:pt x="57918" y="880576"/>
                  </a:lnTo>
                  <a:lnTo>
                    <a:pt x="39688" y="921929"/>
                  </a:lnTo>
                  <a:lnTo>
                    <a:pt x="22670" y="963920"/>
                  </a:lnTo>
                  <a:lnTo>
                    <a:pt x="6887" y="1006526"/>
                  </a:lnTo>
                  <a:lnTo>
                    <a:pt x="0" y="1027008"/>
                  </a:lnTo>
                  <a:lnTo>
                    <a:pt x="1659174" y="1027008"/>
                  </a:lnTo>
                  <a:lnTo>
                    <a:pt x="1659174" y="17292"/>
                  </a:lnTo>
                  <a:lnTo>
                    <a:pt x="1619919" y="11761"/>
                  </a:lnTo>
                  <a:lnTo>
                    <a:pt x="1573185" y="6648"/>
                  </a:lnTo>
                  <a:lnTo>
                    <a:pt x="1526035" y="2969"/>
                  </a:lnTo>
                  <a:lnTo>
                    <a:pt x="1478490" y="746"/>
                  </a:lnTo>
                  <a:lnTo>
                    <a:pt x="1430572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223703" y="9804566"/>
              <a:ext cx="1064895" cy="482600"/>
            </a:xfrm>
            <a:custGeom>
              <a:avLst/>
              <a:gdLst/>
              <a:ahLst/>
              <a:cxnLst/>
              <a:rect l="l" t="t" r="r" b="b"/>
              <a:pathLst>
                <a:path w="1064894" h="482600">
                  <a:moveTo>
                    <a:pt x="835688" y="0"/>
                  </a:moveTo>
                  <a:lnTo>
                    <a:pt x="787529" y="1180"/>
                  </a:lnTo>
                  <a:lnTo>
                    <a:pt x="739982" y="4686"/>
                  </a:lnTo>
                  <a:lnTo>
                    <a:pt x="693101" y="10462"/>
                  </a:lnTo>
                  <a:lnTo>
                    <a:pt x="646941" y="18452"/>
                  </a:lnTo>
                  <a:lnTo>
                    <a:pt x="601559" y="28601"/>
                  </a:lnTo>
                  <a:lnTo>
                    <a:pt x="557009" y="40854"/>
                  </a:lnTo>
                  <a:lnTo>
                    <a:pt x="513346" y="55155"/>
                  </a:lnTo>
                  <a:lnTo>
                    <a:pt x="470626" y="71450"/>
                  </a:lnTo>
                  <a:lnTo>
                    <a:pt x="428905" y="89683"/>
                  </a:lnTo>
                  <a:lnTo>
                    <a:pt x="388237" y="109798"/>
                  </a:lnTo>
                  <a:lnTo>
                    <a:pt x="348677" y="131741"/>
                  </a:lnTo>
                  <a:lnTo>
                    <a:pt x="310282" y="155456"/>
                  </a:lnTo>
                  <a:lnTo>
                    <a:pt x="273105" y="180887"/>
                  </a:lnTo>
                  <a:lnTo>
                    <a:pt x="237204" y="207981"/>
                  </a:lnTo>
                  <a:lnTo>
                    <a:pt x="202632" y="236680"/>
                  </a:lnTo>
                  <a:lnTo>
                    <a:pt x="169445" y="266931"/>
                  </a:lnTo>
                  <a:lnTo>
                    <a:pt x="137699" y="298677"/>
                  </a:lnTo>
                  <a:lnTo>
                    <a:pt x="107448" y="331864"/>
                  </a:lnTo>
                  <a:lnTo>
                    <a:pt x="78749" y="366436"/>
                  </a:lnTo>
                  <a:lnTo>
                    <a:pt x="51656" y="402337"/>
                  </a:lnTo>
                  <a:lnTo>
                    <a:pt x="26224" y="439513"/>
                  </a:lnTo>
                  <a:lnTo>
                    <a:pt x="2509" y="477909"/>
                  </a:lnTo>
                  <a:lnTo>
                    <a:pt x="0" y="482433"/>
                  </a:lnTo>
                  <a:lnTo>
                    <a:pt x="1064297" y="482433"/>
                  </a:lnTo>
                  <a:lnTo>
                    <a:pt x="1064297" y="27365"/>
                  </a:lnTo>
                  <a:lnTo>
                    <a:pt x="1024439" y="18452"/>
                  </a:lnTo>
                  <a:lnTo>
                    <a:pt x="978279" y="10462"/>
                  </a:lnTo>
                  <a:lnTo>
                    <a:pt x="931397" y="4686"/>
                  </a:lnTo>
                  <a:lnTo>
                    <a:pt x="883848" y="1180"/>
                  </a:lnTo>
                  <a:lnTo>
                    <a:pt x="835688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7922050" y="300165"/>
            <a:ext cx="2444115" cy="818515"/>
          </a:xfrm>
          <a:custGeom>
            <a:avLst/>
            <a:gdLst/>
            <a:ahLst/>
            <a:cxnLst/>
            <a:rect l="l" t="t" r="r" b="b"/>
            <a:pathLst>
              <a:path w="2444115" h="818515">
                <a:moveTo>
                  <a:pt x="409181" y="0"/>
                </a:moveTo>
                <a:lnTo>
                  <a:pt x="2034730" y="0"/>
                </a:lnTo>
                <a:lnTo>
                  <a:pt x="2041423" y="0"/>
                </a:lnTo>
                <a:lnTo>
                  <a:pt x="2048116" y="165"/>
                </a:lnTo>
                <a:lnTo>
                  <a:pt x="2054809" y="495"/>
                </a:lnTo>
                <a:lnTo>
                  <a:pt x="2061502" y="825"/>
                </a:lnTo>
                <a:lnTo>
                  <a:pt x="2068182" y="1308"/>
                </a:lnTo>
                <a:lnTo>
                  <a:pt x="2074849" y="1968"/>
                </a:lnTo>
                <a:lnTo>
                  <a:pt x="2081504" y="2628"/>
                </a:lnTo>
                <a:lnTo>
                  <a:pt x="2088146" y="3441"/>
                </a:lnTo>
                <a:lnTo>
                  <a:pt x="2094776" y="4432"/>
                </a:lnTo>
                <a:lnTo>
                  <a:pt x="2101392" y="5410"/>
                </a:lnTo>
                <a:lnTo>
                  <a:pt x="2134158" y="12268"/>
                </a:lnTo>
                <a:lnTo>
                  <a:pt x="2140648" y="13893"/>
                </a:lnTo>
                <a:lnTo>
                  <a:pt x="2178888" y="26174"/>
                </a:lnTo>
                <a:lnTo>
                  <a:pt x="2191321" y="31153"/>
                </a:lnTo>
                <a:lnTo>
                  <a:pt x="2197506" y="33705"/>
                </a:lnTo>
                <a:lnTo>
                  <a:pt x="2233536" y="51473"/>
                </a:lnTo>
                <a:lnTo>
                  <a:pt x="2245093" y="58216"/>
                </a:lnTo>
                <a:lnTo>
                  <a:pt x="2250846" y="61658"/>
                </a:lnTo>
                <a:lnTo>
                  <a:pt x="2278494" y="80530"/>
                </a:lnTo>
                <a:lnTo>
                  <a:pt x="2283866" y="84518"/>
                </a:lnTo>
                <a:lnTo>
                  <a:pt x="2314486" y="110502"/>
                </a:lnTo>
                <a:lnTo>
                  <a:pt x="2342426" y="139357"/>
                </a:lnTo>
                <a:lnTo>
                  <a:pt x="2351036" y="149606"/>
                </a:lnTo>
                <a:lnTo>
                  <a:pt x="2355291" y="154774"/>
                </a:lnTo>
                <a:lnTo>
                  <a:pt x="2378684" y="187426"/>
                </a:lnTo>
                <a:lnTo>
                  <a:pt x="2395601" y="216293"/>
                </a:lnTo>
                <a:lnTo>
                  <a:pt x="2398763" y="222199"/>
                </a:lnTo>
                <a:lnTo>
                  <a:pt x="2401773" y="228180"/>
                </a:lnTo>
                <a:lnTo>
                  <a:pt x="2404630" y="234238"/>
                </a:lnTo>
                <a:lnTo>
                  <a:pt x="2407488" y="240284"/>
                </a:lnTo>
                <a:lnTo>
                  <a:pt x="2410206" y="246405"/>
                </a:lnTo>
                <a:lnTo>
                  <a:pt x="2412771" y="252603"/>
                </a:lnTo>
                <a:lnTo>
                  <a:pt x="2415336" y="258787"/>
                </a:lnTo>
                <a:lnTo>
                  <a:pt x="2417749" y="265023"/>
                </a:lnTo>
                <a:lnTo>
                  <a:pt x="2419997" y="271335"/>
                </a:lnTo>
                <a:lnTo>
                  <a:pt x="2422258" y="277634"/>
                </a:lnTo>
                <a:lnTo>
                  <a:pt x="2424353" y="283997"/>
                </a:lnTo>
                <a:lnTo>
                  <a:pt x="2426296" y="290410"/>
                </a:lnTo>
                <a:lnTo>
                  <a:pt x="2428240" y="296811"/>
                </a:lnTo>
                <a:lnTo>
                  <a:pt x="2430030" y="303263"/>
                </a:lnTo>
                <a:lnTo>
                  <a:pt x="2431656" y="309765"/>
                </a:lnTo>
                <a:lnTo>
                  <a:pt x="2433281" y="316255"/>
                </a:lnTo>
                <a:lnTo>
                  <a:pt x="2440470" y="355765"/>
                </a:lnTo>
                <a:lnTo>
                  <a:pt x="2441943" y="369074"/>
                </a:lnTo>
                <a:lnTo>
                  <a:pt x="2442603" y="375742"/>
                </a:lnTo>
                <a:lnTo>
                  <a:pt x="2443099" y="382422"/>
                </a:lnTo>
                <a:lnTo>
                  <a:pt x="2443429" y="389102"/>
                </a:lnTo>
                <a:lnTo>
                  <a:pt x="2443759" y="395795"/>
                </a:lnTo>
                <a:lnTo>
                  <a:pt x="2443924" y="402488"/>
                </a:lnTo>
                <a:lnTo>
                  <a:pt x="2443924" y="409181"/>
                </a:lnTo>
                <a:lnTo>
                  <a:pt x="2443924" y="415886"/>
                </a:lnTo>
                <a:lnTo>
                  <a:pt x="2443759" y="422579"/>
                </a:lnTo>
                <a:lnTo>
                  <a:pt x="2443429" y="429259"/>
                </a:lnTo>
                <a:lnTo>
                  <a:pt x="2443099" y="435952"/>
                </a:lnTo>
                <a:lnTo>
                  <a:pt x="2442603" y="442633"/>
                </a:lnTo>
                <a:lnTo>
                  <a:pt x="2441943" y="449287"/>
                </a:lnTo>
                <a:lnTo>
                  <a:pt x="2441295" y="455955"/>
                </a:lnTo>
                <a:lnTo>
                  <a:pt x="2434755" y="495579"/>
                </a:lnTo>
                <a:lnTo>
                  <a:pt x="2431656" y="508609"/>
                </a:lnTo>
                <a:lnTo>
                  <a:pt x="2430030" y="515112"/>
                </a:lnTo>
                <a:lnTo>
                  <a:pt x="2428240" y="521563"/>
                </a:lnTo>
                <a:lnTo>
                  <a:pt x="2426296" y="527964"/>
                </a:lnTo>
                <a:lnTo>
                  <a:pt x="2424353" y="534377"/>
                </a:lnTo>
                <a:lnTo>
                  <a:pt x="2422258" y="540727"/>
                </a:lnTo>
                <a:lnTo>
                  <a:pt x="2419997" y="547039"/>
                </a:lnTo>
                <a:lnTo>
                  <a:pt x="2417749" y="553339"/>
                </a:lnTo>
                <a:lnTo>
                  <a:pt x="2415336" y="559587"/>
                </a:lnTo>
                <a:lnTo>
                  <a:pt x="2412771" y="565772"/>
                </a:lnTo>
                <a:lnTo>
                  <a:pt x="2410206" y="571957"/>
                </a:lnTo>
                <a:lnTo>
                  <a:pt x="2395601" y="602068"/>
                </a:lnTo>
                <a:lnTo>
                  <a:pt x="2392438" y="607974"/>
                </a:lnTo>
                <a:lnTo>
                  <a:pt x="2389149" y="613803"/>
                </a:lnTo>
                <a:lnTo>
                  <a:pt x="2385707" y="619544"/>
                </a:lnTo>
                <a:lnTo>
                  <a:pt x="2382266" y="625297"/>
                </a:lnTo>
                <a:lnTo>
                  <a:pt x="2378684" y="630948"/>
                </a:lnTo>
                <a:lnTo>
                  <a:pt x="2374963" y="636511"/>
                </a:lnTo>
                <a:lnTo>
                  <a:pt x="2371242" y="642086"/>
                </a:lnTo>
                <a:lnTo>
                  <a:pt x="2367381" y="647560"/>
                </a:lnTo>
                <a:lnTo>
                  <a:pt x="2363393" y="652932"/>
                </a:lnTo>
                <a:lnTo>
                  <a:pt x="2359406" y="658317"/>
                </a:lnTo>
                <a:lnTo>
                  <a:pt x="2355291" y="663587"/>
                </a:lnTo>
                <a:lnTo>
                  <a:pt x="2351036" y="668769"/>
                </a:lnTo>
                <a:lnTo>
                  <a:pt x="2346794" y="673950"/>
                </a:lnTo>
                <a:lnTo>
                  <a:pt x="2319337" y="703262"/>
                </a:lnTo>
                <a:lnTo>
                  <a:pt x="2309520" y="712368"/>
                </a:lnTo>
                <a:lnTo>
                  <a:pt x="2304567" y="716864"/>
                </a:lnTo>
                <a:lnTo>
                  <a:pt x="2299500" y="721245"/>
                </a:lnTo>
                <a:lnTo>
                  <a:pt x="2294318" y="725487"/>
                </a:lnTo>
                <a:lnTo>
                  <a:pt x="2289149" y="729742"/>
                </a:lnTo>
                <a:lnTo>
                  <a:pt x="2256497" y="753135"/>
                </a:lnTo>
                <a:lnTo>
                  <a:pt x="2245093" y="760158"/>
                </a:lnTo>
                <a:lnTo>
                  <a:pt x="2239352" y="763600"/>
                </a:lnTo>
                <a:lnTo>
                  <a:pt x="2233536" y="766902"/>
                </a:lnTo>
                <a:lnTo>
                  <a:pt x="2227630" y="770051"/>
                </a:lnTo>
                <a:lnTo>
                  <a:pt x="2221725" y="773214"/>
                </a:lnTo>
                <a:lnTo>
                  <a:pt x="2215743" y="776224"/>
                </a:lnTo>
                <a:lnTo>
                  <a:pt x="2209685" y="779081"/>
                </a:lnTo>
                <a:lnTo>
                  <a:pt x="2203627" y="781951"/>
                </a:lnTo>
                <a:lnTo>
                  <a:pt x="2197506" y="784656"/>
                </a:lnTo>
                <a:lnTo>
                  <a:pt x="2191321" y="787222"/>
                </a:lnTo>
                <a:lnTo>
                  <a:pt x="2185136" y="789787"/>
                </a:lnTo>
                <a:lnTo>
                  <a:pt x="2178888" y="792200"/>
                </a:lnTo>
                <a:lnTo>
                  <a:pt x="2172576" y="794448"/>
                </a:lnTo>
                <a:lnTo>
                  <a:pt x="2166277" y="796709"/>
                </a:lnTo>
                <a:lnTo>
                  <a:pt x="2127656" y="807732"/>
                </a:lnTo>
                <a:lnTo>
                  <a:pt x="2088146" y="814920"/>
                </a:lnTo>
                <a:lnTo>
                  <a:pt x="2048116" y="818210"/>
                </a:lnTo>
                <a:lnTo>
                  <a:pt x="2041423" y="818375"/>
                </a:lnTo>
                <a:lnTo>
                  <a:pt x="2034730" y="818375"/>
                </a:lnTo>
                <a:lnTo>
                  <a:pt x="409181" y="818375"/>
                </a:lnTo>
                <a:lnTo>
                  <a:pt x="402488" y="818375"/>
                </a:lnTo>
                <a:lnTo>
                  <a:pt x="395795" y="818210"/>
                </a:lnTo>
                <a:lnTo>
                  <a:pt x="355765" y="814920"/>
                </a:lnTo>
                <a:lnTo>
                  <a:pt x="316255" y="807732"/>
                </a:lnTo>
                <a:lnTo>
                  <a:pt x="277634" y="796709"/>
                </a:lnTo>
                <a:lnTo>
                  <a:pt x="271335" y="794448"/>
                </a:lnTo>
                <a:lnTo>
                  <a:pt x="265023" y="792200"/>
                </a:lnTo>
                <a:lnTo>
                  <a:pt x="258775" y="789787"/>
                </a:lnTo>
                <a:lnTo>
                  <a:pt x="252590" y="787222"/>
                </a:lnTo>
                <a:lnTo>
                  <a:pt x="246405" y="784656"/>
                </a:lnTo>
                <a:lnTo>
                  <a:pt x="240284" y="781951"/>
                </a:lnTo>
                <a:lnTo>
                  <a:pt x="234226" y="779081"/>
                </a:lnTo>
                <a:lnTo>
                  <a:pt x="228180" y="776224"/>
                </a:lnTo>
                <a:lnTo>
                  <a:pt x="222199" y="773214"/>
                </a:lnTo>
                <a:lnTo>
                  <a:pt x="216293" y="770051"/>
                </a:lnTo>
                <a:lnTo>
                  <a:pt x="210388" y="766902"/>
                </a:lnTo>
                <a:lnTo>
                  <a:pt x="204558" y="763600"/>
                </a:lnTo>
                <a:lnTo>
                  <a:pt x="198818" y="760158"/>
                </a:lnTo>
                <a:lnTo>
                  <a:pt x="193078" y="756716"/>
                </a:lnTo>
                <a:lnTo>
                  <a:pt x="187413" y="753135"/>
                </a:lnTo>
                <a:lnTo>
                  <a:pt x="181851" y="749414"/>
                </a:lnTo>
                <a:lnTo>
                  <a:pt x="176276" y="745693"/>
                </a:lnTo>
                <a:lnTo>
                  <a:pt x="149593" y="725487"/>
                </a:lnTo>
                <a:lnTo>
                  <a:pt x="144424" y="721245"/>
                </a:lnTo>
                <a:lnTo>
                  <a:pt x="119849" y="698525"/>
                </a:lnTo>
                <a:lnTo>
                  <a:pt x="115112" y="693788"/>
                </a:lnTo>
                <a:lnTo>
                  <a:pt x="88633" y="663587"/>
                </a:lnTo>
                <a:lnTo>
                  <a:pt x="80518" y="652932"/>
                </a:lnTo>
                <a:lnTo>
                  <a:pt x="76530" y="647560"/>
                </a:lnTo>
                <a:lnTo>
                  <a:pt x="72682" y="642086"/>
                </a:lnTo>
                <a:lnTo>
                  <a:pt x="68961" y="636511"/>
                </a:lnTo>
                <a:lnTo>
                  <a:pt x="65239" y="630948"/>
                </a:lnTo>
                <a:lnTo>
                  <a:pt x="61658" y="625297"/>
                </a:lnTo>
                <a:lnTo>
                  <a:pt x="58216" y="619544"/>
                </a:lnTo>
                <a:lnTo>
                  <a:pt x="54775" y="613803"/>
                </a:lnTo>
                <a:lnTo>
                  <a:pt x="36423" y="578078"/>
                </a:lnTo>
                <a:lnTo>
                  <a:pt x="31140" y="565772"/>
                </a:lnTo>
                <a:lnTo>
                  <a:pt x="28575" y="559587"/>
                </a:lnTo>
                <a:lnTo>
                  <a:pt x="17614" y="527964"/>
                </a:lnTo>
                <a:lnTo>
                  <a:pt x="15671" y="521563"/>
                </a:lnTo>
                <a:lnTo>
                  <a:pt x="6553" y="482447"/>
                </a:lnTo>
                <a:lnTo>
                  <a:pt x="1968" y="449287"/>
                </a:lnTo>
                <a:lnTo>
                  <a:pt x="1308" y="442633"/>
                </a:lnTo>
                <a:lnTo>
                  <a:pt x="812" y="435952"/>
                </a:lnTo>
                <a:lnTo>
                  <a:pt x="495" y="429259"/>
                </a:lnTo>
                <a:lnTo>
                  <a:pt x="165" y="422579"/>
                </a:lnTo>
                <a:lnTo>
                  <a:pt x="0" y="415886"/>
                </a:lnTo>
                <a:lnTo>
                  <a:pt x="0" y="409181"/>
                </a:lnTo>
                <a:lnTo>
                  <a:pt x="0" y="402488"/>
                </a:lnTo>
                <a:lnTo>
                  <a:pt x="165" y="395795"/>
                </a:lnTo>
                <a:lnTo>
                  <a:pt x="495" y="389102"/>
                </a:lnTo>
                <a:lnTo>
                  <a:pt x="812" y="382422"/>
                </a:lnTo>
                <a:lnTo>
                  <a:pt x="5410" y="342519"/>
                </a:lnTo>
                <a:lnTo>
                  <a:pt x="12255" y="309765"/>
                </a:lnTo>
                <a:lnTo>
                  <a:pt x="13881" y="303263"/>
                </a:lnTo>
                <a:lnTo>
                  <a:pt x="15671" y="296811"/>
                </a:lnTo>
                <a:lnTo>
                  <a:pt x="17614" y="290410"/>
                </a:lnTo>
                <a:lnTo>
                  <a:pt x="19558" y="283997"/>
                </a:lnTo>
                <a:lnTo>
                  <a:pt x="21653" y="277634"/>
                </a:lnTo>
                <a:lnTo>
                  <a:pt x="23914" y="271335"/>
                </a:lnTo>
                <a:lnTo>
                  <a:pt x="26174" y="265023"/>
                </a:lnTo>
                <a:lnTo>
                  <a:pt x="28575" y="258787"/>
                </a:lnTo>
                <a:lnTo>
                  <a:pt x="31140" y="252603"/>
                </a:lnTo>
                <a:lnTo>
                  <a:pt x="33705" y="246405"/>
                </a:lnTo>
                <a:lnTo>
                  <a:pt x="51473" y="210388"/>
                </a:lnTo>
                <a:lnTo>
                  <a:pt x="72682" y="176288"/>
                </a:lnTo>
                <a:lnTo>
                  <a:pt x="97129" y="144424"/>
                </a:lnTo>
                <a:lnTo>
                  <a:pt x="119849" y="119849"/>
                </a:lnTo>
                <a:lnTo>
                  <a:pt x="124574" y="115112"/>
                </a:lnTo>
                <a:lnTo>
                  <a:pt x="154774" y="88633"/>
                </a:lnTo>
                <a:lnTo>
                  <a:pt x="165430" y="80530"/>
                </a:lnTo>
                <a:lnTo>
                  <a:pt x="170815" y="76530"/>
                </a:lnTo>
                <a:lnTo>
                  <a:pt x="176276" y="72682"/>
                </a:lnTo>
                <a:lnTo>
                  <a:pt x="181851" y="68961"/>
                </a:lnTo>
                <a:lnTo>
                  <a:pt x="187413" y="65239"/>
                </a:lnTo>
                <a:lnTo>
                  <a:pt x="222199" y="45161"/>
                </a:lnTo>
                <a:lnTo>
                  <a:pt x="252590" y="31153"/>
                </a:lnTo>
                <a:lnTo>
                  <a:pt x="258775" y="28587"/>
                </a:lnTo>
                <a:lnTo>
                  <a:pt x="296811" y="15671"/>
                </a:lnTo>
                <a:lnTo>
                  <a:pt x="309753" y="12268"/>
                </a:lnTo>
                <a:lnTo>
                  <a:pt x="316255" y="10629"/>
                </a:lnTo>
                <a:lnTo>
                  <a:pt x="349135" y="4432"/>
                </a:lnTo>
                <a:lnTo>
                  <a:pt x="355765" y="3441"/>
                </a:lnTo>
                <a:lnTo>
                  <a:pt x="389102" y="495"/>
                </a:lnTo>
                <a:lnTo>
                  <a:pt x="395795" y="165"/>
                </a:lnTo>
                <a:lnTo>
                  <a:pt x="402488" y="0"/>
                </a:lnTo>
                <a:lnTo>
                  <a:pt x="409181" y="0"/>
                </a:lnTo>
                <a:close/>
              </a:path>
            </a:pathLst>
          </a:custGeom>
          <a:ln w="32956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25497" y="354842"/>
            <a:ext cx="1850389" cy="5727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550" spc="-400" b="0">
                <a:latin typeface="Arial Black"/>
                <a:cs typeface="Arial Black"/>
              </a:rPr>
              <a:t>OUTPUT</a:t>
            </a:r>
            <a:endParaRPr sz="3550">
              <a:latin typeface="Arial Black"/>
              <a:cs typeface="Arial Black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792" y="1324233"/>
            <a:ext cx="14398376" cy="80990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777500"/>
            <a:ext cx="1510030" cy="1510030"/>
            <a:chOff x="0" y="8777500"/>
            <a:chExt cx="1510030" cy="1510030"/>
          </a:xfrm>
        </p:grpSpPr>
        <p:sp>
          <p:nvSpPr>
            <p:cNvPr id="3" name="object 3" descr=""/>
            <p:cNvSpPr/>
            <p:nvPr/>
          </p:nvSpPr>
          <p:spPr>
            <a:xfrm>
              <a:off x="0" y="8777500"/>
              <a:ext cx="1510030" cy="1510030"/>
            </a:xfrm>
            <a:custGeom>
              <a:avLst/>
              <a:gdLst/>
              <a:ahLst/>
              <a:cxnLst/>
              <a:rect l="l" t="t" r="r" b="b"/>
              <a:pathLst>
                <a:path w="1510030" h="1510029">
                  <a:moveTo>
                    <a:pt x="0" y="0"/>
                  </a:moveTo>
                  <a:lnTo>
                    <a:pt x="0" y="1509499"/>
                  </a:lnTo>
                  <a:lnTo>
                    <a:pt x="1509508" y="1509496"/>
                  </a:lnTo>
                  <a:lnTo>
                    <a:pt x="1508761" y="1461578"/>
                  </a:lnTo>
                  <a:lnTo>
                    <a:pt x="1506538" y="1414032"/>
                  </a:lnTo>
                  <a:lnTo>
                    <a:pt x="1502859" y="1366881"/>
                  </a:lnTo>
                  <a:lnTo>
                    <a:pt x="1497746" y="1320147"/>
                  </a:lnTo>
                  <a:lnTo>
                    <a:pt x="1491223" y="1273851"/>
                  </a:lnTo>
                  <a:lnTo>
                    <a:pt x="1483310" y="1228016"/>
                  </a:lnTo>
                  <a:lnTo>
                    <a:pt x="1474030" y="1182664"/>
                  </a:lnTo>
                  <a:lnTo>
                    <a:pt x="1463406" y="1137816"/>
                  </a:lnTo>
                  <a:lnTo>
                    <a:pt x="1451458" y="1093496"/>
                  </a:lnTo>
                  <a:lnTo>
                    <a:pt x="1438210" y="1049725"/>
                  </a:lnTo>
                  <a:lnTo>
                    <a:pt x="1423684" y="1006526"/>
                  </a:lnTo>
                  <a:lnTo>
                    <a:pt x="1407900" y="963920"/>
                  </a:lnTo>
                  <a:lnTo>
                    <a:pt x="1390883" y="921929"/>
                  </a:lnTo>
                  <a:lnTo>
                    <a:pt x="1372653" y="880576"/>
                  </a:lnTo>
                  <a:lnTo>
                    <a:pt x="1353233" y="839883"/>
                  </a:lnTo>
                  <a:lnTo>
                    <a:pt x="1332645" y="799871"/>
                  </a:lnTo>
                  <a:lnTo>
                    <a:pt x="1310911" y="760563"/>
                  </a:lnTo>
                  <a:lnTo>
                    <a:pt x="1288053" y="721982"/>
                  </a:lnTo>
                  <a:lnTo>
                    <a:pt x="1264093" y="684148"/>
                  </a:lnTo>
                  <a:lnTo>
                    <a:pt x="1239054" y="647085"/>
                  </a:lnTo>
                  <a:lnTo>
                    <a:pt x="1212957" y="610814"/>
                  </a:lnTo>
                  <a:lnTo>
                    <a:pt x="1185824" y="575358"/>
                  </a:lnTo>
                  <a:lnTo>
                    <a:pt x="1157679" y="540738"/>
                  </a:lnTo>
                  <a:lnTo>
                    <a:pt x="1128542" y="506977"/>
                  </a:lnTo>
                  <a:lnTo>
                    <a:pt x="1098436" y="474096"/>
                  </a:lnTo>
                  <a:lnTo>
                    <a:pt x="1067382" y="442118"/>
                  </a:lnTo>
                  <a:lnTo>
                    <a:pt x="1035404" y="411065"/>
                  </a:lnTo>
                  <a:lnTo>
                    <a:pt x="1002523" y="380960"/>
                  </a:lnTo>
                  <a:lnTo>
                    <a:pt x="968762" y="351823"/>
                  </a:lnTo>
                  <a:lnTo>
                    <a:pt x="934141" y="323678"/>
                  </a:lnTo>
                  <a:lnTo>
                    <a:pt x="898685" y="296546"/>
                  </a:lnTo>
                  <a:lnTo>
                    <a:pt x="862413" y="270449"/>
                  </a:lnTo>
                  <a:lnTo>
                    <a:pt x="825350" y="245410"/>
                  </a:lnTo>
                  <a:lnTo>
                    <a:pt x="787516" y="221451"/>
                  </a:lnTo>
                  <a:lnTo>
                    <a:pt x="748934" y="198593"/>
                  </a:lnTo>
                  <a:lnTo>
                    <a:pt x="709626" y="176859"/>
                  </a:lnTo>
                  <a:lnTo>
                    <a:pt x="669614" y="156272"/>
                  </a:lnTo>
                  <a:lnTo>
                    <a:pt x="628921" y="136852"/>
                  </a:lnTo>
                  <a:lnTo>
                    <a:pt x="587567" y="118622"/>
                  </a:lnTo>
                  <a:lnTo>
                    <a:pt x="545576" y="101605"/>
                  </a:lnTo>
                  <a:lnTo>
                    <a:pt x="502970" y="85822"/>
                  </a:lnTo>
                  <a:lnTo>
                    <a:pt x="459770" y="71296"/>
                  </a:lnTo>
                  <a:lnTo>
                    <a:pt x="415999" y="58048"/>
                  </a:lnTo>
                  <a:lnTo>
                    <a:pt x="371679" y="46100"/>
                  </a:lnTo>
                  <a:lnTo>
                    <a:pt x="326831" y="35476"/>
                  </a:lnTo>
                  <a:lnTo>
                    <a:pt x="281479" y="26197"/>
                  </a:lnTo>
                  <a:lnTo>
                    <a:pt x="235644" y="18284"/>
                  </a:lnTo>
                  <a:lnTo>
                    <a:pt x="189348" y="11760"/>
                  </a:lnTo>
                  <a:lnTo>
                    <a:pt x="142613" y="6648"/>
                  </a:lnTo>
                  <a:lnTo>
                    <a:pt x="95462" y="2969"/>
                  </a:lnTo>
                  <a:lnTo>
                    <a:pt x="47916" y="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314003"/>
              <a:ext cx="973455" cy="973455"/>
            </a:xfrm>
            <a:custGeom>
              <a:avLst/>
              <a:gdLst/>
              <a:ahLst/>
              <a:cxnLst/>
              <a:rect l="l" t="t" r="r" b="b"/>
              <a:pathLst>
                <a:path w="973455" h="973454">
                  <a:moveTo>
                    <a:pt x="0" y="0"/>
                  </a:moveTo>
                  <a:lnTo>
                    <a:pt x="0" y="972996"/>
                  </a:lnTo>
                  <a:lnTo>
                    <a:pt x="972996" y="972996"/>
                  </a:lnTo>
                  <a:lnTo>
                    <a:pt x="971805" y="924435"/>
                  </a:lnTo>
                  <a:lnTo>
                    <a:pt x="968270" y="876488"/>
                  </a:lnTo>
                  <a:lnTo>
                    <a:pt x="962446" y="829214"/>
                  </a:lnTo>
                  <a:lnTo>
                    <a:pt x="954390" y="782668"/>
                  </a:lnTo>
                  <a:lnTo>
                    <a:pt x="944156" y="736905"/>
                  </a:lnTo>
                  <a:lnTo>
                    <a:pt x="931801" y="691981"/>
                  </a:lnTo>
                  <a:lnTo>
                    <a:pt x="917380" y="647953"/>
                  </a:lnTo>
                  <a:lnTo>
                    <a:pt x="900949" y="604876"/>
                  </a:lnTo>
                  <a:lnTo>
                    <a:pt x="882564" y="562805"/>
                  </a:lnTo>
                  <a:lnTo>
                    <a:pt x="862280" y="521796"/>
                  </a:lnTo>
                  <a:lnTo>
                    <a:pt x="840154" y="481905"/>
                  </a:lnTo>
                  <a:lnTo>
                    <a:pt x="816241" y="443188"/>
                  </a:lnTo>
                  <a:lnTo>
                    <a:pt x="790597" y="405701"/>
                  </a:lnTo>
                  <a:lnTo>
                    <a:pt x="763277" y="369499"/>
                  </a:lnTo>
                  <a:lnTo>
                    <a:pt x="734337" y="334638"/>
                  </a:lnTo>
                  <a:lnTo>
                    <a:pt x="703834" y="301174"/>
                  </a:lnTo>
                  <a:lnTo>
                    <a:pt x="671822" y="269162"/>
                  </a:lnTo>
                  <a:lnTo>
                    <a:pt x="638358" y="238658"/>
                  </a:lnTo>
                  <a:lnTo>
                    <a:pt x="603497" y="209719"/>
                  </a:lnTo>
                  <a:lnTo>
                    <a:pt x="567294" y="182399"/>
                  </a:lnTo>
                  <a:lnTo>
                    <a:pt x="529807" y="156755"/>
                  </a:lnTo>
                  <a:lnTo>
                    <a:pt x="491090" y="132841"/>
                  </a:lnTo>
                  <a:lnTo>
                    <a:pt x="451200" y="110715"/>
                  </a:lnTo>
                  <a:lnTo>
                    <a:pt x="410191" y="90432"/>
                  </a:lnTo>
                  <a:lnTo>
                    <a:pt x="368120" y="72047"/>
                  </a:lnTo>
                  <a:lnTo>
                    <a:pt x="325042" y="55616"/>
                  </a:lnTo>
                  <a:lnTo>
                    <a:pt x="281014" y="41195"/>
                  </a:lnTo>
                  <a:lnTo>
                    <a:pt x="236091" y="28840"/>
                  </a:lnTo>
                  <a:lnTo>
                    <a:pt x="190328" y="18606"/>
                  </a:lnTo>
                  <a:lnTo>
                    <a:pt x="143781" y="10549"/>
                  </a:lnTo>
                  <a:lnTo>
                    <a:pt x="96507" y="4725"/>
                  </a:lnTo>
                  <a:lnTo>
                    <a:pt x="48561" y="1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6778489" y="0"/>
            <a:ext cx="1510030" cy="1510030"/>
            <a:chOff x="16778489" y="0"/>
            <a:chExt cx="1510030" cy="1510030"/>
          </a:xfrm>
        </p:grpSpPr>
        <p:sp>
          <p:nvSpPr>
            <p:cNvPr id="6" name="object 6" descr=""/>
            <p:cNvSpPr/>
            <p:nvPr/>
          </p:nvSpPr>
          <p:spPr>
            <a:xfrm>
              <a:off x="16778489" y="0"/>
              <a:ext cx="1510030" cy="1510030"/>
            </a:xfrm>
            <a:custGeom>
              <a:avLst/>
              <a:gdLst/>
              <a:ahLst/>
              <a:cxnLst/>
              <a:rect l="l" t="t" r="r" b="b"/>
              <a:pathLst>
                <a:path w="1510030" h="1510030">
                  <a:moveTo>
                    <a:pt x="1509510" y="0"/>
                  </a:moveTo>
                  <a:lnTo>
                    <a:pt x="0" y="0"/>
                  </a:lnTo>
                  <a:lnTo>
                    <a:pt x="746" y="47916"/>
                  </a:lnTo>
                  <a:lnTo>
                    <a:pt x="2969" y="95462"/>
                  </a:lnTo>
                  <a:lnTo>
                    <a:pt x="6648" y="142613"/>
                  </a:lnTo>
                  <a:lnTo>
                    <a:pt x="11761" y="189348"/>
                  </a:lnTo>
                  <a:lnTo>
                    <a:pt x="18284" y="235644"/>
                  </a:lnTo>
                  <a:lnTo>
                    <a:pt x="26197" y="281479"/>
                  </a:lnTo>
                  <a:lnTo>
                    <a:pt x="35477" y="326831"/>
                  </a:lnTo>
                  <a:lnTo>
                    <a:pt x="46101" y="371679"/>
                  </a:lnTo>
                  <a:lnTo>
                    <a:pt x="58049" y="415999"/>
                  </a:lnTo>
                  <a:lnTo>
                    <a:pt x="71297" y="459770"/>
                  </a:lnTo>
                  <a:lnTo>
                    <a:pt x="85823" y="502970"/>
                  </a:lnTo>
                  <a:lnTo>
                    <a:pt x="101607" y="545576"/>
                  </a:lnTo>
                  <a:lnTo>
                    <a:pt x="118624" y="587567"/>
                  </a:lnTo>
                  <a:lnTo>
                    <a:pt x="136854" y="628921"/>
                  </a:lnTo>
                  <a:lnTo>
                    <a:pt x="156274" y="669614"/>
                  </a:lnTo>
                  <a:lnTo>
                    <a:pt x="176862" y="709626"/>
                  </a:lnTo>
                  <a:lnTo>
                    <a:pt x="198596" y="748934"/>
                  </a:lnTo>
                  <a:lnTo>
                    <a:pt x="221454" y="787516"/>
                  </a:lnTo>
                  <a:lnTo>
                    <a:pt x="245414" y="825350"/>
                  </a:lnTo>
                  <a:lnTo>
                    <a:pt x="270453" y="862413"/>
                  </a:lnTo>
                  <a:lnTo>
                    <a:pt x="296550" y="898685"/>
                  </a:lnTo>
                  <a:lnTo>
                    <a:pt x="323683" y="934141"/>
                  </a:lnTo>
                  <a:lnTo>
                    <a:pt x="351828" y="968762"/>
                  </a:lnTo>
                  <a:lnTo>
                    <a:pt x="380965" y="1002523"/>
                  </a:lnTo>
                  <a:lnTo>
                    <a:pt x="411071" y="1035404"/>
                  </a:lnTo>
                  <a:lnTo>
                    <a:pt x="442125" y="1067382"/>
                  </a:lnTo>
                  <a:lnTo>
                    <a:pt x="474103" y="1098436"/>
                  </a:lnTo>
                  <a:lnTo>
                    <a:pt x="506984" y="1128542"/>
                  </a:lnTo>
                  <a:lnTo>
                    <a:pt x="540745" y="1157679"/>
                  </a:lnTo>
                  <a:lnTo>
                    <a:pt x="575366" y="1185824"/>
                  </a:lnTo>
                  <a:lnTo>
                    <a:pt x="610822" y="1212957"/>
                  </a:lnTo>
                  <a:lnTo>
                    <a:pt x="647094" y="1239054"/>
                  </a:lnTo>
                  <a:lnTo>
                    <a:pt x="684157" y="1264093"/>
                  </a:lnTo>
                  <a:lnTo>
                    <a:pt x="721991" y="1288053"/>
                  </a:lnTo>
                  <a:lnTo>
                    <a:pt x="760573" y="1310911"/>
                  </a:lnTo>
                  <a:lnTo>
                    <a:pt x="799881" y="1332645"/>
                  </a:lnTo>
                  <a:lnTo>
                    <a:pt x="839893" y="1353233"/>
                  </a:lnTo>
                  <a:lnTo>
                    <a:pt x="880586" y="1372653"/>
                  </a:lnTo>
                  <a:lnTo>
                    <a:pt x="921940" y="1390883"/>
                  </a:lnTo>
                  <a:lnTo>
                    <a:pt x="963931" y="1407900"/>
                  </a:lnTo>
                  <a:lnTo>
                    <a:pt x="1006537" y="1423684"/>
                  </a:lnTo>
                  <a:lnTo>
                    <a:pt x="1049737" y="1438210"/>
                  </a:lnTo>
                  <a:lnTo>
                    <a:pt x="1093508" y="1451458"/>
                  </a:lnTo>
                  <a:lnTo>
                    <a:pt x="1137828" y="1463406"/>
                  </a:lnTo>
                  <a:lnTo>
                    <a:pt x="1182676" y="1474030"/>
                  </a:lnTo>
                  <a:lnTo>
                    <a:pt x="1228028" y="1483310"/>
                  </a:lnTo>
                  <a:lnTo>
                    <a:pt x="1273863" y="1491223"/>
                  </a:lnTo>
                  <a:lnTo>
                    <a:pt x="1320159" y="1497746"/>
                  </a:lnTo>
                  <a:lnTo>
                    <a:pt x="1366894" y="1502859"/>
                  </a:lnTo>
                  <a:lnTo>
                    <a:pt x="1414045" y="1506538"/>
                  </a:lnTo>
                  <a:lnTo>
                    <a:pt x="1461591" y="1508761"/>
                  </a:lnTo>
                  <a:lnTo>
                    <a:pt x="1509509" y="1509508"/>
                  </a:lnTo>
                  <a:lnTo>
                    <a:pt x="1509510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3070" y="0"/>
              <a:ext cx="965200" cy="965200"/>
            </a:xfrm>
            <a:custGeom>
              <a:avLst/>
              <a:gdLst/>
              <a:ahLst/>
              <a:cxnLst/>
              <a:rect l="l" t="t" r="r" b="b"/>
              <a:pathLst>
                <a:path w="965200" h="965200">
                  <a:moveTo>
                    <a:pt x="964929" y="0"/>
                  </a:moveTo>
                  <a:lnTo>
                    <a:pt x="0" y="0"/>
                  </a:lnTo>
                  <a:lnTo>
                    <a:pt x="1180" y="48157"/>
                  </a:lnTo>
                  <a:lnTo>
                    <a:pt x="4686" y="95705"/>
                  </a:lnTo>
                  <a:lnTo>
                    <a:pt x="10462" y="142588"/>
                  </a:lnTo>
                  <a:lnTo>
                    <a:pt x="18452" y="188748"/>
                  </a:lnTo>
                  <a:lnTo>
                    <a:pt x="28601" y="234131"/>
                  </a:lnTo>
                  <a:lnTo>
                    <a:pt x="40854" y="278682"/>
                  </a:lnTo>
                  <a:lnTo>
                    <a:pt x="55155" y="322346"/>
                  </a:lnTo>
                  <a:lnTo>
                    <a:pt x="71450" y="365066"/>
                  </a:lnTo>
                  <a:lnTo>
                    <a:pt x="89683" y="406788"/>
                  </a:lnTo>
                  <a:lnTo>
                    <a:pt x="109798" y="447457"/>
                  </a:lnTo>
                  <a:lnTo>
                    <a:pt x="131741" y="487017"/>
                  </a:lnTo>
                  <a:lnTo>
                    <a:pt x="155456" y="525413"/>
                  </a:lnTo>
                  <a:lnTo>
                    <a:pt x="180887" y="562590"/>
                  </a:lnTo>
                  <a:lnTo>
                    <a:pt x="207981" y="598492"/>
                  </a:lnTo>
                  <a:lnTo>
                    <a:pt x="236680" y="633064"/>
                  </a:lnTo>
                  <a:lnTo>
                    <a:pt x="266931" y="666251"/>
                  </a:lnTo>
                  <a:lnTo>
                    <a:pt x="298677" y="697997"/>
                  </a:lnTo>
                  <a:lnTo>
                    <a:pt x="331864" y="728248"/>
                  </a:lnTo>
                  <a:lnTo>
                    <a:pt x="366436" y="756948"/>
                  </a:lnTo>
                  <a:lnTo>
                    <a:pt x="402337" y="784041"/>
                  </a:lnTo>
                  <a:lnTo>
                    <a:pt x="439513" y="809473"/>
                  </a:lnTo>
                  <a:lnTo>
                    <a:pt x="477909" y="833188"/>
                  </a:lnTo>
                  <a:lnTo>
                    <a:pt x="517468" y="855131"/>
                  </a:lnTo>
                  <a:lnTo>
                    <a:pt x="558137" y="875247"/>
                  </a:lnTo>
                  <a:lnTo>
                    <a:pt x="599858" y="893480"/>
                  </a:lnTo>
                  <a:lnTo>
                    <a:pt x="642578" y="909774"/>
                  </a:lnTo>
                  <a:lnTo>
                    <a:pt x="686240" y="924076"/>
                  </a:lnTo>
                  <a:lnTo>
                    <a:pt x="730791" y="936329"/>
                  </a:lnTo>
                  <a:lnTo>
                    <a:pt x="776173" y="946478"/>
                  </a:lnTo>
                  <a:lnTo>
                    <a:pt x="822333" y="954468"/>
                  </a:lnTo>
                  <a:lnTo>
                    <a:pt x="869214" y="960243"/>
                  </a:lnTo>
                  <a:lnTo>
                    <a:pt x="916761" y="963749"/>
                  </a:lnTo>
                  <a:lnTo>
                    <a:pt x="964920" y="964930"/>
                  </a:lnTo>
                  <a:lnTo>
                    <a:pt x="964929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7260063" y="989477"/>
            <a:ext cx="3768090" cy="818515"/>
          </a:xfrm>
          <a:custGeom>
            <a:avLst/>
            <a:gdLst/>
            <a:ahLst/>
            <a:cxnLst/>
            <a:rect l="l" t="t" r="r" b="b"/>
            <a:pathLst>
              <a:path w="3768090" h="818514">
                <a:moveTo>
                  <a:pt x="409181" y="0"/>
                </a:moveTo>
                <a:lnTo>
                  <a:pt x="3358705" y="0"/>
                </a:lnTo>
                <a:lnTo>
                  <a:pt x="3365398" y="0"/>
                </a:lnTo>
                <a:lnTo>
                  <a:pt x="3372091" y="165"/>
                </a:lnTo>
                <a:lnTo>
                  <a:pt x="3378784" y="495"/>
                </a:lnTo>
                <a:lnTo>
                  <a:pt x="3385477" y="825"/>
                </a:lnTo>
                <a:lnTo>
                  <a:pt x="3392157" y="1308"/>
                </a:lnTo>
                <a:lnTo>
                  <a:pt x="3398824" y="1968"/>
                </a:lnTo>
                <a:lnTo>
                  <a:pt x="3405479" y="2628"/>
                </a:lnTo>
                <a:lnTo>
                  <a:pt x="3412121" y="3441"/>
                </a:lnTo>
                <a:lnTo>
                  <a:pt x="3418751" y="4432"/>
                </a:lnTo>
                <a:lnTo>
                  <a:pt x="3425367" y="5410"/>
                </a:lnTo>
                <a:lnTo>
                  <a:pt x="3458133" y="12268"/>
                </a:lnTo>
                <a:lnTo>
                  <a:pt x="3464623" y="13893"/>
                </a:lnTo>
                <a:lnTo>
                  <a:pt x="3502863" y="26174"/>
                </a:lnTo>
                <a:lnTo>
                  <a:pt x="3515296" y="31153"/>
                </a:lnTo>
                <a:lnTo>
                  <a:pt x="3521481" y="33705"/>
                </a:lnTo>
                <a:lnTo>
                  <a:pt x="3557511" y="51473"/>
                </a:lnTo>
                <a:lnTo>
                  <a:pt x="3569068" y="58216"/>
                </a:lnTo>
                <a:lnTo>
                  <a:pt x="3574821" y="61658"/>
                </a:lnTo>
                <a:lnTo>
                  <a:pt x="3602469" y="80530"/>
                </a:lnTo>
                <a:lnTo>
                  <a:pt x="3607841" y="84518"/>
                </a:lnTo>
                <a:lnTo>
                  <a:pt x="3638461" y="110502"/>
                </a:lnTo>
                <a:lnTo>
                  <a:pt x="3666401" y="139357"/>
                </a:lnTo>
                <a:lnTo>
                  <a:pt x="3675011" y="149606"/>
                </a:lnTo>
                <a:lnTo>
                  <a:pt x="3679266" y="154774"/>
                </a:lnTo>
                <a:lnTo>
                  <a:pt x="3702659" y="187426"/>
                </a:lnTo>
                <a:lnTo>
                  <a:pt x="3719576" y="216293"/>
                </a:lnTo>
                <a:lnTo>
                  <a:pt x="3722738" y="222199"/>
                </a:lnTo>
                <a:lnTo>
                  <a:pt x="3725748" y="228180"/>
                </a:lnTo>
                <a:lnTo>
                  <a:pt x="3728605" y="234238"/>
                </a:lnTo>
                <a:lnTo>
                  <a:pt x="3731463" y="240284"/>
                </a:lnTo>
                <a:lnTo>
                  <a:pt x="3734181" y="246405"/>
                </a:lnTo>
                <a:lnTo>
                  <a:pt x="3736746" y="252603"/>
                </a:lnTo>
                <a:lnTo>
                  <a:pt x="3739311" y="258787"/>
                </a:lnTo>
                <a:lnTo>
                  <a:pt x="3741724" y="265023"/>
                </a:lnTo>
                <a:lnTo>
                  <a:pt x="3743972" y="271335"/>
                </a:lnTo>
                <a:lnTo>
                  <a:pt x="3746233" y="277634"/>
                </a:lnTo>
                <a:lnTo>
                  <a:pt x="3748328" y="283997"/>
                </a:lnTo>
                <a:lnTo>
                  <a:pt x="3750271" y="290410"/>
                </a:lnTo>
                <a:lnTo>
                  <a:pt x="3752215" y="296811"/>
                </a:lnTo>
                <a:lnTo>
                  <a:pt x="3754005" y="303263"/>
                </a:lnTo>
                <a:lnTo>
                  <a:pt x="3755631" y="309765"/>
                </a:lnTo>
                <a:lnTo>
                  <a:pt x="3757256" y="316255"/>
                </a:lnTo>
                <a:lnTo>
                  <a:pt x="3764445" y="355765"/>
                </a:lnTo>
                <a:lnTo>
                  <a:pt x="3765918" y="369074"/>
                </a:lnTo>
                <a:lnTo>
                  <a:pt x="3766578" y="375742"/>
                </a:lnTo>
                <a:lnTo>
                  <a:pt x="3767074" y="382422"/>
                </a:lnTo>
                <a:lnTo>
                  <a:pt x="3767404" y="389102"/>
                </a:lnTo>
                <a:lnTo>
                  <a:pt x="3767734" y="395795"/>
                </a:lnTo>
                <a:lnTo>
                  <a:pt x="3767899" y="402488"/>
                </a:lnTo>
                <a:lnTo>
                  <a:pt x="3767899" y="409181"/>
                </a:lnTo>
                <a:lnTo>
                  <a:pt x="3767899" y="415886"/>
                </a:lnTo>
                <a:lnTo>
                  <a:pt x="3767734" y="422579"/>
                </a:lnTo>
                <a:lnTo>
                  <a:pt x="3767404" y="429259"/>
                </a:lnTo>
                <a:lnTo>
                  <a:pt x="3767074" y="435952"/>
                </a:lnTo>
                <a:lnTo>
                  <a:pt x="3766578" y="442633"/>
                </a:lnTo>
                <a:lnTo>
                  <a:pt x="3765918" y="449287"/>
                </a:lnTo>
                <a:lnTo>
                  <a:pt x="3765270" y="455955"/>
                </a:lnTo>
                <a:lnTo>
                  <a:pt x="3758730" y="495579"/>
                </a:lnTo>
                <a:lnTo>
                  <a:pt x="3755631" y="508609"/>
                </a:lnTo>
                <a:lnTo>
                  <a:pt x="3754005" y="515112"/>
                </a:lnTo>
                <a:lnTo>
                  <a:pt x="3752215" y="521563"/>
                </a:lnTo>
                <a:lnTo>
                  <a:pt x="3750271" y="527964"/>
                </a:lnTo>
                <a:lnTo>
                  <a:pt x="3748328" y="534377"/>
                </a:lnTo>
                <a:lnTo>
                  <a:pt x="3746233" y="540727"/>
                </a:lnTo>
                <a:lnTo>
                  <a:pt x="3743972" y="547039"/>
                </a:lnTo>
                <a:lnTo>
                  <a:pt x="3741724" y="553339"/>
                </a:lnTo>
                <a:lnTo>
                  <a:pt x="3739311" y="559587"/>
                </a:lnTo>
                <a:lnTo>
                  <a:pt x="3736746" y="565772"/>
                </a:lnTo>
                <a:lnTo>
                  <a:pt x="3734181" y="571957"/>
                </a:lnTo>
                <a:lnTo>
                  <a:pt x="3719576" y="602068"/>
                </a:lnTo>
                <a:lnTo>
                  <a:pt x="3716413" y="607974"/>
                </a:lnTo>
                <a:lnTo>
                  <a:pt x="3713124" y="613803"/>
                </a:lnTo>
                <a:lnTo>
                  <a:pt x="3709682" y="619544"/>
                </a:lnTo>
                <a:lnTo>
                  <a:pt x="3706241" y="625297"/>
                </a:lnTo>
                <a:lnTo>
                  <a:pt x="3702659" y="630948"/>
                </a:lnTo>
                <a:lnTo>
                  <a:pt x="3698938" y="636511"/>
                </a:lnTo>
                <a:lnTo>
                  <a:pt x="3695217" y="642086"/>
                </a:lnTo>
                <a:lnTo>
                  <a:pt x="3691356" y="647560"/>
                </a:lnTo>
                <a:lnTo>
                  <a:pt x="3687368" y="652932"/>
                </a:lnTo>
                <a:lnTo>
                  <a:pt x="3683381" y="658317"/>
                </a:lnTo>
                <a:lnTo>
                  <a:pt x="3679266" y="663587"/>
                </a:lnTo>
                <a:lnTo>
                  <a:pt x="3675011" y="668769"/>
                </a:lnTo>
                <a:lnTo>
                  <a:pt x="3670769" y="673950"/>
                </a:lnTo>
                <a:lnTo>
                  <a:pt x="3643312" y="703262"/>
                </a:lnTo>
                <a:lnTo>
                  <a:pt x="3633495" y="712368"/>
                </a:lnTo>
                <a:lnTo>
                  <a:pt x="3628542" y="716864"/>
                </a:lnTo>
                <a:lnTo>
                  <a:pt x="3623475" y="721245"/>
                </a:lnTo>
                <a:lnTo>
                  <a:pt x="3618293" y="725487"/>
                </a:lnTo>
                <a:lnTo>
                  <a:pt x="3613124" y="729742"/>
                </a:lnTo>
                <a:lnTo>
                  <a:pt x="3580472" y="753135"/>
                </a:lnTo>
                <a:lnTo>
                  <a:pt x="3569068" y="760158"/>
                </a:lnTo>
                <a:lnTo>
                  <a:pt x="3563327" y="763600"/>
                </a:lnTo>
                <a:lnTo>
                  <a:pt x="3557511" y="766902"/>
                </a:lnTo>
                <a:lnTo>
                  <a:pt x="3551605" y="770051"/>
                </a:lnTo>
                <a:lnTo>
                  <a:pt x="3545700" y="773214"/>
                </a:lnTo>
                <a:lnTo>
                  <a:pt x="3539718" y="776224"/>
                </a:lnTo>
                <a:lnTo>
                  <a:pt x="3533660" y="779081"/>
                </a:lnTo>
                <a:lnTo>
                  <a:pt x="3527602" y="781951"/>
                </a:lnTo>
                <a:lnTo>
                  <a:pt x="3496551" y="794448"/>
                </a:lnTo>
                <a:lnTo>
                  <a:pt x="3490252" y="796709"/>
                </a:lnTo>
                <a:lnTo>
                  <a:pt x="3451631" y="807732"/>
                </a:lnTo>
                <a:lnTo>
                  <a:pt x="3412121" y="814920"/>
                </a:lnTo>
                <a:lnTo>
                  <a:pt x="3372091" y="818210"/>
                </a:lnTo>
                <a:lnTo>
                  <a:pt x="3365398" y="818375"/>
                </a:lnTo>
                <a:lnTo>
                  <a:pt x="3358705" y="818375"/>
                </a:lnTo>
                <a:lnTo>
                  <a:pt x="409181" y="818375"/>
                </a:lnTo>
                <a:lnTo>
                  <a:pt x="402488" y="818375"/>
                </a:lnTo>
                <a:lnTo>
                  <a:pt x="395795" y="818210"/>
                </a:lnTo>
                <a:lnTo>
                  <a:pt x="355765" y="814920"/>
                </a:lnTo>
                <a:lnTo>
                  <a:pt x="316255" y="807732"/>
                </a:lnTo>
                <a:lnTo>
                  <a:pt x="277634" y="796709"/>
                </a:lnTo>
                <a:lnTo>
                  <a:pt x="271335" y="794448"/>
                </a:lnTo>
                <a:lnTo>
                  <a:pt x="265023" y="792200"/>
                </a:lnTo>
                <a:lnTo>
                  <a:pt x="258775" y="789787"/>
                </a:lnTo>
                <a:lnTo>
                  <a:pt x="252590" y="787222"/>
                </a:lnTo>
                <a:lnTo>
                  <a:pt x="246405" y="784656"/>
                </a:lnTo>
                <a:lnTo>
                  <a:pt x="240284" y="781951"/>
                </a:lnTo>
                <a:lnTo>
                  <a:pt x="234226" y="779081"/>
                </a:lnTo>
                <a:lnTo>
                  <a:pt x="228180" y="776224"/>
                </a:lnTo>
                <a:lnTo>
                  <a:pt x="222199" y="773214"/>
                </a:lnTo>
                <a:lnTo>
                  <a:pt x="216293" y="770051"/>
                </a:lnTo>
                <a:lnTo>
                  <a:pt x="210388" y="766902"/>
                </a:lnTo>
                <a:lnTo>
                  <a:pt x="204558" y="763600"/>
                </a:lnTo>
                <a:lnTo>
                  <a:pt x="198818" y="760158"/>
                </a:lnTo>
                <a:lnTo>
                  <a:pt x="193078" y="756716"/>
                </a:lnTo>
                <a:lnTo>
                  <a:pt x="187413" y="753135"/>
                </a:lnTo>
                <a:lnTo>
                  <a:pt x="181851" y="749414"/>
                </a:lnTo>
                <a:lnTo>
                  <a:pt x="176276" y="745693"/>
                </a:lnTo>
                <a:lnTo>
                  <a:pt x="149593" y="725487"/>
                </a:lnTo>
                <a:lnTo>
                  <a:pt x="144424" y="721245"/>
                </a:lnTo>
                <a:lnTo>
                  <a:pt x="119849" y="698525"/>
                </a:lnTo>
                <a:lnTo>
                  <a:pt x="115112" y="693788"/>
                </a:lnTo>
                <a:lnTo>
                  <a:pt x="88633" y="663587"/>
                </a:lnTo>
                <a:lnTo>
                  <a:pt x="80518" y="652932"/>
                </a:lnTo>
                <a:lnTo>
                  <a:pt x="76530" y="647560"/>
                </a:lnTo>
                <a:lnTo>
                  <a:pt x="72682" y="642086"/>
                </a:lnTo>
                <a:lnTo>
                  <a:pt x="68961" y="636511"/>
                </a:lnTo>
                <a:lnTo>
                  <a:pt x="65239" y="630948"/>
                </a:lnTo>
                <a:lnTo>
                  <a:pt x="61658" y="625297"/>
                </a:lnTo>
                <a:lnTo>
                  <a:pt x="58216" y="619544"/>
                </a:lnTo>
                <a:lnTo>
                  <a:pt x="54775" y="613803"/>
                </a:lnTo>
                <a:lnTo>
                  <a:pt x="36423" y="578078"/>
                </a:lnTo>
                <a:lnTo>
                  <a:pt x="31140" y="565772"/>
                </a:lnTo>
                <a:lnTo>
                  <a:pt x="28575" y="559587"/>
                </a:lnTo>
                <a:lnTo>
                  <a:pt x="17614" y="527964"/>
                </a:lnTo>
                <a:lnTo>
                  <a:pt x="15671" y="521563"/>
                </a:lnTo>
                <a:lnTo>
                  <a:pt x="6553" y="482447"/>
                </a:lnTo>
                <a:lnTo>
                  <a:pt x="1968" y="449287"/>
                </a:lnTo>
                <a:lnTo>
                  <a:pt x="1308" y="442633"/>
                </a:lnTo>
                <a:lnTo>
                  <a:pt x="812" y="435952"/>
                </a:lnTo>
                <a:lnTo>
                  <a:pt x="495" y="429259"/>
                </a:lnTo>
                <a:lnTo>
                  <a:pt x="165" y="422579"/>
                </a:lnTo>
                <a:lnTo>
                  <a:pt x="0" y="415886"/>
                </a:lnTo>
                <a:lnTo>
                  <a:pt x="0" y="409181"/>
                </a:lnTo>
                <a:lnTo>
                  <a:pt x="0" y="402488"/>
                </a:lnTo>
                <a:lnTo>
                  <a:pt x="165" y="395795"/>
                </a:lnTo>
                <a:lnTo>
                  <a:pt x="495" y="389102"/>
                </a:lnTo>
                <a:lnTo>
                  <a:pt x="812" y="382422"/>
                </a:lnTo>
                <a:lnTo>
                  <a:pt x="5410" y="342519"/>
                </a:lnTo>
                <a:lnTo>
                  <a:pt x="12255" y="309765"/>
                </a:lnTo>
                <a:lnTo>
                  <a:pt x="13881" y="303263"/>
                </a:lnTo>
                <a:lnTo>
                  <a:pt x="15671" y="296811"/>
                </a:lnTo>
                <a:lnTo>
                  <a:pt x="17614" y="290410"/>
                </a:lnTo>
                <a:lnTo>
                  <a:pt x="19558" y="283997"/>
                </a:lnTo>
                <a:lnTo>
                  <a:pt x="21653" y="277634"/>
                </a:lnTo>
                <a:lnTo>
                  <a:pt x="23914" y="271335"/>
                </a:lnTo>
                <a:lnTo>
                  <a:pt x="26174" y="265023"/>
                </a:lnTo>
                <a:lnTo>
                  <a:pt x="28575" y="258787"/>
                </a:lnTo>
                <a:lnTo>
                  <a:pt x="31140" y="252603"/>
                </a:lnTo>
                <a:lnTo>
                  <a:pt x="33705" y="246405"/>
                </a:lnTo>
                <a:lnTo>
                  <a:pt x="51473" y="210388"/>
                </a:lnTo>
                <a:lnTo>
                  <a:pt x="72682" y="176288"/>
                </a:lnTo>
                <a:lnTo>
                  <a:pt x="97129" y="144424"/>
                </a:lnTo>
                <a:lnTo>
                  <a:pt x="119849" y="119849"/>
                </a:lnTo>
                <a:lnTo>
                  <a:pt x="124574" y="115112"/>
                </a:lnTo>
                <a:lnTo>
                  <a:pt x="154774" y="88633"/>
                </a:lnTo>
                <a:lnTo>
                  <a:pt x="165430" y="80530"/>
                </a:lnTo>
                <a:lnTo>
                  <a:pt x="170815" y="76530"/>
                </a:lnTo>
                <a:lnTo>
                  <a:pt x="176276" y="72682"/>
                </a:lnTo>
                <a:lnTo>
                  <a:pt x="181851" y="68961"/>
                </a:lnTo>
                <a:lnTo>
                  <a:pt x="187413" y="65239"/>
                </a:lnTo>
                <a:lnTo>
                  <a:pt x="222199" y="45161"/>
                </a:lnTo>
                <a:lnTo>
                  <a:pt x="252590" y="31153"/>
                </a:lnTo>
                <a:lnTo>
                  <a:pt x="258775" y="28587"/>
                </a:lnTo>
                <a:lnTo>
                  <a:pt x="296811" y="15671"/>
                </a:lnTo>
                <a:lnTo>
                  <a:pt x="309753" y="12268"/>
                </a:lnTo>
                <a:lnTo>
                  <a:pt x="316255" y="10629"/>
                </a:lnTo>
                <a:lnTo>
                  <a:pt x="349135" y="4432"/>
                </a:lnTo>
                <a:lnTo>
                  <a:pt x="355765" y="3441"/>
                </a:lnTo>
                <a:lnTo>
                  <a:pt x="389102" y="495"/>
                </a:lnTo>
                <a:lnTo>
                  <a:pt x="395795" y="165"/>
                </a:lnTo>
                <a:lnTo>
                  <a:pt x="402488" y="0"/>
                </a:lnTo>
                <a:lnTo>
                  <a:pt x="409181" y="0"/>
                </a:lnTo>
                <a:close/>
              </a:path>
            </a:pathLst>
          </a:custGeom>
          <a:ln w="32956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63510" y="1044154"/>
            <a:ext cx="3121660" cy="57277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550" spc="145"/>
              <a:t>GITHUB</a:t>
            </a:r>
            <a:r>
              <a:rPr dirty="0" sz="3550" spc="-310"/>
              <a:t> </a:t>
            </a:r>
            <a:r>
              <a:rPr dirty="0" sz="3550" spc="155"/>
              <a:t>LINKS</a:t>
            </a:r>
            <a:endParaRPr sz="3550"/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35">
                <a:hlinkClick r:id="rId2"/>
              </a:rPr>
              <a:t>https://akileshga.github.io/Maze_Solver/Maze-</a:t>
            </a:r>
            <a:r>
              <a:rPr dirty="0" spc="225">
                <a:hlinkClick r:id="rId2"/>
              </a:rPr>
              <a:t>Solver-</a:t>
            </a:r>
            <a:r>
              <a:rPr dirty="0" spc="285">
                <a:hlinkClick r:id="rId2"/>
              </a:rPr>
              <a:t>Web/home.html</a:t>
            </a:r>
          </a:p>
          <a:p>
            <a:pPr marL="12700" marR="5100955">
              <a:lnSpc>
                <a:spcPts val="9110"/>
              </a:lnSpc>
              <a:spcBef>
                <a:spcPts val="830"/>
              </a:spcBef>
            </a:pPr>
            <a:r>
              <a:rPr dirty="0" sz="3800" spc="245">
                <a:hlinkClick r:id="rId3"/>
              </a:rPr>
              <a:t>https://github.com/Bharath05-</a:t>
            </a:r>
            <a:r>
              <a:rPr dirty="0" sz="3800" spc="260">
                <a:hlinkClick r:id="rId3"/>
              </a:rPr>
              <a:t>P/Maze-</a:t>
            </a:r>
            <a:r>
              <a:rPr dirty="0" sz="3800" spc="225">
                <a:hlinkClick r:id="rId3"/>
              </a:rPr>
              <a:t>Solver</a:t>
            </a:r>
            <a:r>
              <a:rPr dirty="0" u="none" sz="3800" spc="225"/>
              <a:t> </a:t>
            </a:r>
            <a:r>
              <a:rPr dirty="0" sz="3800" spc="170">
                <a:hlinkClick r:id="rId4"/>
              </a:rPr>
              <a:t>https://github.com/Sethu1912/Maze-</a:t>
            </a:r>
            <a:r>
              <a:rPr dirty="0" sz="3800" spc="155">
                <a:hlinkClick r:id="rId4"/>
              </a:rPr>
              <a:t>Solver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082641" y="8405759"/>
            <a:ext cx="2205355" cy="1881505"/>
          </a:xfrm>
          <a:custGeom>
            <a:avLst/>
            <a:gdLst/>
            <a:ahLst/>
            <a:cxnLst/>
            <a:rect l="l" t="t" r="r" b="b"/>
            <a:pathLst>
              <a:path w="2205355" h="1881504">
                <a:moveTo>
                  <a:pt x="1881225" y="0"/>
                </a:moveTo>
                <a:lnTo>
                  <a:pt x="1832670" y="614"/>
                </a:lnTo>
                <a:lnTo>
                  <a:pt x="1784417" y="2447"/>
                </a:lnTo>
                <a:lnTo>
                  <a:pt x="1736483" y="5485"/>
                </a:lnTo>
                <a:lnTo>
                  <a:pt x="1688880" y="9712"/>
                </a:lnTo>
                <a:lnTo>
                  <a:pt x="1641625" y="15114"/>
                </a:lnTo>
                <a:lnTo>
                  <a:pt x="1594733" y="21676"/>
                </a:lnTo>
                <a:lnTo>
                  <a:pt x="1548216" y="29383"/>
                </a:lnTo>
                <a:lnTo>
                  <a:pt x="1502092" y="38220"/>
                </a:lnTo>
                <a:lnTo>
                  <a:pt x="1456374" y="48173"/>
                </a:lnTo>
                <a:lnTo>
                  <a:pt x="1411077" y="59226"/>
                </a:lnTo>
                <a:lnTo>
                  <a:pt x="1366216" y="71366"/>
                </a:lnTo>
                <a:lnTo>
                  <a:pt x="1321805" y="84577"/>
                </a:lnTo>
                <a:lnTo>
                  <a:pt x="1277860" y="98844"/>
                </a:lnTo>
                <a:lnTo>
                  <a:pt x="1234396" y="114153"/>
                </a:lnTo>
                <a:lnTo>
                  <a:pt x="1191426" y="130489"/>
                </a:lnTo>
                <a:lnTo>
                  <a:pt x="1148966" y="147837"/>
                </a:lnTo>
                <a:lnTo>
                  <a:pt x="1107031" y="166183"/>
                </a:lnTo>
                <a:lnTo>
                  <a:pt x="1065635" y="185511"/>
                </a:lnTo>
                <a:lnTo>
                  <a:pt x="1024793" y="205807"/>
                </a:lnTo>
                <a:lnTo>
                  <a:pt x="984520" y="227056"/>
                </a:lnTo>
                <a:lnTo>
                  <a:pt x="944831" y="249243"/>
                </a:lnTo>
                <a:lnTo>
                  <a:pt x="905740" y="272354"/>
                </a:lnTo>
                <a:lnTo>
                  <a:pt x="867263" y="296373"/>
                </a:lnTo>
                <a:lnTo>
                  <a:pt x="829413" y="321287"/>
                </a:lnTo>
                <a:lnTo>
                  <a:pt x="792206" y="347079"/>
                </a:lnTo>
                <a:lnTo>
                  <a:pt x="755657" y="373736"/>
                </a:lnTo>
                <a:lnTo>
                  <a:pt x="719780" y="401243"/>
                </a:lnTo>
                <a:lnTo>
                  <a:pt x="684590" y="429584"/>
                </a:lnTo>
                <a:lnTo>
                  <a:pt x="650102" y="458746"/>
                </a:lnTo>
                <a:lnTo>
                  <a:pt x="616331" y="488713"/>
                </a:lnTo>
                <a:lnTo>
                  <a:pt x="583291" y="519470"/>
                </a:lnTo>
                <a:lnTo>
                  <a:pt x="550997" y="551003"/>
                </a:lnTo>
                <a:lnTo>
                  <a:pt x="519464" y="583297"/>
                </a:lnTo>
                <a:lnTo>
                  <a:pt x="488707" y="616338"/>
                </a:lnTo>
                <a:lnTo>
                  <a:pt x="458741" y="650109"/>
                </a:lnTo>
                <a:lnTo>
                  <a:pt x="429579" y="684598"/>
                </a:lnTo>
                <a:lnTo>
                  <a:pt x="401238" y="719788"/>
                </a:lnTo>
                <a:lnTo>
                  <a:pt x="373732" y="755665"/>
                </a:lnTo>
                <a:lnTo>
                  <a:pt x="347075" y="792215"/>
                </a:lnTo>
                <a:lnTo>
                  <a:pt x="321283" y="829422"/>
                </a:lnTo>
                <a:lnTo>
                  <a:pt x="296370" y="867272"/>
                </a:lnTo>
                <a:lnTo>
                  <a:pt x="272350" y="905749"/>
                </a:lnTo>
                <a:lnTo>
                  <a:pt x="249240" y="944841"/>
                </a:lnTo>
                <a:lnTo>
                  <a:pt x="227053" y="984530"/>
                </a:lnTo>
                <a:lnTo>
                  <a:pt x="205804" y="1024803"/>
                </a:lnTo>
                <a:lnTo>
                  <a:pt x="185508" y="1065645"/>
                </a:lnTo>
                <a:lnTo>
                  <a:pt x="166181" y="1107042"/>
                </a:lnTo>
                <a:lnTo>
                  <a:pt x="147835" y="1148977"/>
                </a:lnTo>
                <a:lnTo>
                  <a:pt x="130487" y="1191437"/>
                </a:lnTo>
                <a:lnTo>
                  <a:pt x="114152" y="1234407"/>
                </a:lnTo>
                <a:lnTo>
                  <a:pt x="98843" y="1277872"/>
                </a:lnTo>
                <a:lnTo>
                  <a:pt x="84576" y="1321817"/>
                </a:lnTo>
                <a:lnTo>
                  <a:pt x="71365" y="1366227"/>
                </a:lnTo>
                <a:lnTo>
                  <a:pt x="59225" y="1411089"/>
                </a:lnTo>
                <a:lnTo>
                  <a:pt x="48172" y="1456386"/>
                </a:lnTo>
                <a:lnTo>
                  <a:pt x="38219" y="1502104"/>
                </a:lnTo>
                <a:lnTo>
                  <a:pt x="29382" y="1548229"/>
                </a:lnTo>
                <a:lnTo>
                  <a:pt x="21675" y="1594745"/>
                </a:lnTo>
                <a:lnTo>
                  <a:pt x="15114" y="1641638"/>
                </a:lnTo>
                <a:lnTo>
                  <a:pt x="9712" y="1688893"/>
                </a:lnTo>
                <a:lnTo>
                  <a:pt x="5485" y="1736495"/>
                </a:lnTo>
                <a:lnTo>
                  <a:pt x="2447" y="1784430"/>
                </a:lnTo>
                <a:lnTo>
                  <a:pt x="614" y="1832682"/>
                </a:lnTo>
                <a:lnTo>
                  <a:pt x="0" y="1881238"/>
                </a:lnTo>
                <a:lnTo>
                  <a:pt x="2205358" y="1881240"/>
                </a:lnTo>
                <a:lnTo>
                  <a:pt x="2205358" y="27911"/>
                </a:lnTo>
                <a:lnTo>
                  <a:pt x="2167721" y="21676"/>
                </a:lnTo>
                <a:lnTo>
                  <a:pt x="2120828" y="15114"/>
                </a:lnTo>
                <a:lnTo>
                  <a:pt x="2073572" y="9712"/>
                </a:lnTo>
                <a:lnTo>
                  <a:pt x="2025969" y="5485"/>
                </a:lnTo>
                <a:lnTo>
                  <a:pt x="1978034" y="2447"/>
                </a:lnTo>
                <a:lnTo>
                  <a:pt x="1929781" y="614"/>
                </a:lnTo>
                <a:lnTo>
                  <a:pt x="1881225" y="0"/>
                </a:lnTo>
                <a:close/>
              </a:path>
            </a:pathLst>
          </a:custGeom>
          <a:solidFill>
            <a:srgbClr val="01C2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4400" y="3912321"/>
            <a:ext cx="11150600" cy="26670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300" spc="-10" b="0">
                <a:solidFill>
                  <a:srgbClr val="CC3181"/>
                </a:solidFill>
                <a:latin typeface="Trebuchet MS"/>
                <a:cs typeface="Trebuchet MS"/>
              </a:rPr>
              <a:t>THANK</a:t>
            </a:r>
            <a:r>
              <a:rPr dirty="0" sz="17300" spc="-1275" b="0">
                <a:solidFill>
                  <a:srgbClr val="CC3181"/>
                </a:solidFill>
                <a:latin typeface="Trebuchet MS"/>
                <a:cs typeface="Trebuchet MS"/>
              </a:rPr>
              <a:t> </a:t>
            </a:r>
            <a:r>
              <a:rPr dirty="0" sz="17300" spc="-1205" b="0">
                <a:solidFill>
                  <a:srgbClr val="025FE3"/>
                </a:solidFill>
                <a:latin typeface="Trebuchet MS"/>
                <a:cs typeface="Trebuchet MS"/>
              </a:rPr>
              <a:t>Y</a:t>
            </a:r>
            <a:r>
              <a:rPr dirty="0" sz="17300" spc="-305" b="0">
                <a:solidFill>
                  <a:srgbClr val="025FE3"/>
                </a:solidFill>
                <a:latin typeface="Trebuchet MS"/>
                <a:cs typeface="Trebuchet MS"/>
              </a:rPr>
              <a:t>OU</a:t>
            </a:r>
            <a:endParaRPr sz="173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6552450" y="0"/>
            <a:ext cx="1736089" cy="1857375"/>
            <a:chOff x="16552450" y="0"/>
            <a:chExt cx="1736089" cy="1857375"/>
          </a:xfrm>
        </p:grpSpPr>
        <p:sp>
          <p:nvSpPr>
            <p:cNvPr id="6" name="object 6" descr=""/>
            <p:cNvSpPr/>
            <p:nvPr/>
          </p:nvSpPr>
          <p:spPr>
            <a:xfrm>
              <a:off x="16552450" y="0"/>
              <a:ext cx="1736089" cy="1857375"/>
            </a:xfrm>
            <a:custGeom>
              <a:avLst/>
              <a:gdLst/>
              <a:ahLst/>
              <a:cxnLst/>
              <a:rect l="l" t="t" r="r" b="b"/>
              <a:pathLst>
                <a:path w="1736090" h="1857375">
                  <a:moveTo>
                    <a:pt x="1735550" y="0"/>
                  </a:moveTo>
                  <a:lnTo>
                    <a:pt x="4360" y="0"/>
                  </a:lnTo>
                  <a:lnTo>
                    <a:pt x="2655" y="24800"/>
                  </a:lnTo>
                  <a:lnTo>
                    <a:pt x="666" y="73048"/>
                  </a:lnTo>
                  <a:lnTo>
                    <a:pt x="0" y="121627"/>
                  </a:lnTo>
                  <a:lnTo>
                    <a:pt x="666" y="170206"/>
                  </a:lnTo>
                  <a:lnTo>
                    <a:pt x="2655" y="218455"/>
                  </a:lnTo>
                  <a:lnTo>
                    <a:pt x="5948" y="266356"/>
                  </a:lnTo>
                  <a:lnTo>
                    <a:pt x="10529" y="313892"/>
                  </a:lnTo>
                  <a:lnTo>
                    <a:pt x="16379" y="361046"/>
                  </a:lnTo>
                  <a:lnTo>
                    <a:pt x="23481" y="407800"/>
                  </a:lnTo>
                  <a:lnTo>
                    <a:pt x="31819" y="454136"/>
                  </a:lnTo>
                  <a:lnTo>
                    <a:pt x="41373" y="500038"/>
                  </a:lnTo>
                  <a:lnTo>
                    <a:pt x="52129" y="545488"/>
                  </a:lnTo>
                  <a:lnTo>
                    <a:pt x="64066" y="590469"/>
                  </a:lnTo>
                  <a:lnTo>
                    <a:pt x="77170" y="634963"/>
                  </a:lnTo>
                  <a:lnTo>
                    <a:pt x="91421" y="678952"/>
                  </a:lnTo>
                  <a:lnTo>
                    <a:pt x="106802" y="722420"/>
                  </a:lnTo>
                  <a:lnTo>
                    <a:pt x="123297" y="765349"/>
                  </a:lnTo>
                  <a:lnTo>
                    <a:pt x="140888" y="807722"/>
                  </a:lnTo>
                  <a:lnTo>
                    <a:pt x="159557" y="849520"/>
                  </a:lnTo>
                  <a:lnTo>
                    <a:pt x="179287" y="890728"/>
                  </a:lnTo>
                  <a:lnTo>
                    <a:pt x="200060" y="931327"/>
                  </a:lnTo>
                  <a:lnTo>
                    <a:pt x="221860" y="971300"/>
                  </a:lnTo>
                  <a:lnTo>
                    <a:pt x="244668" y="1010629"/>
                  </a:lnTo>
                  <a:lnTo>
                    <a:pt x="268468" y="1049298"/>
                  </a:lnTo>
                  <a:lnTo>
                    <a:pt x="293241" y="1087289"/>
                  </a:lnTo>
                  <a:lnTo>
                    <a:pt x="318972" y="1124584"/>
                  </a:lnTo>
                  <a:lnTo>
                    <a:pt x="345641" y="1161166"/>
                  </a:lnTo>
                  <a:lnTo>
                    <a:pt x="373232" y="1197017"/>
                  </a:lnTo>
                  <a:lnTo>
                    <a:pt x="401728" y="1232121"/>
                  </a:lnTo>
                  <a:lnTo>
                    <a:pt x="431110" y="1266460"/>
                  </a:lnTo>
                  <a:lnTo>
                    <a:pt x="461362" y="1300016"/>
                  </a:lnTo>
                  <a:lnTo>
                    <a:pt x="492467" y="1332772"/>
                  </a:lnTo>
                  <a:lnTo>
                    <a:pt x="524406" y="1364710"/>
                  </a:lnTo>
                  <a:lnTo>
                    <a:pt x="557162" y="1395814"/>
                  </a:lnTo>
                  <a:lnTo>
                    <a:pt x="590718" y="1426066"/>
                  </a:lnTo>
                  <a:lnTo>
                    <a:pt x="625057" y="1455448"/>
                  </a:lnTo>
                  <a:lnTo>
                    <a:pt x="660161" y="1483943"/>
                  </a:lnTo>
                  <a:lnTo>
                    <a:pt x="696013" y="1511534"/>
                  </a:lnTo>
                  <a:lnTo>
                    <a:pt x="732596" y="1538203"/>
                  </a:lnTo>
                  <a:lnTo>
                    <a:pt x="769891" y="1563933"/>
                  </a:lnTo>
                  <a:lnTo>
                    <a:pt x="807882" y="1588707"/>
                  </a:lnTo>
                  <a:lnTo>
                    <a:pt x="846551" y="1612506"/>
                  </a:lnTo>
                  <a:lnTo>
                    <a:pt x="885881" y="1635314"/>
                  </a:lnTo>
                  <a:lnTo>
                    <a:pt x="925854" y="1657114"/>
                  </a:lnTo>
                  <a:lnTo>
                    <a:pt x="966453" y="1677887"/>
                  </a:lnTo>
                  <a:lnTo>
                    <a:pt x="1007661" y="1697616"/>
                  </a:lnTo>
                  <a:lnTo>
                    <a:pt x="1049460" y="1716285"/>
                  </a:lnTo>
                  <a:lnTo>
                    <a:pt x="1091833" y="1733875"/>
                  </a:lnTo>
                  <a:lnTo>
                    <a:pt x="1134762" y="1750370"/>
                  </a:lnTo>
                  <a:lnTo>
                    <a:pt x="1178230" y="1765751"/>
                  </a:lnTo>
                  <a:lnTo>
                    <a:pt x="1222220" y="1780002"/>
                  </a:lnTo>
                  <a:lnTo>
                    <a:pt x="1266714" y="1793105"/>
                  </a:lnTo>
                  <a:lnTo>
                    <a:pt x="1311694" y="1805043"/>
                  </a:lnTo>
                  <a:lnTo>
                    <a:pt x="1357144" y="1815798"/>
                  </a:lnTo>
                  <a:lnTo>
                    <a:pt x="1403047" y="1825353"/>
                  </a:lnTo>
                  <a:lnTo>
                    <a:pt x="1449383" y="1833690"/>
                  </a:lnTo>
                  <a:lnTo>
                    <a:pt x="1496137" y="1840792"/>
                  </a:lnTo>
                  <a:lnTo>
                    <a:pt x="1543291" y="1846642"/>
                  </a:lnTo>
                  <a:lnTo>
                    <a:pt x="1590827" y="1851223"/>
                  </a:lnTo>
                  <a:lnTo>
                    <a:pt x="1638728" y="1854516"/>
                  </a:lnTo>
                  <a:lnTo>
                    <a:pt x="1686977" y="1856505"/>
                  </a:lnTo>
                  <a:lnTo>
                    <a:pt x="1735550" y="1857171"/>
                  </a:lnTo>
                  <a:lnTo>
                    <a:pt x="1735550" y="0"/>
                  </a:lnTo>
                  <a:close/>
                </a:path>
              </a:pathLst>
            </a:custGeom>
            <a:solidFill>
              <a:srgbClr val="FED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178579" y="0"/>
              <a:ext cx="1109980" cy="1231265"/>
            </a:xfrm>
            <a:custGeom>
              <a:avLst/>
              <a:gdLst/>
              <a:ahLst/>
              <a:cxnLst/>
              <a:rect l="l" t="t" r="r" b="b"/>
              <a:pathLst>
                <a:path w="1109980" h="1231265">
                  <a:moveTo>
                    <a:pt x="1109421" y="0"/>
                  </a:moveTo>
                  <a:lnTo>
                    <a:pt x="6841" y="0"/>
                  </a:lnTo>
                  <a:lnTo>
                    <a:pt x="4072" y="25906"/>
                  </a:lnTo>
                  <a:lnTo>
                    <a:pt x="1024" y="73508"/>
                  </a:lnTo>
                  <a:lnTo>
                    <a:pt x="0" y="121632"/>
                  </a:lnTo>
                  <a:lnTo>
                    <a:pt x="1024" y="169756"/>
                  </a:lnTo>
                  <a:lnTo>
                    <a:pt x="4072" y="217357"/>
                  </a:lnTo>
                  <a:lnTo>
                    <a:pt x="9099" y="264392"/>
                  </a:lnTo>
                  <a:lnTo>
                    <a:pt x="16066" y="310820"/>
                  </a:lnTo>
                  <a:lnTo>
                    <a:pt x="24930" y="356599"/>
                  </a:lnTo>
                  <a:lnTo>
                    <a:pt x="35650" y="401689"/>
                  </a:lnTo>
                  <a:lnTo>
                    <a:pt x="48184" y="446046"/>
                  </a:lnTo>
                  <a:lnTo>
                    <a:pt x="62490" y="489630"/>
                  </a:lnTo>
                  <a:lnTo>
                    <a:pt x="78528" y="532399"/>
                  </a:lnTo>
                  <a:lnTo>
                    <a:pt x="96254" y="574312"/>
                  </a:lnTo>
                  <a:lnTo>
                    <a:pt x="115628" y="615326"/>
                  </a:lnTo>
                  <a:lnTo>
                    <a:pt x="136608" y="655400"/>
                  </a:lnTo>
                  <a:lnTo>
                    <a:pt x="159152" y="694492"/>
                  </a:lnTo>
                  <a:lnTo>
                    <a:pt x="183219" y="732562"/>
                  </a:lnTo>
                  <a:lnTo>
                    <a:pt x="208767" y="769566"/>
                  </a:lnTo>
                  <a:lnTo>
                    <a:pt x="235755" y="805464"/>
                  </a:lnTo>
                  <a:lnTo>
                    <a:pt x="264141" y="840214"/>
                  </a:lnTo>
                  <a:lnTo>
                    <a:pt x="293882" y="873775"/>
                  </a:lnTo>
                  <a:lnTo>
                    <a:pt x="324939" y="906104"/>
                  </a:lnTo>
                  <a:lnTo>
                    <a:pt x="357268" y="937160"/>
                  </a:lnTo>
                  <a:lnTo>
                    <a:pt x="390828" y="966901"/>
                  </a:lnTo>
                  <a:lnTo>
                    <a:pt x="425579" y="995286"/>
                  </a:lnTo>
                  <a:lnTo>
                    <a:pt x="461477" y="1022274"/>
                  </a:lnTo>
                  <a:lnTo>
                    <a:pt x="498482" y="1047822"/>
                  </a:lnTo>
                  <a:lnTo>
                    <a:pt x="536552" y="1071889"/>
                  </a:lnTo>
                  <a:lnTo>
                    <a:pt x="575645" y="1094433"/>
                  </a:lnTo>
                  <a:lnTo>
                    <a:pt x="615719" y="1115413"/>
                  </a:lnTo>
                  <a:lnTo>
                    <a:pt x="656734" y="1134787"/>
                  </a:lnTo>
                  <a:lnTo>
                    <a:pt x="698647" y="1152513"/>
                  </a:lnTo>
                  <a:lnTo>
                    <a:pt x="741416" y="1168550"/>
                  </a:lnTo>
                  <a:lnTo>
                    <a:pt x="785001" y="1182857"/>
                  </a:lnTo>
                  <a:lnTo>
                    <a:pt x="829359" y="1195390"/>
                  </a:lnTo>
                  <a:lnTo>
                    <a:pt x="874449" y="1206110"/>
                  </a:lnTo>
                  <a:lnTo>
                    <a:pt x="920230" y="1214974"/>
                  </a:lnTo>
                  <a:lnTo>
                    <a:pt x="966659" y="1221941"/>
                  </a:lnTo>
                  <a:lnTo>
                    <a:pt x="1013694" y="1226969"/>
                  </a:lnTo>
                  <a:lnTo>
                    <a:pt x="1061296" y="1230016"/>
                  </a:lnTo>
                  <a:lnTo>
                    <a:pt x="1109421" y="1231041"/>
                  </a:lnTo>
                  <a:lnTo>
                    <a:pt x="1109421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0" y="3840990"/>
            <a:ext cx="1307465" cy="3244215"/>
            <a:chOff x="0" y="3840990"/>
            <a:chExt cx="1307465" cy="3244215"/>
          </a:xfrm>
        </p:grpSpPr>
        <p:sp>
          <p:nvSpPr>
            <p:cNvPr id="9" name="object 9" descr=""/>
            <p:cNvSpPr/>
            <p:nvPr/>
          </p:nvSpPr>
          <p:spPr>
            <a:xfrm>
              <a:off x="0" y="3840990"/>
              <a:ext cx="1307465" cy="3244215"/>
            </a:xfrm>
            <a:custGeom>
              <a:avLst/>
              <a:gdLst/>
              <a:ahLst/>
              <a:cxnLst/>
              <a:rect l="l" t="t" r="r" b="b"/>
              <a:pathLst>
                <a:path w="1307465" h="3244215">
                  <a:moveTo>
                    <a:pt x="0" y="0"/>
                  </a:moveTo>
                  <a:lnTo>
                    <a:pt x="0" y="3243692"/>
                  </a:lnTo>
                  <a:lnTo>
                    <a:pt x="21656" y="3239022"/>
                  </a:lnTo>
                  <a:lnTo>
                    <a:pt x="66503" y="3228027"/>
                  </a:lnTo>
                  <a:lnTo>
                    <a:pt x="110863" y="3215825"/>
                  </a:lnTo>
                  <a:lnTo>
                    <a:pt x="154719" y="3202436"/>
                  </a:lnTo>
                  <a:lnTo>
                    <a:pt x="198050" y="3187877"/>
                  </a:lnTo>
                  <a:lnTo>
                    <a:pt x="240840" y="3172168"/>
                  </a:lnTo>
                  <a:lnTo>
                    <a:pt x="283070" y="3155327"/>
                  </a:lnTo>
                  <a:lnTo>
                    <a:pt x="324721" y="3137372"/>
                  </a:lnTo>
                  <a:lnTo>
                    <a:pt x="365775" y="3118322"/>
                  </a:lnTo>
                  <a:lnTo>
                    <a:pt x="406213" y="3098194"/>
                  </a:lnTo>
                  <a:lnTo>
                    <a:pt x="446016" y="3077009"/>
                  </a:lnTo>
                  <a:lnTo>
                    <a:pt x="485168" y="3054783"/>
                  </a:lnTo>
                  <a:lnTo>
                    <a:pt x="523648" y="3031536"/>
                  </a:lnTo>
                  <a:lnTo>
                    <a:pt x="561439" y="3007285"/>
                  </a:lnTo>
                  <a:lnTo>
                    <a:pt x="598522" y="2982050"/>
                  </a:lnTo>
                  <a:lnTo>
                    <a:pt x="634879" y="2955849"/>
                  </a:lnTo>
                  <a:lnTo>
                    <a:pt x="670490" y="2928700"/>
                  </a:lnTo>
                  <a:lnTo>
                    <a:pt x="705339" y="2900622"/>
                  </a:lnTo>
                  <a:lnTo>
                    <a:pt x="739406" y="2871632"/>
                  </a:lnTo>
                  <a:lnTo>
                    <a:pt x="772673" y="2841751"/>
                  </a:lnTo>
                  <a:lnTo>
                    <a:pt x="805121" y="2810995"/>
                  </a:lnTo>
                  <a:lnTo>
                    <a:pt x="836732" y="2779384"/>
                  </a:lnTo>
                  <a:lnTo>
                    <a:pt x="867487" y="2746936"/>
                  </a:lnTo>
                  <a:lnTo>
                    <a:pt x="897369" y="2713669"/>
                  </a:lnTo>
                  <a:lnTo>
                    <a:pt x="926358" y="2679603"/>
                  </a:lnTo>
                  <a:lnTo>
                    <a:pt x="954436" y="2644754"/>
                  </a:lnTo>
                  <a:lnTo>
                    <a:pt x="981585" y="2609142"/>
                  </a:lnTo>
                  <a:lnTo>
                    <a:pt x="1007787" y="2572786"/>
                  </a:lnTo>
                  <a:lnTo>
                    <a:pt x="1033022" y="2535703"/>
                  </a:lnTo>
                  <a:lnTo>
                    <a:pt x="1057272" y="2497912"/>
                  </a:lnTo>
                  <a:lnTo>
                    <a:pt x="1080519" y="2459431"/>
                  </a:lnTo>
                  <a:lnTo>
                    <a:pt x="1102745" y="2420280"/>
                  </a:lnTo>
                  <a:lnTo>
                    <a:pt x="1123931" y="2380476"/>
                  </a:lnTo>
                  <a:lnTo>
                    <a:pt x="1144058" y="2340038"/>
                  </a:lnTo>
                  <a:lnTo>
                    <a:pt x="1163109" y="2298984"/>
                  </a:lnTo>
                  <a:lnTo>
                    <a:pt x="1181064" y="2257334"/>
                  </a:lnTo>
                  <a:lnTo>
                    <a:pt x="1197905" y="2215104"/>
                  </a:lnTo>
                  <a:lnTo>
                    <a:pt x="1213614" y="2172314"/>
                  </a:lnTo>
                  <a:lnTo>
                    <a:pt x="1228172" y="2128982"/>
                  </a:lnTo>
                  <a:lnTo>
                    <a:pt x="1241561" y="2085127"/>
                  </a:lnTo>
                  <a:lnTo>
                    <a:pt x="1253763" y="2040767"/>
                  </a:lnTo>
                  <a:lnTo>
                    <a:pt x="1264759" y="1995920"/>
                  </a:lnTo>
                  <a:lnTo>
                    <a:pt x="1274530" y="1950605"/>
                  </a:lnTo>
                  <a:lnTo>
                    <a:pt x="1283058" y="1904841"/>
                  </a:lnTo>
                  <a:lnTo>
                    <a:pt x="1290324" y="1858645"/>
                  </a:lnTo>
                  <a:lnTo>
                    <a:pt x="1296311" y="1812037"/>
                  </a:lnTo>
                  <a:lnTo>
                    <a:pt x="1301000" y="1765034"/>
                  </a:lnTo>
                  <a:lnTo>
                    <a:pt x="1304372" y="1717656"/>
                  </a:lnTo>
                  <a:lnTo>
                    <a:pt x="1306408" y="1669920"/>
                  </a:lnTo>
                  <a:lnTo>
                    <a:pt x="1307091" y="1621846"/>
                  </a:lnTo>
                  <a:lnTo>
                    <a:pt x="1306408" y="1573771"/>
                  </a:lnTo>
                  <a:lnTo>
                    <a:pt x="1304372" y="1526035"/>
                  </a:lnTo>
                  <a:lnTo>
                    <a:pt x="1301000" y="1478657"/>
                  </a:lnTo>
                  <a:lnTo>
                    <a:pt x="1296311" y="1431654"/>
                  </a:lnTo>
                  <a:lnTo>
                    <a:pt x="1290324" y="1385046"/>
                  </a:lnTo>
                  <a:lnTo>
                    <a:pt x="1283058" y="1338851"/>
                  </a:lnTo>
                  <a:lnTo>
                    <a:pt x="1274530" y="1293086"/>
                  </a:lnTo>
                  <a:lnTo>
                    <a:pt x="1264759" y="1247771"/>
                  </a:lnTo>
                  <a:lnTo>
                    <a:pt x="1253763" y="1202925"/>
                  </a:lnTo>
                  <a:lnTo>
                    <a:pt x="1241561" y="1158565"/>
                  </a:lnTo>
                  <a:lnTo>
                    <a:pt x="1228172" y="1114709"/>
                  </a:lnTo>
                  <a:lnTo>
                    <a:pt x="1213614" y="1071377"/>
                  </a:lnTo>
                  <a:lnTo>
                    <a:pt x="1197905" y="1028587"/>
                  </a:lnTo>
                  <a:lnTo>
                    <a:pt x="1181064" y="986358"/>
                  </a:lnTo>
                  <a:lnTo>
                    <a:pt x="1163109" y="944707"/>
                  </a:lnTo>
                  <a:lnTo>
                    <a:pt x="1144058" y="903653"/>
                  </a:lnTo>
                  <a:lnTo>
                    <a:pt x="1123931" y="863215"/>
                  </a:lnTo>
                  <a:lnTo>
                    <a:pt x="1102745" y="823411"/>
                  </a:lnTo>
                  <a:lnTo>
                    <a:pt x="1080519" y="784260"/>
                  </a:lnTo>
                  <a:lnTo>
                    <a:pt x="1057272" y="745780"/>
                  </a:lnTo>
                  <a:lnTo>
                    <a:pt x="1033022" y="707989"/>
                  </a:lnTo>
                  <a:lnTo>
                    <a:pt x="1007787" y="670906"/>
                  </a:lnTo>
                  <a:lnTo>
                    <a:pt x="981585" y="634549"/>
                  </a:lnTo>
                  <a:lnTo>
                    <a:pt x="954436" y="598937"/>
                  </a:lnTo>
                  <a:lnTo>
                    <a:pt x="926358" y="564089"/>
                  </a:lnTo>
                  <a:lnTo>
                    <a:pt x="897369" y="530022"/>
                  </a:lnTo>
                  <a:lnTo>
                    <a:pt x="867487" y="496755"/>
                  </a:lnTo>
                  <a:lnTo>
                    <a:pt x="836732" y="464307"/>
                  </a:lnTo>
                  <a:lnTo>
                    <a:pt x="805121" y="432696"/>
                  </a:lnTo>
                  <a:lnTo>
                    <a:pt x="772673" y="401941"/>
                  </a:lnTo>
                  <a:lnTo>
                    <a:pt x="739406" y="372059"/>
                  </a:lnTo>
                  <a:lnTo>
                    <a:pt x="705339" y="343070"/>
                  </a:lnTo>
                  <a:lnTo>
                    <a:pt x="670490" y="314992"/>
                  </a:lnTo>
                  <a:lnTo>
                    <a:pt x="634879" y="287842"/>
                  </a:lnTo>
                  <a:lnTo>
                    <a:pt x="598522" y="261641"/>
                  </a:lnTo>
                  <a:lnTo>
                    <a:pt x="561439" y="236406"/>
                  </a:lnTo>
                  <a:lnTo>
                    <a:pt x="523648" y="212156"/>
                  </a:lnTo>
                  <a:lnTo>
                    <a:pt x="485168" y="188908"/>
                  </a:lnTo>
                  <a:lnTo>
                    <a:pt x="446016" y="166683"/>
                  </a:lnTo>
                  <a:lnTo>
                    <a:pt x="406213" y="145497"/>
                  </a:lnTo>
                  <a:lnTo>
                    <a:pt x="365775" y="125370"/>
                  </a:lnTo>
                  <a:lnTo>
                    <a:pt x="324721" y="106319"/>
                  </a:lnTo>
                  <a:lnTo>
                    <a:pt x="283070" y="88364"/>
                  </a:lnTo>
                  <a:lnTo>
                    <a:pt x="240840" y="71523"/>
                  </a:lnTo>
                  <a:lnTo>
                    <a:pt x="198050" y="55814"/>
                  </a:lnTo>
                  <a:lnTo>
                    <a:pt x="154719" y="41256"/>
                  </a:lnTo>
                  <a:lnTo>
                    <a:pt x="110863" y="27866"/>
                  </a:lnTo>
                  <a:lnTo>
                    <a:pt x="66503" y="15665"/>
                  </a:lnTo>
                  <a:lnTo>
                    <a:pt x="21656" y="4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4452764"/>
              <a:ext cx="717550" cy="2020570"/>
            </a:xfrm>
            <a:custGeom>
              <a:avLst/>
              <a:gdLst/>
              <a:ahLst/>
              <a:cxnLst/>
              <a:rect l="l" t="t" r="r" b="b"/>
              <a:pathLst>
                <a:path w="717550" h="2020570">
                  <a:moveTo>
                    <a:pt x="0" y="0"/>
                  </a:moveTo>
                  <a:lnTo>
                    <a:pt x="0" y="2020153"/>
                  </a:lnTo>
                  <a:lnTo>
                    <a:pt x="11386" y="2016308"/>
                  </a:lnTo>
                  <a:lnTo>
                    <a:pt x="53547" y="2000039"/>
                  </a:lnTo>
                  <a:lnTo>
                    <a:pt x="94827" y="1982063"/>
                  </a:lnTo>
                  <a:lnTo>
                    <a:pt x="135182" y="1962422"/>
                  </a:lnTo>
                  <a:lnTo>
                    <a:pt x="174568" y="1941161"/>
                  </a:lnTo>
                  <a:lnTo>
                    <a:pt x="212942" y="1918322"/>
                  </a:lnTo>
                  <a:lnTo>
                    <a:pt x="250261" y="1893950"/>
                  </a:lnTo>
                  <a:lnTo>
                    <a:pt x="286480" y="1868087"/>
                  </a:lnTo>
                  <a:lnTo>
                    <a:pt x="321557" y="1840778"/>
                  </a:lnTo>
                  <a:lnTo>
                    <a:pt x="355449" y="1812065"/>
                  </a:lnTo>
                  <a:lnTo>
                    <a:pt x="388110" y="1781992"/>
                  </a:lnTo>
                  <a:lnTo>
                    <a:pt x="419499" y="1750603"/>
                  </a:lnTo>
                  <a:lnTo>
                    <a:pt x="449572" y="1717941"/>
                  </a:lnTo>
                  <a:lnTo>
                    <a:pt x="478285" y="1684050"/>
                  </a:lnTo>
                  <a:lnTo>
                    <a:pt x="505594" y="1648973"/>
                  </a:lnTo>
                  <a:lnTo>
                    <a:pt x="531457" y="1612753"/>
                  </a:lnTo>
                  <a:lnTo>
                    <a:pt x="555829" y="1575435"/>
                  </a:lnTo>
                  <a:lnTo>
                    <a:pt x="578668" y="1537061"/>
                  </a:lnTo>
                  <a:lnTo>
                    <a:pt x="599929" y="1497675"/>
                  </a:lnTo>
                  <a:lnTo>
                    <a:pt x="619570" y="1457320"/>
                  </a:lnTo>
                  <a:lnTo>
                    <a:pt x="637547" y="1416040"/>
                  </a:lnTo>
                  <a:lnTo>
                    <a:pt x="653816" y="1373879"/>
                  </a:lnTo>
                  <a:lnTo>
                    <a:pt x="668333" y="1330880"/>
                  </a:lnTo>
                  <a:lnTo>
                    <a:pt x="681056" y="1287086"/>
                  </a:lnTo>
                  <a:lnTo>
                    <a:pt x="691941" y="1242541"/>
                  </a:lnTo>
                  <a:lnTo>
                    <a:pt x="700945" y="1197288"/>
                  </a:lnTo>
                  <a:lnTo>
                    <a:pt x="708023" y="1151371"/>
                  </a:lnTo>
                  <a:lnTo>
                    <a:pt x="713133" y="1104833"/>
                  </a:lnTo>
                  <a:lnTo>
                    <a:pt x="716230" y="1057718"/>
                  </a:lnTo>
                  <a:lnTo>
                    <a:pt x="717273" y="1010070"/>
                  </a:lnTo>
                  <a:lnTo>
                    <a:pt x="716230" y="962422"/>
                  </a:lnTo>
                  <a:lnTo>
                    <a:pt x="713133" y="915308"/>
                  </a:lnTo>
                  <a:lnTo>
                    <a:pt x="708023" y="868772"/>
                  </a:lnTo>
                  <a:lnTo>
                    <a:pt x="700945" y="822856"/>
                  </a:lnTo>
                  <a:lnTo>
                    <a:pt x="691941" y="777604"/>
                  </a:lnTo>
                  <a:lnTo>
                    <a:pt x="681056" y="733059"/>
                  </a:lnTo>
                  <a:lnTo>
                    <a:pt x="668333" y="689266"/>
                  </a:lnTo>
                  <a:lnTo>
                    <a:pt x="653816" y="646267"/>
                  </a:lnTo>
                  <a:lnTo>
                    <a:pt x="637547" y="604107"/>
                  </a:lnTo>
                  <a:lnTo>
                    <a:pt x="619570" y="562828"/>
                  </a:lnTo>
                  <a:lnTo>
                    <a:pt x="599929" y="522473"/>
                  </a:lnTo>
                  <a:lnTo>
                    <a:pt x="578668" y="483088"/>
                  </a:lnTo>
                  <a:lnTo>
                    <a:pt x="555829" y="444714"/>
                  </a:lnTo>
                  <a:lnTo>
                    <a:pt x="531457" y="407396"/>
                  </a:lnTo>
                  <a:lnTo>
                    <a:pt x="505594" y="371177"/>
                  </a:lnTo>
                  <a:lnTo>
                    <a:pt x="478285" y="336100"/>
                  </a:lnTo>
                  <a:lnTo>
                    <a:pt x="449572" y="302209"/>
                  </a:lnTo>
                  <a:lnTo>
                    <a:pt x="419499" y="269547"/>
                  </a:lnTo>
                  <a:lnTo>
                    <a:pt x="388110" y="238159"/>
                  </a:lnTo>
                  <a:lnTo>
                    <a:pt x="355449" y="208086"/>
                  </a:lnTo>
                  <a:lnTo>
                    <a:pt x="321557" y="179374"/>
                  </a:lnTo>
                  <a:lnTo>
                    <a:pt x="286480" y="152064"/>
                  </a:lnTo>
                  <a:lnTo>
                    <a:pt x="250261" y="126202"/>
                  </a:lnTo>
                  <a:lnTo>
                    <a:pt x="212942" y="101830"/>
                  </a:lnTo>
                  <a:lnTo>
                    <a:pt x="174568" y="78991"/>
                  </a:lnTo>
                  <a:lnTo>
                    <a:pt x="135182" y="57730"/>
                  </a:lnTo>
                  <a:lnTo>
                    <a:pt x="94827" y="38089"/>
                  </a:lnTo>
                  <a:lnTo>
                    <a:pt x="53547" y="20113"/>
                  </a:lnTo>
                  <a:lnTo>
                    <a:pt x="11386" y="38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82139" cy="1510030"/>
            <a:chOff x="0" y="0"/>
            <a:chExt cx="1882139" cy="151003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82139" cy="1510030"/>
            </a:xfrm>
            <a:custGeom>
              <a:avLst/>
              <a:gdLst/>
              <a:ahLst/>
              <a:cxnLst/>
              <a:rect l="l" t="t" r="r" b="b"/>
              <a:pathLst>
                <a:path w="1882139" h="1510030">
                  <a:moveTo>
                    <a:pt x="1882062" y="0"/>
                  </a:moveTo>
                  <a:lnTo>
                    <a:pt x="0" y="0"/>
                  </a:lnTo>
                  <a:lnTo>
                    <a:pt x="0" y="1463169"/>
                  </a:lnTo>
                  <a:lnTo>
                    <a:pt x="45720" y="1474029"/>
                  </a:lnTo>
                  <a:lnTo>
                    <a:pt x="91072" y="1483309"/>
                  </a:lnTo>
                  <a:lnTo>
                    <a:pt x="136907" y="1491221"/>
                  </a:lnTo>
                  <a:lnTo>
                    <a:pt x="183203" y="1497745"/>
                  </a:lnTo>
                  <a:lnTo>
                    <a:pt x="229938" y="1502857"/>
                  </a:lnTo>
                  <a:lnTo>
                    <a:pt x="277089" y="1506536"/>
                  </a:lnTo>
                  <a:lnTo>
                    <a:pt x="324635" y="1508760"/>
                  </a:lnTo>
                  <a:lnTo>
                    <a:pt x="372553" y="1509506"/>
                  </a:lnTo>
                  <a:lnTo>
                    <a:pt x="420471" y="1508760"/>
                  </a:lnTo>
                  <a:lnTo>
                    <a:pt x="468016" y="1506536"/>
                  </a:lnTo>
                  <a:lnTo>
                    <a:pt x="515168" y="1502857"/>
                  </a:lnTo>
                  <a:lnTo>
                    <a:pt x="561902" y="1497745"/>
                  </a:lnTo>
                  <a:lnTo>
                    <a:pt x="608198" y="1491221"/>
                  </a:lnTo>
                  <a:lnTo>
                    <a:pt x="654034" y="1483309"/>
                  </a:lnTo>
                  <a:lnTo>
                    <a:pt x="699386" y="1474029"/>
                  </a:lnTo>
                  <a:lnTo>
                    <a:pt x="744233" y="1463404"/>
                  </a:lnTo>
                  <a:lnTo>
                    <a:pt x="788554" y="1451457"/>
                  </a:lnTo>
                  <a:lnTo>
                    <a:pt x="832325" y="1438209"/>
                  </a:lnTo>
                  <a:lnTo>
                    <a:pt x="875524" y="1423682"/>
                  </a:lnTo>
                  <a:lnTo>
                    <a:pt x="918131" y="1407899"/>
                  </a:lnTo>
                  <a:lnTo>
                    <a:pt x="960122" y="1390882"/>
                  </a:lnTo>
                  <a:lnTo>
                    <a:pt x="1001475" y="1372652"/>
                  </a:lnTo>
                  <a:lnTo>
                    <a:pt x="1042169" y="1353232"/>
                  </a:lnTo>
                  <a:lnTo>
                    <a:pt x="1082181" y="1332644"/>
                  </a:lnTo>
                  <a:lnTo>
                    <a:pt x="1121489" y="1310909"/>
                  </a:lnTo>
                  <a:lnTo>
                    <a:pt x="1160070" y="1288052"/>
                  </a:lnTo>
                  <a:lnTo>
                    <a:pt x="1197904" y="1264092"/>
                  </a:lnTo>
                  <a:lnTo>
                    <a:pt x="1234968" y="1239052"/>
                  </a:lnTo>
                  <a:lnTo>
                    <a:pt x="1271239" y="1212956"/>
                  </a:lnTo>
                  <a:lnTo>
                    <a:pt x="1306696" y="1185823"/>
                  </a:lnTo>
                  <a:lnTo>
                    <a:pt x="1341316" y="1157677"/>
                  </a:lnTo>
                  <a:lnTo>
                    <a:pt x="1375078" y="1128540"/>
                  </a:lnTo>
                  <a:lnTo>
                    <a:pt x="1407959" y="1098434"/>
                  </a:lnTo>
                  <a:lnTo>
                    <a:pt x="1439937" y="1067381"/>
                  </a:lnTo>
                  <a:lnTo>
                    <a:pt x="1470990" y="1035403"/>
                  </a:lnTo>
                  <a:lnTo>
                    <a:pt x="1501096" y="1002522"/>
                  </a:lnTo>
                  <a:lnTo>
                    <a:pt x="1530233" y="968760"/>
                  </a:lnTo>
                  <a:lnTo>
                    <a:pt x="1558379" y="934140"/>
                  </a:lnTo>
                  <a:lnTo>
                    <a:pt x="1585511" y="898683"/>
                  </a:lnTo>
                  <a:lnTo>
                    <a:pt x="1611608" y="862412"/>
                  </a:lnTo>
                  <a:lnTo>
                    <a:pt x="1636648" y="825348"/>
                  </a:lnTo>
                  <a:lnTo>
                    <a:pt x="1660607" y="787515"/>
                  </a:lnTo>
                  <a:lnTo>
                    <a:pt x="1683465" y="748933"/>
                  </a:lnTo>
                  <a:lnTo>
                    <a:pt x="1705199" y="709625"/>
                  </a:lnTo>
                  <a:lnTo>
                    <a:pt x="1725787" y="669613"/>
                  </a:lnTo>
                  <a:lnTo>
                    <a:pt x="1745207" y="628919"/>
                  </a:lnTo>
                  <a:lnTo>
                    <a:pt x="1763437" y="587566"/>
                  </a:lnTo>
                  <a:lnTo>
                    <a:pt x="1780455" y="545575"/>
                  </a:lnTo>
                  <a:lnTo>
                    <a:pt x="1796238" y="502969"/>
                  </a:lnTo>
                  <a:lnTo>
                    <a:pt x="1810765" y="459769"/>
                  </a:lnTo>
                  <a:lnTo>
                    <a:pt x="1824013" y="415998"/>
                  </a:lnTo>
                  <a:lnTo>
                    <a:pt x="1835960" y="371677"/>
                  </a:lnTo>
                  <a:lnTo>
                    <a:pt x="1846585" y="326830"/>
                  </a:lnTo>
                  <a:lnTo>
                    <a:pt x="1855865" y="281478"/>
                  </a:lnTo>
                  <a:lnTo>
                    <a:pt x="1863777" y="235643"/>
                  </a:lnTo>
                  <a:lnTo>
                    <a:pt x="1870301" y="189347"/>
                  </a:lnTo>
                  <a:lnTo>
                    <a:pt x="1875413" y="142612"/>
                  </a:lnTo>
                  <a:lnTo>
                    <a:pt x="1879092" y="95461"/>
                  </a:lnTo>
                  <a:lnTo>
                    <a:pt x="1881316" y="47915"/>
                  </a:lnTo>
                  <a:lnTo>
                    <a:pt x="1882062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45565" cy="973455"/>
            </a:xfrm>
            <a:custGeom>
              <a:avLst/>
              <a:gdLst/>
              <a:ahLst/>
              <a:cxnLst/>
              <a:rect l="l" t="t" r="r" b="b"/>
              <a:pathLst>
                <a:path w="1345565" h="973455">
                  <a:moveTo>
                    <a:pt x="0" y="0"/>
                  </a:moveTo>
                  <a:lnTo>
                    <a:pt x="0" y="899014"/>
                  </a:lnTo>
                  <a:lnTo>
                    <a:pt x="4432" y="900951"/>
                  </a:lnTo>
                  <a:lnTo>
                    <a:pt x="47510" y="917382"/>
                  </a:lnTo>
                  <a:lnTo>
                    <a:pt x="91538" y="931803"/>
                  </a:lnTo>
                  <a:lnTo>
                    <a:pt x="136462" y="944158"/>
                  </a:lnTo>
                  <a:lnTo>
                    <a:pt x="182224" y="954392"/>
                  </a:lnTo>
                  <a:lnTo>
                    <a:pt x="228771" y="962449"/>
                  </a:lnTo>
                  <a:lnTo>
                    <a:pt x="276045" y="968273"/>
                  </a:lnTo>
                  <a:lnTo>
                    <a:pt x="323991" y="971808"/>
                  </a:lnTo>
                  <a:lnTo>
                    <a:pt x="372554" y="972999"/>
                  </a:lnTo>
                  <a:lnTo>
                    <a:pt x="421117" y="971808"/>
                  </a:lnTo>
                  <a:lnTo>
                    <a:pt x="469063" y="968273"/>
                  </a:lnTo>
                  <a:lnTo>
                    <a:pt x="516337" y="962449"/>
                  </a:lnTo>
                  <a:lnTo>
                    <a:pt x="562884" y="954392"/>
                  </a:lnTo>
                  <a:lnTo>
                    <a:pt x="608646" y="944158"/>
                  </a:lnTo>
                  <a:lnTo>
                    <a:pt x="653570" y="931803"/>
                  </a:lnTo>
                  <a:lnTo>
                    <a:pt x="697598" y="917382"/>
                  </a:lnTo>
                  <a:lnTo>
                    <a:pt x="740676" y="900951"/>
                  </a:lnTo>
                  <a:lnTo>
                    <a:pt x="782747" y="882566"/>
                  </a:lnTo>
                  <a:lnTo>
                    <a:pt x="823755" y="862283"/>
                  </a:lnTo>
                  <a:lnTo>
                    <a:pt x="863646" y="840157"/>
                  </a:lnTo>
                  <a:lnTo>
                    <a:pt x="902363" y="816243"/>
                  </a:lnTo>
                  <a:lnTo>
                    <a:pt x="939850" y="790599"/>
                  </a:lnTo>
                  <a:lnTo>
                    <a:pt x="976052" y="763279"/>
                  </a:lnTo>
                  <a:lnTo>
                    <a:pt x="1010913" y="734340"/>
                  </a:lnTo>
                  <a:lnTo>
                    <a:pt x="1044378" y="703836"/>
                  </a:lnTo>
                  <a:lnTo>
                    <a:pt x="1076389" y="671824"/>
                  </a:lnTo>
                  <a:lnTo>
                    <a:pt x="1106893" y="638360"/>
                  </a:lnTo>
                  <a:lnTo>
                    <a:pt x="1135832" y="603499"/>
                  </a:lnTo>
                  <a:lnTo>
                    <a:pt x="1163152" y="567297"/>
                  </a:lnTo>
                  <a:lnTo>
                    <a:pt x="1188797" y="529810"/>
                  </a:lnTo>
                  <a:lnTo>
                    <a:pt x="1212710" y="491093"/>
                  </a:lnTo>
                  <a:lnTo>
                    <a:pt x="1234836" y="451202"/>
                  </a:lnTo>
                  <a:lnTo>
                    <a:pt x="1255119" y="410193"/>
                  </a:lnTo>
                  <a:lnTo>
                    <a:pt x="1273504" y="368123"/>
                  </a:lnTo>
                  <a:lnTo>
                    <a:pt x="1289935" y="325045"/>
                  </a:lnTo>
                  <a:lnTo>
                    <a:pt x="1304356" y="281017"/>
                  </a:lnTo>
                  <a:lnTo>
                    <a:pt x="1316712" y="236093"/>
                  </a:lnTo>
                  <a:lnTo>
                    <a:pt x="1326945" y="190330"/>
                  </a:lnTo>
                  <a:lnTo>
                    <a:pt x="1335002" y="143784"/>
                  </a:lnTo>
                  <a:lnTo>
                    <a:pt x="1340826" y="96510"/>
                  </a:lnTo>
                  <a:lnTo>
                    <a:pt x="1344361" y="48563"/>
                  </a:lnTo>
                  <a:lnTo>
                    <a:pt x="134555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31761" y="336048"/>
            <a:ext cx="1173480" cy="1173480"/>
            <a:chOff x="16731761" y="336048"/>
            <a:chExt cx="1173480" cy="1173480"/>
          </a:xfrm>
        </p:grpSpPr>
        <p:sp>
          <p:nvSpPr>
            <p:cNvPr id="7" name="object 7" descr=""/>
            <p:cNvSpPr/>
            <p:nvPr/>
          </p:nvSpPr>
          <p:spPr>
            <a:xfrm>
              <a:off x="16731761" y="336048"/>
              <a:ext cx="1173480" cy="1173480"/>
            </a:xfrm>
            <a:custGeom>
              <a:avLst/>
              <a:gdLst/>
              <a:ahLst/>
              <a:cxnLst/>
              <a:rect l="l" t="t" r="r" b="b"/>
              <a:pathLst>
                <a:path w="1173480" h="1173480">
                  <a:moveTo>
                    <a:pt x="586727" y="0"/>
                  </a:moveTo>
                  <a:lnTo>
                    <a:pt x="538606" y="1944"/>
                  </a:lnTo>
                  <a:lnTo>
                    <a:pt x="491557" y="7679"/>
                  </a:lnTo>
                  <a:lnTo>
                    <a:pt x="445729" y="17051"/>
                  </a:lnTo>
                  <a:lnTo>
                    <a:pt x="401276" y="29911"/>
                  </a:lnTo>
                  <a:lnTo>
                    <a:pt x="358346" y="46107"/>
                  </a:lnTo>
                  <a:lnTo>
                    <a:pt x="317092" y="65489"/>
                  </a:lnTo>
                  <a:lnTo>
                    <a:pt x="277664" y="87905"/>
                  </a:lnTo>
                  <a:lnTo>
                    <a:pt x="240213" y="113204"/>
                  </a:lnTo>
                  <a:lnTo>
                    <a:pt x="204891" y="141235"/>
                  </a:lnTo>
                  <a:lnTo>
                    <a:pt x="171848" y="171848"/>
                  </a:lnTo>
                  <a:lnTo>
                    <a:pt x="141235" y="204891"/>
                  </a:lnTo>
                  <a:lnTo>
                    <a:pt x="113204" y="240213"/>
                  </a:lnTo>
                  <a:lnTo>
                    <a:pt x="87905" y="277664"/>
                  </a:lnTo>
                  <a:lnTo>
                    <a:pt x="65489" y="317092"/>
                  </a:lnTo>
                  <a:lnTo>
                    <a:pt x="46107" y="358346"/>
                  </a:lnTo>
                  <a:lnTo>
                    <a:pt x="29911" y="401276"/>
                  </a:lnTo>
                  <a:lnTo>
                    <a:pt x="17051" y="445729"/>
                  </a:lnTo>
                  <a:lnTo>
                    <a:pt x="7679" y="491557"/>
                  </a:lnTo>
                  <a:lnTo>
                    <a:pt x="1944" y="538606"/>
                  </a:lnTo>
                  <a:lnTo>
                    <a:pt x="0" y="586727"/>
                  </a:lnTo>
                  <a:lnTo>
                    <a:pt x="1944" y="634848"/>
                  </a:lnTo>
                  <a:lnTo>
                    <a:pt x="7679" y="681897"/>
                  </a:lnTo>
                  <a:lnTo>
                    <a:pt x="17051" y="727724"/>
                  </a:lnTo>
                  <a:lnTo>
                    <a:pt x="29911" y="772178"/>
                  </a:lnTo>
                  <a:lnTo>
                    <a:pt x="46107" y="815108"/>
                  </a:lnTo>
                  <a:lnTo>
                    <a:pt x="65489" y="856362"/>
                  </a:lnTo>
                  <a:lnTo>
                    <a:pt x="87905" y="895790"/>
                  </a:lnTo>
                  <a:lnTo>
                    <a:pt x="113204" y="933240"/>
                  </a:lnTo>
                  <a:lnTo>
                    <a:pt x="141235" y="968563"/>
                  </a:lnTo>
                  <a:lnTo>
                    <a:pt x="171848" y="1001606"/>
                  </a:lnTo>
                  <a:lnTo>
                    <a:pt x="204891" y="1032218"/>
                  </a:lnTo>
                  <a:lnTo>
                    <a:pt x="240213" y="1060250"/>
                  </a:lnTo>
                  <a:lnTo>
                    <a:pt x="277664" y="1085549"/>
                  </a:lnTo>
                  <a:lnTo>
                    <a:pt x="317092" y="1107965"/>
                  </a:lnTo>
                  <a:lnTo>
                    <a:pt x="358346" y="1127346"/>
                  </a:lnTo>
                  <a:lnTo>
                    <a:pt x="401276" y="1143542"/>
                  </a:lnTo>
                  <a:lnTo>
                    <a:pt x="445729" y="1156402"/>
                  </a:lnTo>
                  <a:lnTo>
                    <a:pt x="491557" y="1165775"/>
                  </a:lnTo>
                  <a:lnTo>
                    <a:pt x="538606" y="1171509"/>
                  </a:lnTo>
                  <a:lnTo>
                    <a:pt x="586727" y="1173454"/>
                  </a:lnTo>
                  <a:lnTo>
                    <a:pt x="634848" y="1171509"/>
                  </a:lnTo>
                  <a:lnTo>
                    <a:pt x="681897" y="1165775"/>
                  </a:lnTo>
                  <a:lnTo>
                    <a:pt x="727724" y="1156402"/>
                  </a:lnTo>
                  <a:lnTo>
                    <a:pt x="772178" y="1143542"/>
                  </a:lnTo>
                  <a:lnTo>
                    <a:pt x="815108" y="1127346"/>
                  </a:lnTo>
                  <a:lnTo>
                    <a:pt x="856362" y="1107965"/>
                  </a:lnTo>
                  <a:lnTo>
                    <a:pt x="895790" y="1085549"/>
                  </a:lnTo>
                  <a:lnTo>
                    <a:pt x="933240" y="1060250"/>
                  </a:lnTo>
                  <a:lnTo>
                    <a:pt x="968563" y="1032218"/>
                  </a:lnTo>
                  <a:lnTo>
                    <a:pt x="1001606" y="1001606"/>
                  </a:lnTo>
                  <a:lnTo>
                    <a:pt x="1032218" y="968563"/>
                  </a:lnTo>
                  <a:lnTo>
                    <a:pt x="1060250" y="933240"/>
                  </a:lnTo>
                  <a:lnTo>
                    <a:pt x="1085549" y="895790"/>
                  </a:lnTo>
                  <a:lnTo>
                    <a:pt x="1107965" y="856362"/>
                  </a:lnTo>
                  <a:lnTo>
                    <a:pt x="1127346" y="815108"/>
                  </a:lnTo>
                  <a:lnTo>
                    <a:pt x="1143542" y="772178"/>
                  </a:lnTo>
                  <a:lnTo>
                    <a:pt x="1156402" y="727724"/>
                  </a:lnTo>
                  <a:lnTo>
                    <a:pt x="1165775" y="681897"/>
                  </a:lnTo>
                  <a:lnTo>
                    <a:pt x="1171509" y="634848"/>
                  </a:lnTo>
                  <a:lnTo>
                    <a:pt x="1173454" y="586727"/>
                  </a:lnTo>
                  <a:lnTo>
                    <a:pt x="1171509" y="538606"/>
                  </a:lnTo>
                  <a:lnTo>
                    <a:pt x="1165775" y="491557"/>
                  </a:lnTo>
                  <a:lnTo>
                    <a:pt x="1156402" y="445729"/>
                  </a:lnTo>
                  <a:lnTo>
                    <a:pt x="1143542" y="401276"/>
                  </a:lnTo>
                  <a:lnTo>
                    <a:pt x="1127346" y="358346"/>
                  </a:lnTo>
                  <a:lnTo>
                    <a:pt x="1107965" y="317092"/>
                  </a:lnTo>
                  <a:lnTo>
                    <a:pt x="1085549" y="277664"/>
                  </a:lnTo>
                  <a:lnTo>
                    <a:pt x="1060250" y="240213"/>
                  </a:lnTo>
                  <a:lnTo>
                    <a:pt x="1032218" y="204891"/>
                  </a:lnTo>
                  <a:lnTo>
                    <a:pt x="1001606" y="171848"/>
                  </a:lnTo>
                  <a:lnTo>
                    <a:pt x="968563" y="141235"/>
                  </a:lnTo>
                  <a:lnTo>
                    <a:pt x="933240" y="113204"/>
                  </a:lnTo>
                  <a:lnTo>
                    <a:pt x="895790" y="87905"/>
                  </a:lnTo>
                  <a:lnTo>
                    <a:pt x="856362" y="65489"/>
                  </a:lnTo>
                  <a:lnTo>
                    <a:pt x="815108" y="46107"/>
                  </a:lnTo>
                  <a:lnTo>
                    <a:pt x="772178" y="29911"/>
                  </a:lnTo>
                  <a:lnTo>
                    <a:pt x="727724" y="17051"/>
                  </a:lnTo>
                  <a:lnTo>
                    <a:pt x="681897" y="7679"/>
                  </a:lnTo>
                  <a:lnTo>
                    <a:pt x="634848" y="1944"/>
                  </a:lnTo>
                  <a:lnTo>
                    <a:pt x="586727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940295" y="544578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19" h="756919">
                  <a:moveTo>
                    <a:pt x="378193" y="0"/>
                  </a:moveTo>
                  <a:lnTo>
                    <a:pt x="330754" y="2946"/>
                  </a:lnTo>
                  <a:lnTo>
                    <a:pt x="285074" y="11550"/>
                  </a:lnTo>
                  <a:lnTo>
                    <a:pt x="241506" y="25457"/>
                  </a:lnTo>
                  <a:lnTo>
                    <a:pt x="200405" y="44312"/>
                  </a:lnTo>
                  <a:lnTo>
                    <a:pt x="162126" y="67761"/>
                  </a:lnTo>
                  <a:lnTo>
                    <a:pt x="127022" y="95449"/>
                  </a:lnTo>
                  <a:lnTo>
                    <a:pt x="95449" y="127022"/>
                  </a:lnTo>
                  <a:lnTo>
                    <a:pt x="67761" y="162126"/>
                  </a:lnTo>
                  <a:lnTo>
                    <a:pt x="44312" y="200405"/>
                  </a:lnTo>
                  <a:lnTo>
                    <a:pt x="25457" y="241506"/>
                  </a:lnTo>
                  <a:lnTo>
                    <a:pt x="11550" y="285074"/>
                  </a:lnTo>
                  <a:lnTo>
                    <a:pt x="2946" y="330754"/>
                  </a:lnTo>
                  <a:lnTo>
                    <a:pt x="0" y="378193"/>
                  </a:lnTo>
                  <a:lnTo>
                    <a:pt x="2946" y="425634"/>
                  </a:lnTo>
                  <a:lnTo>
                    <a:pt x="11550" y="471316"/>
                  </a:lnTo>
                  <a:lnTo>
                    <a:pt x="25457" y="514885"/>
                  </a:lnTo>
                  <a:lnTo>
                    <a:pt x="44312" y="555986"/>
                  </a:lnTo>
                  <a:lnTo>
                    <a:pt x="67761" y="594266"/>
                  </a:lnTo>
                  <a:lnTo>
                    <a:pt x="95449" y="629369"/>
                  </a:lnTo>
                  <a:lnTo>
                    <a:pt x="127022" y="660941"/>
                  </a:lnTo>
                  <a:lnTo>
                    <a:pt x="162126" y="688628"/>
                  </a:lnTo>
                  <a:lnTo>
                    <a:pt x="200405" y="712076"/>
                  </a:lnTo>
                  <a:lnTo>
                    <a:pt x="241506" y="730930"/>
                  </a:lnTo>
                  <a:lnTo>
                    <a:pt x="285074" y="744836"/>
                  </a:lnTo>
                  <a:lnTo>
                    <a:pt x="330754" y="753440"/>
                  </a:lnTo>
                  <a:lnTo>
                    <a:pt x="378193" y="756386"/>
                  </a:lnTo>
                  <a:lnTo>
                    <a:pt x="425631" y="753440"/>
                  </a:lnTo>
                  <a:lnTo>
                    <a:pt x="471312" y="744836"/>
                  </a:lnTo>
                  <a:lnTo>
                    <a:pt x="514880" y="730930"/>
                  </a:lnTo>
                  <a:lnTo>
                    <a:pt x="555981" y="712076"/>
                  </a:lnTo>
                  <a:lnTo>
                    <a:pt x="594260" y="688628"/>
                  </a:lnTo>
                  <a:lnTo>
                    <a:pt x="629364" y="660941"/>
                  </a:lnTo>
                  <a:lnTo>
                    <a:pt x="660937" y="629369"/>
                  </a:lnTo>
                  <a:lnTo>
                    <a:pt x="688625" y="594266"/>
                  </a:lnTo>
                  <a:lnTo>
                    <a:pt x="712074" y="555986"/>
                  </a:lnTo>
                  <a:lnTo>
                    <a:pt x="730929" y="514885"/>
                  </a:lnTo>
                  <a:lnTo>
                    <a:pt x="744835" y="471316"/>
                  </a:lnTo>
                  <a:lnTo>
                    <a:pt x="753439" y="425634"/>
                  </a:lnTo>
                  <a:lnTo>
                    <a:pt x="756386" y="378193"/>
                  </a:lnTo>
                  <a:lnTo>
                    <a:pt x="753439" y="330754"/>
                  </a:lnTo>
                  <a:lnTo>
                    <a:pt x="744835" y="285074"/>
                  </a:lnTo>
                  <a:lnTo>
                    <a:pt x="730929" y="241506"/>
                  </a:lnTo>
                  <a:lnTo>
                    <a:pt x="712074" y="200405"/>
                  </a:lnTo>
                  <a:lnTo>
                    <a:pt x="688625" y="162126"/>
                  </a:lnTo>
                  <a:lnTo>
                    <a:pt x="660937" y="127022"/>
                  </a:lnTo>
                  <a:lnTo>
                    <a:pt x="629364" y="95449"/>
                  </a:lnTo>
                  <a:lnTo>
                    <a:pt x="594260" y="67761"/>
                  </a:lnTo>
                  <a:lnTo>
                    <a:pt x="555981" y="44312"/>
                  </a:lnTo>
                  <a:lnTo>
                    <a:pt x="514880" y="25457"/>
                  </a:lnTo>
                  <a:lnTo>
                    <a:pt x="471312" y="11550"/>
                  </a:lnTo>
                  <a:lnTo>
                    <a:pt x="425631" y="2946"/>
                  </a:lnTo>
                  <a:lnTo>
                    <a:pt x="378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6411450" y="8995091"/>
            <a:ext cx="1877060" cy="1292225"/>
            <a:chOff x="16411450" y="8995091"/>
            <a:chExt cx="1877060" cy="1292225"/>
          </a:xfrm>
        </p:grpSpPr>
        <p:sp>
          <p:nvSpPr>
            <p:cNvPr id="10" name="object 10" descr=""/>
            <p:cNvSpPr/>
            <p:nvPr/>
          </p:nvSpPr>
          <p:spPr>
            <a:xfrm>
              <a:off x="16411450" y="8995091"/>
              <a:ext cx="1877060" cy="1292225"/>
            </a:xfrm>
            <a:custGeom>
              <a:avLst/>
              <a:gdLst/>
              <a:ahLst/>
              <a:cxnLst/>
              <a:rect l="l" t="t" r="r" b="b"/>
              <a:pathLst>
                <a:path w="1877059" h="1292225">
                  <a:moveTo>
                    <a:pt x="1493768" y="0"/>
                  </a:moveTo>
                  <a:lnTo>
                    <a:pt x="1445850" y="746"/>
                  </a:lnTo>
                  <a:lnTo>
                    <a:pt x="1398305" y="2969"/>
                  </a:lnTo>
                  <a:lnTo>
                    <a:pt x="1351154" y="6648"/>
                  </a:lnTo>
                  <a:lnTo>
                    <a:pt x="1304419" y="11761"/>
                  </a:lnTo>
                  <a:lnTo>
                    <a:pt x="1258123" y="18284"/>
                  </a:lnTo>
                  <a:lnTo>
                    <a:pt x="1212288" y="26197"/>
                  </a:lnTo>
                  <a:lnTo>
                    <a:pt x="1166935" y="35476"/>
                  </a:lnTo>
                  <a:lnTo>
                    <a:pt x="1122088" y="46101"/>
                  </a:lnTo>
                  <a:lnTo>
                    <a:pt x="1077768" y="58048"/>
                  </a:lnTo>
                  <a:lnTo>
                    <a:pt x="1033997" y="71296"/>
                  </a:lnTo>
                  <a:lnTo>
                    <a:pt x="990797" y="85822"/>
                  </a:lnTo>
                  <a:lnTo>
                    <a:pt x="948190" y="101605"/>
                  </a:lnTo>
                  <a:lnTo>
                    <a:pt x="906199" y="118622"/>
                  </a:lnTo>
                  <a:lnTo>
                    <a:pt x="864846" y="136852"/>
                  </a:lnTo>
                  <a:lnTo>
                    <a:pt x="824152" y="156272"/>
                  </a:lnTo>
                  <a:lnTo>
                    <a:pt x="784141" y="176859"/>
                  </a:lnTo>
                  <a:lnTo>
                    <a:pt x="744833" y="198593"/>
                  </a:lnTo>
                  <a:lnTo>
                    <a:pt x="706251" y="221451"/>
                  </a:lnTo>
                  <a:lnTo>
                    <a:pt x="668417" y="245410"/>
                  </a:lnTo>
                  <a:lnTo>
                    <a:pt x="631353" y="270449"/>
                  </a:lnTo>
                  <a:lnTo>
                    <a:pt x="595082" y="296546"/>
                  </a:lnTo>
                  <a:lnTo>
                    <a:pt x="559625" y="323678"/>
                  </a:lnTo>
                  <a:lnTo>
                    <a:pt x="525005" y="351823"/>
                  </a:lnTo>
                  <a:lnTo>
                    <a:pt x="491243" y="380960"/>
                  </a:lnTo>
                  <a:lnTo>
                    <a:pt x="458362" y="411065"/>
                  </a:lnTo>
                  <a:lnTo>
                    <a:pt x="426384" y="442118"/>
                  </a:lnTo>
                  <a:lnTo>
                    <a:pt x="395331" y="474096"/>
                  </a:lnTo>
                  <a:lnTo>
                    <a:pt x="365225" y="506977"/>
                  </a:lnTo>
                  <a:lnTo>
                    <a:pt x="336088" y="540738"/>
                  </a:lnTo>
                  <a:lnTo>
                    <a:pt x="307942" y="575358"/>
                  </a:lnTo>
                  <a:lnTo>
                    <a:pt x="280810" y="610814"/>
                  </a:lnTo>
                  <a:lnTo>
                    <a:pt x="254713" y="647085"/>
                  </a:lnTo>
                  <a:lnTo>
                    <a:pt x="229674" y="684148"/>
                  </a:lnTo>
                  <a:lnTo>
                    <a:pt x="205714" y="721982"/>
                  </a:lnTo>
                  <a:lnTo>
                    <a:pt x="182856" y="760564"/>
                  </a:lnTo>
                  <a:lnTo>
                    <a:pt x="161122" y="799871"/>
                  </a:lnTo>
                  <a:lnTo>
                    <a:pt x="140534" y="839883"/>
                  </a:lnTo>
                  <a:lnTo>
                    <a:pt x="121114" y="880576"/>
                  </a:lnTo>
                  <a:lnTo>
                    <a:pt x="102884" y="921929"/>
                  </a:lnTo>
                  <a:lnTo>
                    <a:pt x="85866" y="963920"/>
                  </a:lnTo>
                  <a:lnTo>
                    <a:pt x="70083" y="1006526"/>
                  </a:lnTo>
                  <a:lnTo>
                    <a:pt x="55556" y="1049725"/>
                  </a:lnTo>
                  <a:lnTo>
                    <a:pt x="42308" y="1093496"/>
                  </a:lnTo>
                  <a:lnTo>
                    <a:pt x="30361" y="1137816"/>
                  </a:lnTo>
                  <a:lnTo>
                    <a:pt x="19736" y="1182664"/>
                  </a:lnTo>
                  <a:lnTo>
                    <a:pt x="10457" y="1228016"/>
                  </a:lnTo>
                  <a:lnTo>
                    <a:pt x="2544" y="1273851"/>
                  </a:lnTo>
                  <a:lnTo>
                    <a:pt x="0" y="1291908"/>
                  </a:lnTo>
                  <a:lnTo>
                    <a:pt x="1876549" y="1291908"/>
                  </a:lnTo>
                  <a:lnTo>
                    <a:pt x="1876549" y="49094"/>
                  </a:lnTo>
                  <a:lnTo>
                    <a:pt x="1865445" y="46101"/>
                  </a:lnTo>
                  <a:lnTo>
                    <a:pt x="1820598" y="35476"/>
                  </a:lnTo>
                  <a:lnTo>
                    <a:pt x="1775246" y="26197"/>
                  </a:lnTo>
                  <a:lnTo>
                    <a:pt x="1729411" y="18284"/>
                  </a:lnTo>
                  <a:lnTo>
                    <a:pt x="1683116" y="11761"/>
                  </a:lnTo>
                  <a:lnTo>
                    <a:pt x="1636381" y="6648"/>
                  </a:lnTo>
                  <a:lnTo>
                    <a:pt x="1589231" y="2969"/>
                  </a:lnTo>
                  <a:lnTo>
                    <a:pt x="1541686" y="746"/>
                  </a:lnTo>
                  <a:lnTo>
                    <a:pt x="1493768" y="0"/>
                  </a:lnTo>
                  <a:close/>
                </a:path>
              </a:pathLst>
            </a:custGeom>
            <a:solidFill>
              <a:srgbClr val="FED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965191" y="9539666"/>
              <a:ext cx="1323340" cy="747395"/>
            </a:xfrm>
            <a:custGeom>
              <a:avLst/>
              <a:gdLst/>
              <a:ahLst/>
              <a:cxnLst/>
              <a:rect l="l" t="t" r="r" b="b"/>
              <a:pathLst>
                <a:path w="1323340" h="747395">
                  <a:moveTo>
                    <a:pt x="940018" y="0"/>
                  </a:moveTo>
                  <a:lnTo>
                    <a:pt x="891860" y="1180"/>
                  </a:lnTo>
                  <a:lnTo>
                    <a:pt x="844312" y="4686"/>
                  </a:lnTo>
                  <a:lnTo>
                    <a:pt x="797431" y="10462"/>
                  </a:lnTo>
                  <a:lnTo>
                    <a:pt x="751271" y="18452"/>
                  </a:lnTo>
                  <a:lnTo>
                    <a:pt x="705889" y="28601"/>
                  </a:lnTo>
                  <a:lnTo>
                    <a:pt x="661339" y="40854"/>
                  </a:lnTo>
                  <a:lnTo>
                    <a:pt x="617676" y="55155"/>
                  </a:lnTo>
                  <a:lnTo>
                    <a:pt x="574956" y="71450"/>
                  </a:lnTo>
                  <a:lnTo>
                    <a:pt x="533235" y="89683"/>
                  </a:lnTo>
                  <a:lnTo>
                    <a:pt x="492567" y="109798"/>
                  </a:lnTo>
                  <a:lnTo>
                    <a:pt x="453007" y="131741"/>
                  </a:lnTo>
                  <a:lnTo>
                    <a:pt x="414612" y="155456"/>
                  </a:lnTo>
                  <a:lnTo>
                    <a:pt x="377435" y="180887"/>
                  </a:lnTo>
                  <a:lnTo>
                    <a:pt x="341534" y="207981"/>
                  </a:lnTo>
                  <a:lnTo>
                    <a:pt x="306962" y="236680"/>
                  </a:lnTo>
                  <a:lnTo>
                    <a:pt x="273775" y="266931"/>
                  </a:lnTo>
                  <a:lnTo>
                    <a:pt x="242029" y="298677"/>
                  </a:lnTo>
                  <a:lnTo>
                    <a:pt x="211779" y="331864"/>
                  </a:lnTo>
                  <a:lnTo>
                    <a:pt x="183079" y="366436"/>
                  </a:lnTo>
                  <a:lnTo>
                    <a:pt x="155986" y="402337"/>
                  </a:lnTo>
                  <a:lnTo>
                    <a:pt x="130554" y="439513"/>
                  </a:lnTo>
                  <a:lnTo>
                    <a:pt x="106839" y="477909"/>
                  </a:lnTo>
                  <a:lnTo>
                    <a:pt x="84896" y="517468"/>
                  </a:lnTo>
                  <a:lnTo>
                    <a:pt x="64781" y="558137"/>
                  </a:lnTo>
                  <a:lnTo>
                    <a:pt x="46548" y="599858"/>
                  </a:lnTo>
                  <a:lnTo>
                    <a:pt x="30253" y="642578"/>
                  </a:lnTo>
                  <a:lnTo>
                    <a:pt x="15952" y="686241"/>
                  </a:lnTo>
                  <a:lnTo>
                    <a:pt x="3699" y="730791"/>
                  </a:lnTo>
                  <a:lnTo>
                    <a:pt x="0" y="747334"/>
                  </a:lnTo>
                  <a:lnTo>
                    <a:pt x="1322808" y="747334"/>
                  </a:lnTo>
                  <a:lnTo>
                    <a:pt x="1322808" y="79194"/>
                  </a:lnTo>
                  <a:lnTo>
                    <a:pt x="1305087" y="71450"/>
                  </a:lnTo>
                  <a:lnTo>
                    <a:pt x="1262367" y="55155"/>
                  </a:lnTo>
                  <a:lnTo>
                    <a:pt x="1218704" y="40854"/>
                  </a:lnTo>
                  <a:lnTo>
                    <a:pt x="1174153" y="28601"/>
                  </a:lnTo>
                  <a:lnTo>
                    <a:pt x="1128769" y="18452"/>
                  </a:lnTo>
                  <a:lnTo>
                    <a:pt x="1082609" y="10462"/>
                  </a:lnTo>
                  <a:lnTo>
                    <a:pt x="1035727" y="4686"/>
                  </a:lnTo>
                  <a:lnTo>
                    <a:pt x="988178" y="1180"/>
                  </a:lnTo>
                  <a:lnTo>
                    <a:pt x="940018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7310278" y="993928"/>
            <a:ext cx="3828415" cy="1039494"/>
          </a:xfrm>
          <a:custGeom>
            <a:avLst/>
            <a:gdLst/>
            <a:ahLst/>
            <a:cxnLst/>
            <a:rect l="l" t="t" r="r" b="b"/>
            <a:pathLst>
              <a:path w="3828415" h="1039494">
                <a:moveTo>
                  <a:pt x="519722" y="0"/>
                </a:moveTo>
                <a:lnTo>
                  <a:pt x="3308311" y="0"/>
                </a:lnTo>
                <a:lnTo>
                  <a:pt x="3314684" y="38"/>
                </a:lnTo>
                <a:lnTo>
                  <a:pt x="3352896" y="1913"/>
                </a:lnTo>
                <a:lnTo>
                  <a:pt x="3390868" y="6599"/>
                </a:lnTo>
                <a:lnTo>
                  <a:pt x="3428384" y="14063"/>
                </a:lnTo>
                <a:lnTo>
                  <a:pt x="3465261" y="24270"/>
                </a:lnTo>
                <a:lnTo>
                  <a:pt x="3501285" y="37157"/>
                </a:lnTo>
                <a:lnTo>
                  <a:pt x="3536264" y="52658"/>
                </a:lnTo>
                <a:lnTo>
                  <a:pt x="3570000" y="70696"/>
                </a:lnTo>
                <a:lnTo>
                  <a:pt x="3602328" y="91166"/>
                </a:lnTo>
                <a:lnTo>
                  <a:pt x="3633058" y="113953"/>
                </a:lnTo>
                <a:lnTo>
                  <a:pt x="3662025" y="138947"/>
                </a:lnTo>
                <a:lnTo>
                  <a:pt x="3689075" y="166002"/>
                </a:lnTo>
                <a:lnTo>
                  <a:pt x="3714068" y="194967"/>
                </a:lnTo>
                <a:lnTo>
                  <a:pt x="3736865" y="225698"/>
                </a:lnTo>
                <a:lnTo>
                  <a:pt x="3757325" y="258020"/>
                </a:lnTo>
                <a:lnTo>
                  <a:pt x="3775363" y="291764"/>
                </a:lnTo>
                <a:lnTo>
                  <a:pt x="3790870" y="326737"/>
                </a:lnTo>
                <a:lnTo>
                  <a:pt x="3803757" y="362765"/>
                </a:lnTo>
                <a:lnTo>
                  <a:pt x="3813963" y="399639"/>
                </a:lnTo>
                <a:lnTo>
                  <a:pt x="3821423" y="437158"/>
                </a:lnTo>
                <a:lnTo>
                  <a:pt x="3826107" y="475130"/>
                </a:lnTo>
                <a:lnTo>
                  <a:pt x="3827993" y="513342"/>
                </a:lnTo>
                <a:lnTo>
                  <a:pt x="3828034" y="519722"/>
                </a:lnTo>
                <a:lnTo>
                  <a:pt x="3827993" y="526101"/>
                </a:lnTo>
                <a:lnTo>
                  <a:pt x="3826107" y="564313"/>
                </a:lnTo>
                <a:lnTo>
                  <a:pt x="3821423" y="602286"/>
                </a:lnTo>
                <a:lnTo>
                  <a:pt x="3813963" y="639812"/>
                </a:lnTo>
                <a:lnTo>
                  <a:pt x="3803757" y="676679"/>
                </a:lnTo>
                <a:lnTo>
                  <a:pt x="3790870" y="712706"/>
                </a:lnTo>
                <a:lnTo>
                  <a:pt x="3775363" y="747679"/>
                </a:lnTo>
                <a:lnTo>
                  <a:pt x="3757325" y="781423"/>
                </a:lnTo>
                <a:lnTo>
                  <a:pt x="3736865" y="813751"/>
                </a:lnTo>
                <a:lnTo>
                  <a:pt x="3714068" y="844476"/>
                </a:lnTo>
                <a:lnTo>
                  <a:pt x="3689075" y="873447"/>
                </a:lnTo>
                <a:lnTo>
                  <a:pt x="3662025" y="900498"/>
                </a:lnTo>
                <a:lnTo>
                  <a:pt x="3633058" y="925491"/>
                </a:lnTo>
                <a:lnTo>
                  <a:pt x="3602328" y="948277"/>
                </a:lnTo>
                <a:lnTo>
                  <a:pt x="3570000" y="968748"/>
                </a:lnTo>
                <a:lnTo>
                  <a:pt x="3536264" y="986786"/>
                </a:lnTo>
                <a:lnTo>
                  <a:pt x="3501285" y="1002286"/>
                </a:lnTo>
                <a:lnTo>
                  <a:pt x="3465261" y="1015180"/>
                </a:lnTo>
                <a:lnTo>
                  <a:pt x="3428384" y="1025381"/>
                </a:lnTo>
                <a:lnTo>
                  <a:pt x="3390868" y="1032849"/>
                </a:lnTo>
                <a:lnTo>
                  <a:pt x="3352896" y="1037530"/>
                </a:lnTo>
                <a:lnTo>
                  <a:pt x="3314684" y="1039405"/>
                </a:lnTo>
                <a:lnTo>
                  <a:pt x="3308311" y="1039444"/>
                </a:lnTo>
                <a:lnTo>
                  <a:pt x="519722" y="1039444"/>
                </a:lnTo>
                <a:lnTo>
                  <a:pt x="481487" y="1038039"/>
                </a:lnTo>
                <a:lnTo>
                  <a:pt x="443458" y="1033830"/>
                </a:lnTo>
                <a:lnTo>
                  <a:pt x="405845" y="1026815"/>
                </a:lnTo>
                <a:lnTo>
                  <a:pt x="368858" y="1017066"/>
                </a:lnTo>
                <a:lnTo>
                  <a:pt x="332674" y="1004617"/>
                </a:lnTo>
                <a:lnTo>
                  <a:pt x="297510" y="989545"/>
                </a:lnTo>
                <a:lnTo>
                  <a:pt x="263550" y="971924"/>
                </a:lnTo>
                <a:lnTo>
                  <a:pt x="230974" y="951852"/>
                </a:lnTo>
                <a:lnTo>
                  <a:pt x="199969" y="929446"/>
                </a:lnTo>
                <a:lnTo>
                  <a:pt x="170700" y="904811"/>
                </a:lnTo>
                <a:lnTo>
                  <a:pt x="143313" y="878092"/>
                </a:lnTo>
                <a:lnTo>
                  <a:pt x="117970" y="849426"/>
                </a:lnTo>
                <a:lnTo>
                  <a:pt x="94803" y="818986"/>
                </a:lnTo>
                <a:lnTo>
                  <a:pt x="73939" y="786917"/>
                </a:lnTo>
                <a:lnTo>
                  <a:pt x="55489" y="753392"/>
                </a:lnTo>
                <a:lnTo>
                  <a:pt x="39560" y="718616"/>
                </a:lnTo>
                <a:lnTo>
                  <a:pt x="26225" y="682748"/>
                </a:lnTo>
                <a:lnTo>
                  <a:pt x="15570" y="646010"/>
                </a:lnTo>
                <a:lnTo>
                  <a:pt x="7651" y="608576"/>
                </a:lnTo>
                <a:lnTo>
                  <a:pt x="2501" y="570661"/>
                </a:lnTo>
                <a:lnTo>
                  <a:pt x="153" y="532477"/>
                </a:lnTo>
                <a:lnTo>
                  <a:pt x="0" y="519722"/>
                </a:lnTo>
                <a:lnTo>
                  <a:pt x="38" y="513342"/>
                </a:lnTo>
                <a:lnTo>
                  <a:pt x="1913" y="475130"/>
                </a:lnTo>
                <a:lnTo>
                  <a:pt x="6599" y="437158"/>
                </a:lnTo>
                <a:lnTo>
                  <a:pt x="14063" y="399639"/>
                </a:lnTo>
                <a:lnTo>
                  <a:pt x="24263" y="362765"/>
                </a:lnTo>
                <a:lnTo>
                  <a:pt x="37157" y="326737"/>
                </a:lnTo>
                <a:lnTo>
                  <a:pt x="52658" y="291764"/>
                </a:lnTo>
                <a:lnTo>
                  <a:pt x="70696" y="258020"/>
                </a:lnTo>
                <a:lnTo>
                  <a:pt x="91166" y="225698"/>
                </a:lnTo>
                <a:lnTo>
                  <a:pt x="113953" y="194967"/>
                </a:lnTo>
                <a:lnTo>
                  <a:pt x="138945" y="166002"/>
                </a:lnTo>
                <a:lnTo>
                  <a:pt x="165997" y="138947"/>
                </a:lnTo>
                <a:lnTo>
                  <a:pt x="194967" y="113953"/>
                </a:lnTo>
                <a:lnTo>
                  <a:pt x="225693" y="91166"/>
                </a:lnTo>
                <a:lnTo>
                  <a:pt x="258020" y="70696"/>
                </a:lnTo>
                <a:lnTo>
                  <a:pt x="291764" y="52658"/>
                </a:lnTo>
                <a:lnTo>
                  <a:pt x="326737" y="37157"/>
                </a:lnTo>
                <a:lnTo>
                  <a:pt x="362765" y="24270"/>
                </a:lnTo>
                <a:lnTo>
                  <a:pt x="399631" y="14063"/>
                </a:lnTo>
                <a:lnTo>
                  <a:pt x="437158" y="6599"/>
                </a:lnTo>
                <a:lnTo>
                  <a:pt x="475130" y="1913"/>
                </a:lnTo>
                <a:lnTo>
                  <a:pt x="513342" y="38"/>
                </a:lnTo>
                <a:lnTo>
                  <a:pt x="519722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578452" y="1066807"/>
            <a:ext cx="3147060" cy="7207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70" b="0">
                <a:latin typeface="Arial Black"/>
                <a:cs typeface="Arial Black"/>
              </a:rPr>
              <a:t>CONTENTS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494918" y="3060308"/>
            <a:ext cx="5267325" cy="5108575"/>
          </a:xfrm>
          <a:prstGeom prst="rect">
            <a:avLst/>
          </a:prstGeom>
        </p:spPr>
        <p:txBody>
          <a:bodyPr wrap="square" lIns="0" tIns="280670" rIns="0" bIns="0" rtlCol="0" vert="horz">
            <a:spAutoFit/>
          </a:bodyPr>
          <a:lstStyle/>
          <a:p>
            <a:pPr marL="421640" indent="-408940">
              <a:lnSpc>
                <a:spcPct val="100000"/>
              </a:lnSpc>
              <a:spcBef>
                <a:spcPts val="22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-30">
                <a:solidFill>
                  <a:srgbClr val="FFFFFF"/>
                </a:solidFill>
                <a:latin typeface="Arial Black"/>
                <a:cs typeface="Arial Black"/>
              </a:rPr>
              <a:t>Introduction</a:t>
            </a:r>
            <a:endParaRPr sz="3800">
              <a:latin typeface="Arial Black"/>
              <a:cs typeface="Arial Black"/>
            </a:endParaRPr>
          </a:p>
          <a:p>
            <a:pPr marL="421640" indent="-408940">
              <a:lnSpc>
                <a:spcPct val="100000"/>
              </a:lnSpc>
              <a:spcBef>
                <a:spcPts val="21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229" b="1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3800" spc="-3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254" b="1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800">
              <a:latin typeface="Trebuchet MS"/>
              <a:cs typeface="Trebuchet MS"/>
            </a:endParaRPr>
          </a:p>
          <a:p>
            <a:pPr marL="421640" indent="-408940">
              <a:lnSpc>
                <a:spcPct val="100000"/>
              </a:lnSpc>
              <a:spcBef>
                <a:spcPts val="21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-1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3800">
              <a:latin typeface="Arial Black"/>
              <a:cs typeface="Arial Black"/>
            </a:endParaRPr>
          </a:p>
          <a:p>
            <a:pPr marL="421640" indent="-408940">
              <a:lnSpc>
                <a:spcPct val="100000"/>
              </a:lnSpc>
              <a:spcBef>
                <a:spcPts val="21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-10">
                <a:solidFill>
                  <a:srgbClr val="FFFFFF"/>
                </a:solidFill>
                <a:latin typeface="Arial Black"/>
                <a:cs typeface="Arial Black"/>
              </a:rPr>
              <a:t>Algorithm</a:t>
            </a:r>
            <a:endParaRPr sz="3800">
              <a:latin typeface="Arial Black"/>
              <a:cs typeface="Arial Black"/>
            </a:endParaRPr>
          </a:p>
          <a:p>
            <a:pPr marL="421640" indent="-408940">
              <a:lnSpc>
                <a:spcPct val="100000"/>
              </a:lnSpc>
              <a:spcBef>
                <a:spcPts val="21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290" b="1">
                <a:solidFill>
                  <a:srgbClr val="FFFFFF"/>
                </a:solidFill>
                <a:latin typeface="Trebuchet MS"/>
                <a:cs typeface="Trebuchet MS"/>
              </a:rPr>
              <a:t>Maze-</a:t>
            </a:r>
            <a:r>
              <a:rPr dirty="0" sz="3800" spc="254" b="1">
                <a:solidFill>
                  <a:srgbClr val="FFFFFF"/>
                </a:solidFill>
                <a:latin typeface="Trebuchet MS"/>
                <a:cs typeface="Trebuchet MS"/>
              </a:rPr>
              <a:t>Solver</a:t>
            </a:r>
            <a:r>
              <a:rPr dirty="0" sz="38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" b="1">
                <a:solidFill>
                  <a:srgbClr val="FFFFFF"/>
                </a:solidFill>
                <a:latin typeface="Trebuchet MS"/>
                <a:cs typeface="Trebuchet MS"/>
              </a:rPr>
              <a:t>Puzzle</a:t>
            </a:r>
            <a:endParaRPr sz="3800">
              <a:latin typeface="Trebuchet MS"/>
              <a:cs typeface="Trebuchet MS"/>
            </a:endParaRPr>
          </a:p>
          <a:p>
            <a:pPr marL="421640" indent="-408940">
              <a:lnSpc>
                <a:spcPct val="100000"/>
              </a:lnSpc>
              <a:spcBef>
                <a:spcPts val="2110"/>
              </a:spcBef>
              <a:buFont typeface="Times New Roman"/>
              <a:buChar char="•"/>
              <a:tabLst>
                <a:tab pos="421640" algn="l"/>
              </a:tabLst>
            </a:pPr>
            <a:r>
              <a:rPr dirty="0" sz="3800" spc="-10">
                <a:solidFill>
                  <a:srgbClr val="FFFFFF"/>
                </a:solidFill>
                <a:latin typeface="Arial Black"/>
                <a:cs typeface="Arial Black"/>
              </a:rPr>
              <a:t>Output</a:t>
            </a:r>
            <a:endParaRPr sz="3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82139" cy="1510030"/>
            <a:chOff x="0" y="0"/>
            <a:chExt cx="1882139" cy="151003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82139" cy="1510030"/>
            </a:xfrm>
            <a:custGeom>
              <a:avLst/>
              <a:gdLst/>
              <a:ahLst/>
              <a:cxnLst/>
              <a:rect l="l" t="t" r="r" b="b"/>
              <a:pathLst>
                <a:path w="1882139" h="1510030">
                  <a:moveTo>
                    <a:pt x="1882062" y="0"/>
                  </a:moveTo>
                  <a:lnTo>
                    <a:pt x="0" y="0"/>
                  </a:lnTo>
                  <a:lnTo>
                    <a:pt x="0" y="1463169"/>
                  </a:lnTo>
                  <a:lnTo>
                    <a:pt x="45720" y="1474029"/>
                  </a:lnTo>
                  <a:lnTo>
                    <a:pt x="91072" y="1483309"/>
                  </a:lnTo>
                  <a:lnTo>
                    <a:pt x="136907" y="1491221"/>
                  </a:lnTo>
                  <a:lnTo>
                    <a:pt x="183203" y="1497745"/>
                  </a:lnTo>
                  <a:lnTo>
                    <a:pt x="229938" y="1502857"/>
                  </a:lnTo>
                  <a:lnTo>
                    <a:pt x="277089" y="1506536"/>
                  </a:lnTo>
                  <a:lnTo>
                    <a:pt x="324635" y="1508760"/>
                  </a:lnTo>
                  <a:lnTo>
                    <a:pt x="372553" y="1509506"/>
                  </a:lnTo>
                  <a:lnTo>
                    <a:pt x="420471" y="1508760"/>
                  </a:lnTo>
                  <a:lnTo>
                    <a:pt x="468016" y="1506536"/>
                  </a:lnTo>
                  <a:lnTo>
                    <a:pt x="515168" y="1502857"/>
                  </a:lnTo>
                  <a:lnTo>
                    <a:pt x="561902" y="1497745"/>
                  </a:lnTo>
                  <a:lnTo>
                    <a:pt x="608198" y="1491221"/>
                  </a:lnTo>
                  <a:lnTo>
                    <a:pt x="654034" y="1483309"/>
                  </a:lnTo>
                  <a:lnTo>
                    <a:pt x="699386" y="1474029"/>
                  </a:lnTo>
                  <a:lnTo>
                    <a:pt x="744233" y="1463404"/>
                  </a:lnTo>
                  <a:lnTo>
                    <a:pt x="788554" y="1451457"/>
                  </a:lnTo>
                  <a:lnTo>
                    <a:pt x="832325" y="1438209"/>
                  </a:lnTo>
                  <a:lnTo>
                    <a:pt x="875524" y="1423682"/>
                  </a:lnTo>
                  <a:lnTo>
                    <a:pt x="918131" y="1407899"/>
                  </a:lnTo>
                  <a:lnTo>
                    <a:pt x="960122" y="1390882"/>
                  </a:lnTo>
                  <a:lnTo>
                    <a:pt x="1001475" y="1372652"/>
                  </a:lnTo>
                  <a:lnTo>
                    <a:pt x="1042169" y="1353232"/>
                  </a:lnTo>
                  <a:lnTo>
                    <a:pt x="1082181" y="1332644"/>
                  </a:lnTo>
                  <a:lnTo>
                    <a:pt x="1121489" y="1310909"/>
                  </a:lnTo>
                  <a:lnTo>
                    <a:pt x="1160070" y="1288052"/>
                  </a:lnTo>
                  <a:lnTo>
                    <a:pt x="1197904" y="1264092"/>
                  </a:lnTo>
                  <a:lnTo>
                    <a:pt x="1234968" y="1239052"/>
                  </a:lnTo>
                  <a:lnTo>
                    <a:pt x="1271239" y="1212956"/>
                  </a:lnTo>
                  <a:lnTo>
                    <a:pt x="1306696" y="1185823"/>
                  </a:lnTo>
                  <a:lnTo>
                    <a:pt x="1341316" y="1157677"/>
                  </a:lnTo>
                  <a:lnTo>
                    <a:pt x="1375078" y="1128540"/>
                  </a:lnTo>
                  <a:lnTo>
                    <a:pt x="1407959" y="1098434"/>
                  </a:lnTo>
                  <a:lnTo>
                    <a:pt x="1439937" y="1067381"/>
                  </a:lnTo>
                  <a:lnTo>
                    <a:pt x="1470990" y="1035403"/>
                  </a:lnTo>
                  <a:lnTo>
                    <a:pt x="1501096" y="1002522"/>
                  </a:lnTo>
                  <a:lnTo>
                    <a:pt x="1530233" y="968760"/>
                  </a:lnTo>
                  <a:lnTo>
                    <a:pt x="1558379" y="934140"/>
                  </a:lnTo>
                  <a:lnTo>
                    <a:pt x="1585511" y="898683"/>
                  </a:lnTo>
                  <a:lnTo>
                    <a:pt x="1611608" y="862412"/>
                  </a:lnTo>
                  <a:lnTo>
                    <a:pt x="1636648" y="825348"/>
                  </a:lnTo>
                  <a:lnTo>
                    <a:pt x="1660607" y="787515"/>
                  </a:lnTo>
                  <a:lnTo>
                    <a:pt x="1683465" y="748933"/>
                  </a:lnTo>
                  <a:lnTo>
                    <a:pt x="1705199" y="709625"/>
                  </a:lnTo>
                  <a:lnTo>
                    <a:pt x="1725787" y="669613"/>
                  </a:lnTo>
                  <a:lnTo>
                    <a:pt x="1745207" y="628919"/>
                  </a:lnTo>
                  <a:lnTo>
                    <a:pt x="1763437" y="587566"/>
                  </a:lnTo>
                  <a:lnTo>
                    <a:pt x="1780455" y="545575"/>
                  </a:lnTo>
                  <a:lnTo>
                    <a:pt x="1796238" y="502969"/>
                  </a:lnTo>
                  <a:lnTo>
                    <a:pt x="1810765" y="459769"/>
                  </a:lnTo>
                  <a:lnTo>
                    <a:pt x="1824013" y="415998"/>
                  </a:lnTo>
                  <a:lnTo>
                    <a:pt x="1835960" y="371677"/>
                  </a:lnTo>
                  <a:lnTo>
                    <a:pt x="1846585" y="326830"/>
                  </a:lnTo>
                  <a:lnTo>
                    <a:pt x="1855865" y="281478"/>
                  </a:lnTo>
                  <a:lnTo>
                    <a:pt x="1863777" y="235643"/>
                  </a:lnTo>
                  <a:lnTo>
                    <a:pt x="1870301" y="189347"/>
                  </a:lnTo>
                  <a:lnTo>
                    <a:pt x="1875413" y="142612"/>
                  </a:lnTo>
                  <a:lnTo>
                    <a:pt x="1879092" y="95461"/>
                  </a:lnTo>
                  <a:lnTo>
                    <a:pt x="1881316" y="47915"/>
                  </a:lnTo>
                  <a:lnTo>
                    <a:pt x="1882062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45565" cy="973455"/>
            </a:xfrm>
            <a:custGeom>
              <a:avLst/>
              <a:gdLst/>
              <a:ahLst/>
              <a:cxnLst/>
              <a:rect l="l" t="t" r="r" b="b"/>
              <a:pathLst>
                <a:path w="1345565" h="973455">
                  <a:moveTo>
                    <a:pt x="0" y="0"/>
                  </a:moveTo>
                  <a:lnTo>
                    <a:pt x="0" y="899014"/>
                  </a:lnTo>
                  <a:lnTo>
                    <a:pt x="4432" y="900951"/>
                  </a:lnTo>
                  <a:lnTo>
                    <a:pt x="47510" y="917382"/>
                  </a:lnTo>
                  <a:lnTo>
                    <a:pt x="91538" y="931803"/>
                  </a:lnTo>
                  <a:lnTo>
                    <a:pt x="136462" y="944158"/>
                  </a:lnTo>
                  <a:lnTo>
                    <a:pt x="182224" y="954392"/>
                  </a:lnTo>
                  <a:lnTo>
                    <a:pt x="228771" y="962449"/>
                  </a:lnTo>
                  <a:lnTo>
                    <a:pt x="276045" y="968273"/>
                  </a:lnTo>
                  <a:lnTo>
                    <a:pt x="323991" y="971808"/>
                  </a:lnTo>
                  <a:lnTo>
                    <a:pt x="372554" y="972999"/>
                  </a:lnTo>
                  <a:lnTo>
                    <a:pt x="421117" y="971808"/>
                  </a:lnTo>
                  <a:lnTo>
                    <a:pt x="469063" y="968273"/>
                  </a:lnTo>
                  <a:lnTo>
                    <a:pt x="516337" y="962449"/>
                  </a:lnTo>
                  <a:lnTo>
                    <a:pt x="562884" y="954392"/>
                  </a:lnTo>
                  <a:lnTo>
                    <a:pt x="608646" y="944158"/>
                  </a:lnTo>
                  <a:lnTo>
                    <a:pt x="653570" y="931803"/>
                  </a:lnTo>
                  <a:lnTo>
                    <a:pt x="697598" y="917382"/>
                  </a:lnTo>
                  <a:lnTo>
                    <a:pt x="740676" y="900951"/>
                  </a:lnTo>
                  <a:lnTo>
                    <a:pt x="782747" y="882566"/>
                  </a:lnTo>
                  <a:lnTo>
                    <a:pt x="823755" y="862283"/>
                  </a:lnTo>
                  <a:lnTo>
                    <a:pt x="863646" y="840157"/>
                  </a:lnTo>
                  <a:lnTo>
                    <a:pt x="902363" y="816243"/>
                  </a:lnTo>
                  <a:lnTo>
                    <a:pt x="939850" y="790599"/>
                  </a:lnTo>
                  <a:lnTo>
                    <a:pt x="976052" y="763279"/>
                  </a:lnTo>
                  <a:lnTo>
                    <a:pt x="1010913" y="734340"/>
                  </a:lnTo>
                  <a:lnTo>
                    <a:pt x="1044378" y="703836"/>
                  </a:lnTo>
                  <a:lnTo>
                    <a:pt x="1076389" y="671824"/>
                  </a:lnTo>
                  <a:lnTo>
                    <a:pt x="1106893" y="638360"/>
                  </a:lnTo>
                  <a:lnTo>
                    <a:pt x="1135832" y="603499"/>
                  </a:lnTo>
                  <a:lnTo>
                    <a:pt x="1163152" y="567297"/>
                  </a:lnTo>
                  <a:lnTo>
                    <a:pt x="1188797" y="529810"/>
                  </a:lnTo>
                  <a:lnTo>
                    <a:pt x="1212710" y="491093"/>
                  </a:lnTo>
                  <a:lnTo>
                    <a:pt x="1234836" y="451202"/>
                  </a:lnTo>
                  <a:lnTo>
                    <a:pt x="1255119" y="410193"/>
                  </a:lnTo>
                  <a:lnTo>
                    <a:pt x="1273504" y="368123"/>
                  </a:lnTo>
                  <a:lnTo>
                    <a:pt x="1289935" y="325045"/>
                  </a:lnTo>
                  <a:lnTo>
                    <a:pt x="1304356" y="281017"/>
                  </a:lnTo>
                  <a:lnTo>
                    <a:pt x="1316712" y="236093"/>
                  </a:lnTo>
                  <a:lnTo>
                    <a:pt x="1326945" y="190330"/>
                  </a:lnTo>
                  <a:lnTo>
                    <a:pt x="1335002" y="143784"/>
                  </a:lnTo>
                  <a:lnTo>
                    <a:pt x="1340826" y="96510"/>
                  </a:lnTo>
                  <a:lnTo>
                    <a:pt x="1344361" y="48563"/>
                  </a:lnTo>
                  <a:lnTo>
                    <a:pt x="134555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6731761" y="336048"/>
            <a:ext cx="1173480" cy="1173480"/>
            <a:chOff x="16731761" y="336048"/>
            <a:chExt cx="1173480" cy="1173480"/>
          </a:xfrm>
        </p:grpSpPr>
        <p:sp>
          <p:nvSpPr>
            <p:cNvPr id="7" name="object 7" descr=""/>
            <p:cNvSpPr/>
            <p:nvPr/>
          </p:nvSpPr>
          <p:spPr>
            <a:xfrm>
              <a:off x="16731761" y="336048"/>
              <a:ext cx="1173480" cy="1173480"/>
            </a:xfrm>
            <a:custGeom>
              <a:avLst/>
              <a:gdLst/>
              <a:ahLst/>
              <a:cxnLst/>
              <a:rect l="l" t="t" r="r" b="b"/>
              <a:pathLst>
                <a:path w="1173480" h="1173480">
                  <a:moveTo>
                    <a:pt x="586727" y="0"/>
                  </a:moveTo>
                  <a:lnTo>
                    <a:pt x="538606" y="1944"/>
                  </a:lnTo>
                  <a:lnTo>
                    <a:pt x="491557" y="7679"/>
                  </a:lnTo>
                  <a:lnTo>
                    <a:pt x="445729" y="17051"/>
                  </a:lnTo>
                  <a:lnTo>
                    <a:pt x="401276" y="29911"/>
                  </a:lnTo>
                  <a:lnTo>
                    <a:pt x="358346" y="46107"/>
                  </a:lnTo>
                  <a:lnTo>
                    <a:pt x="317092" y="65489"/>
                  </a:lnTo>
                  <a:lnTo>
                    <a:pt x="277664" y="87905"/>
                  </a:lnTo>
                  <a:lnTo>
                    <a:pt x="240213" y="113204"/>
                  </a:lnTo>
                  <a:lnTo>
                    <a:pt x="204891" y="141235"/>
                  </a:lnTo>
                  <a:lnTo>
                    <a:pt x="171848" y="171848"/>
                  </a:lnTo>
                  <a:lnTo>
                    <a:pt x="141235" y="204891"/>
                  </a:lnTo>
                  <a:lnTo>
                    <a:pt x="113204" y="240213"/>
                  </a:lnTo>
                  <a:lnTo>
                    <a:pt x="87905" y="277664"/>
                  </a:lnTo>
                  <a:lnTo>
                    <a:pt x="65489" y="317092"/>
                  </a:lnTo>
                  <a:lnTo>
                    <a:pt x="46107" y="358346"/>
                  </a:lnTo>
                  <a:lnTo>
                    <a:pt x="29911" y="401276"/>
                  </a:lnTo>
                  <a:lnTo>
                    <a:pt x="17051" y="445729"/>
                  </a:lnTo>
                  <a:lnTo>
                    <a:pt x="7679" y="491557"/>
                  </a:lnTo>
                  <a:lnTo>
                    <a:pt x="1944" y="538606"/>
                  </a:lnTo>
                  <a:lnTo>
                    <a:pt x="0" y="586727"/>
                  </a:lnTo>
                  <a:lnTo>
                    <a:pt x="1944" y="634848"/>
                  </a:lnTo>
                  <a:lnTo>
                    <a:pt x="7679" y="681897"/>
                  </a:lnTo>
                  <a:lnTo>
                    <a:pt x="17051" y="727724"/>
                  </a:lnTo>
                  <a:lnTo>
                    <a:pt x="29911" y="772178"/>
                  </a:lnTo>
                  <a:lnTo>
                    <a:pt x="46107" y="815108"/>
                  </a:lnTo>
                  <a:lnTo>
                    <a:pt x="65489" y="856362"/>
                  </a:lnTo>
                  <a:lnTo>
                    <a:pt x="87905" y="895790"/>
                  </a:lnTo>
                  <a:lnTo>
                    <a:pt x="113204" y="933240"/>
                  </a:lnTo>
                  <a:lnTo>
                    <a:pt x="141235" y="968563"/>
                  </a:lnTo>
                  <a:lnTo>
                    <a:pt x="171848" y="1001606"/>
                  </a:lnTo>
                  <a:lnTo>
                    <a:pt x="204891" y="1032218"/>
                  </a:lnTo>
                  <a:lnTo>
                    <a:pt x="240213" y="1060250"/>
                  </a:lnTo>
                  <a:lnTo>
                    <a:pt x="277664" y="1085549"/>
                  </a:lnTo>
                  <a:lnTo>
                    <a:pt x="317092" y="1107965"/>
                  </a:lnTo>
                  <a:lnTo>
                    <a:pt x="358346" y="1127346"/>
                  </a:lnTo>
                  <a:lnTo>
                    <a:pt x="401276" y="1143542"/>
                  </a:lnTo>
                  <a:lnTo>
                    <a:pt x="445729" y="1156402"/>
                  </a:lnTo>
                  <a:lnTo>
                    <a:pt x="491557" y="1165775"/>
                  </a:lnTo>
                  <a:lnTo>
                    <a:pt x="538606" y="1171509"/>
                  </a:lnTo>
                  <a:lnTo>
                    <a:pt x="586727" y="1173454"/>
                  </a:lnTo>
                  <a:lnTo>
                    <a:pt x="634848" y="1171509"/>
                  </a:lnTo>
                  <a:lnTo>
                    <a:pt x="681897" y="1165775"/>
                  </a:lnTo>
                  <a:lnTo>
                    <a:pt x="727724" y="1156402"/>
                  </a:lnTo>
                  <a:lnTo>
                    <a:pt x="772178" y="1143542"/>
                  </a:lnTo>
                  <a:lnTo>
                    <a:pt x="815108" y="1127346"/>
                  </a:lnTo>
                  <a:lnTo>
                    <a:pt x="856362" y="1107965"/>
                  </a:lnTo>
                  <a:lnTo>
                    <a:pt x="895790" y="1085549"/>
                  </a:lnTo>
                  <a:lnTo>
                    <a:pt x="933240" y="1060250"/>
                  </a:lnTo>
                  <a:lnTo>
                    <a:pt x="968563" y="1032218"/>
                  </a:lnTo>
                  <a:lnTo>
                    <a:pt x="1001606" y="1001606"/>
                  </a:lnTo>
                  <a:lnTo>
                    <a:pt x="1032218" y="968563"/>
                  </a:lnTo>
                  <a:lnTo>
                    <a:pt x="1060250" y="933240"/>
                  </a:lnTo>
                  <a:lnTo>
                    <a:pt x="1085549" y="895790"/>
                  </a:lnTo>
                  <a:lnTo>
                    <a:pt x="1107965" y="856362"/>
                  </a:lnTo>
                  <a:lnTo>
                    <a:pt x="1127346" y="815108"/>
                  </a:lnTo>
                  <a:lnTo>
                    <a:pt x="1143542" y="772178"/>
                  </a:lnTo>
                  <a:lnTo>
                    <a:pt x="1156402" y="727724"/>
                  </a:lnTo>
                  <a:lnTo>
                    <a:pt x="1165775" y="681897"/>
                  </a:lnTo>
                  <a:lnTo>
                    <a:pt x="1171509" y="634848"/>
                  </a:lnTo>
                  <a:lnTo>
                    <a:pt x="1173454" y="586727"/>
                  </a:lnTo>
                  <a:lnTo>
                    <a:pt x="1171509" y="538606"/>
                  </a:lnTo>
                  <a:lnTo>
                    <a:pt x="1165775" y="491557"/>
                  </a:lnTo>
                  <a:lnTo>
                    <a:pt x="1156402" y="445729"/>
                  </a:lnTo>
                  <a:lnTo>
                    <a:pt x="1143542" y="401276"/>
                  </a:lnTo>
                  <a:lnTo>
                    <a:pt x="1127346" y="358346"/>
                  </a:lnTo>
                  <a:lnTo>
                    <a:pt x="1107965" y="317092"/>
                  </a:lnTo>
                  <a:lnTo>
                    <a:pt x="1085549" y="277664"/>
                  </a:lnTo>
                  <a:lnTo>
                    <a:pt x="1060250" y="240213"/>
                  </a:lnTo>
                  <a:lnTo>
                    <a:pt x="1032218" y="204891"/>
                  </a:lnTo>
                  <a:lnTo>
                    <a:pt x="1001606" y="171848"/>
                  </a:lnTo>
                  <a:lnTo>
                    <a:pt x="968563" y="141235"/>
                  </a:lnTo>
                  <a:lnTo>
                    <a:pt x="933240" y="113204"/>
                  </a:lnTo>
                  <a:lnTo>
                    <a:pt x="895790" y="87905"/>
                  </a:lnTo>
                  <a:lnTo>
                    <a:pt x="856362" y="65489"/>
                  </a:lnTo>
                  <a:lnTo>
                    <a:pt x="815108" y="46107"/>
                  </a:lnTo>
                  <a:lnTo>
                    <a:pt x="772178" y="29911"/>
                  </a:lnTo>
                  <a:lnTo>
                    <a:pt x="727724" y="17051"/>
                  </a:lnTo>
                  <a:lnTo>
                    <a:pt x="681897" y="7679"/>
                  </a:lnTo>
                  <a:lnTo>
                    <a:pt x="634848" y="1944"/>
                  </a:lnTo>
                  <a:lnTo>
                    <a:pt x="586727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940295" y="544578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19" h="756919">
                  <a:moveTo>
                    <a:pt x="378193" y="0"/>
                  </a:moveTo>
                  <a:lnTo>
                    <a:pt x="330754" y="2946"/>
                  </a:lnTo>
                  <a:lnTo>
                    <a:pt x="285074" y="11550"/>
                  </a:lnTo>
                  <a:lnTo>
                    <a:pt x="241506" y="25457"/>
                  </a:lnTo>
                  <a:lnTo>
                    <a:pt x="200405" y="44312"/>
                  </a:lnTo>
                  <a:lnTo>
                    <a:pt x="162126" y="67761"/>
                  </a:lnTo>
                  <a:lnTo>
                    <a:pt x="127022" y="95449"/>
                  </a:lnTo>
                  <a:lnTo>
                    <a:pt x="95449" y="127022"/>
                  </a:lnTo>
                  <a:lnTo>
                    <a:pt x="67761" y="162126"/>
                  </a:lnTo>
                  <a:lnTo>
                    <a:pt x="44312" y="200405"/>
                  </a:lnTo>
                  <a:lnTo>
                    <a:pt x="25457" y="241506"/>
                  </a:lnTo>
                  <a:lnTo>
                    <a:pt x="11550" y="285074"/>
                  </a:lnTo>
                  <a:lnTo>
                    <a:pt x="2946" y="330754"/>
                  </a:lnTo>
                  <a:lnTo>
                    <a:pt x="0" y="378193"/>
                  </a:lnTo>
                  <a:lnTo>
                    <a:pt x="2946" y="425634"/>
                  </a:lnTo>
                  <a:lnTo>
                    <a:pt x="11550" y="471316"/>
                  </a:lnTo>
                  <a:lnTo>
                    <a:pt x="25457" y="514885"/>
                  </a:lnTo>
                  <a:lnTo>
                    <a:pt x="44312" y="555986"/>
                  </a:lnTo>
                  <a:lnTo>
                    <a:pt x="67761" y="594266"/>
                  </a:lnTo>
                  <a:lnTo>
                    <a:pt x="95449" y="629369"/>
                  </a:lnTo>
                  <a:lnTo>
                    <a:pt x="127022" y="660941"/>
                  </a:lnTo>
                  <a:lnTo>
                    <a:pt x="162126" y="688628"/>
                  </a:lnTo>
                  <a:lnTo>
                    <a:pt x="200405" y="712076"/>
                  </a:lnTo>
                  <a:lnTo>
                    <a:pt x="241506" y="730930"/>
                  </a:lnTo>
                  <a:lnTo>
                    <a:pt x="285074" y="744836"/>
                  </a:lnTo>
                  <a:lnTo>
                    <a:pt x="330754" y="753440"/>
                  </a:lnTo>
                  <a:lnTo>
                    <a:pt x="378193" y="756386"/>
                  </a:lnTo>
                  <a:lnTo>
                    <a:pt x="425631" y="753440"/>
                  </a:lnTo>
                  <a:lnTo>
                    <a:pt x="471312" y="744836"/>
                  </a:lnTo>
                  <a:lnTo>
                    <a:pt x="514880" y="730930"/>
                  </a:lnTo>
                  <a:lnTo>
                    <a:pt x="555981" y="712076"/>
                  </a:lnTo>
                  <a:lnTo>
                    <a:pt x="594260" y="688628"/>
                  </a:lnTo>
                  <a:lnTo>
                    <a:pt x="629364" y="660941"/>
                  </a:lnTo>
                  <a:lnTo>
                    <a:pt x="660937" y="629369"/>
                  </a:lnTo>
                  <a:lnTo>
                    <a:pt x="688625" y="594266"/>
                  </a:lnTo>
                  <a:lnTo>
                    <a:pt x="712074" y="555986"/>
                  </a:lnTo>
                  <a:lnTo>
                    <a:pt x="730929" y="514885"/>
                  </a:lnTo>
                  <a:lnTo>
                    <a:pt x="744835" y="471316"/>
                  </a:lnTo>
                  <a:lnTo>
                    <a:pt x="753439" y="425634"/>
                  </a:lnTo>
                  <a:lnTo>
                    <a:pt x="756386" y="378193"/>
                  </a:lnTo>
                  <a:lnTo>
                    <a:pt x="753439" y="330754"/>
                  </a:lnTo>
                  <a:lnTo>
                    <a:pt x="744835" y="285074"/>
                  </a:lnTo>
                  <a:lnTo>
                    <a:pt x="730929" y="241506"/>
                  </a:lnTo>
                  <a:lnTo>
                    <a:pt x="712074" y="200405"/>
                  </a:lnTo>
                  <a:lnTo>
                    <a:pt x="688625" y="162126"/>
                  </a:lnTo>
                  <a:lnTo>
                    <a:pt x="660937" y="127022"/>
                  </a:lnTo>
                  <a:lnTo>
                    <a:pt x="629364" y="95449"/>
                  </a:lnTo>
                  <a:lnTo>
                    <a:pt x="594260" y="67761"/>
                  </a:lnTo>
                  <a:lnTo>
                    <a:pt x="555981" y="44312"/>
                  </a:lnTo>
                  <a:lnTo>
                    <a:pt x="514880" y="25457"/>
                  </a:lnTo>
                  <a:lnTo>
                    <a:pt x="471312" y="11550"/>
                  </a:lnTo>
                  <a:lnTo>
                    <a:pt x="425631" y="2946"/>
                  </a:lnTo>
                  <a:lnTo>
                    <a:pt x="378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6411450" y="8995091"/>
            <a:ext cx="1877060" cy="1292225"/>
            <a:chOff x="16411450" y="8995091"/>
            <a:chExt cx="1877060" cy="1292225"/>
          </a:xfrm>
        </p:grpSpPr>
        <p:sp>
          <p:nvSpPr>
            <p:cNvPr id="10" name="object 10" descr=""/>
            <p:cNvSpPr/>
            <p:nvPr/>
          </p:nvSpPr>
          <p:spPr>
            <a:xfrm>
              <a:off x="16411450" y="8995091"/>
              <a:ext cx="1877060" cy="1292225"/>
            </a:xfrm>
            <a:custGeom>
              <a:avLst/>
              <a:gdLst/>
              <a:ahLst/>
              <a:cxnLst/>
              <a:rect l="l" t="t" r="r" b="b"/>
              <a:pathLst>
                <a:path w="1877059" h="1292225">
                  <a:moveTo>
                    <a:pt x="1493768" y="0"/>
                  </a:moveTo>
                  <a:lnTo>
                    <a:pt x="1445850" y="746"/>
                  </a:lnTo>
                  <a:lnTo>
                    <a:pt x="1398305" y="2969"/>
                  </a:lnTo>
                  <a:lnTo>
                    <a:pt x="1351154" y="6648"/>
                  </a:lnTo>
                  <a:lnTo>
                    <a:pt x="1304419" y="11761"/>
                  </a:lnTo>
                  <a:lnTo>
                    <a:pt x="1258123" y="18284"/>
                  </a:lnTo>
                  <a:lnTo>
                    <a:pt x="1212288" y="26197"/>
                  </a:lnTo>
                  <a:lnTo>
                    <a:pt x="1166935" y="35476"/>
                  </a:lnTo>
                  <a:lnTo>
                    <a:pt x="1122088" y="46101"/>
                  </a:lnTo>
                  <a:lnTo>
                    <a:pt x="1077768" y="58048"/>
                  </a:lnTo>
                  <a:lnTo>
                    <a:pt x="1033997" y="71296"/>
                  </a:lnTo>
                  <a:lnTo>
                    <a:pt x="990797" y="85822"/>
                  </a:lnTo>
                  <a:lnTo>
                    <a:pt x="948190" y="101605"/>
                  </a:lnTo>
                  <a:lnTo>
                    <a:pt x="906199" y="118622"/>
                  </a:lnTo>
                  <a:lnTo>
                    <a:pt x="864846" y="136852"/>
                  </a:lnTo>
                  <a:lnTo>
                    <a:pt x="824152" y="156272"/>
                  </a:lnTo>
                  <a:lnTo>
                    <a:pt x="784141" y="176859"/>
                  </a:lnTo>
                  <a:lnTo>
                    <a:pt x="744833" y="198593"/>
                  </a:lnTo>
                  <a:lnTo>
                    <a:pt x="706251" y="221451"/>
                  </a:lnTo>
                  <a:lnTo>
                    <a:pt x="668417" y="245410"/>
                  </a:lnTo>
                  <a:lnTo>
                    <a:pt x="631353" y="270449"/>
                  </a:lnTo>
                  <a:lnTo>
                    <a:pt x="595082" y="296546"/>
                  </a:lnTo>
                  <a:lnTo>
                    <a:pt x="559625" y="323678"/>
                  </a:lnTo>
                  <a:lnTo>
                    <a:pt x="525005" y="351823"/>
                  </a:lnTo>
                  <a:lnTo>
                    <a:pt x="491243" y="380960"/>
                  </a:lnTo>
                  <a:lnTo>
                    <a:pt x="458362" y="411065"/>
                  </a:lnTo>
                  <a:lnTo>
                    <a:pt x="426384" y="442118"/>
                  </a:lnTo>
                  <a:lnTo>
                    <a:pt x="395331" y="474096"/>
                  </a:lnTo>
                  <a:lnTo>
                    <a:pt x="365225" y="506977"/>
                  </a:lnTo>
                  <a:lnTo>
                    <a:pt x="336088" y="540738"/>
                  </a:lnTo>
                  <a:lnTo>
                    <a:pt x="307942" y="575358"/>
                  </a:lnTo>
                  <a:lnTo>
                    <a:pt x="280810" y="610814"/>
                  </a:lnTo>
                  <a:lnTo>
                    <a:pt x="254713" y="647085"/>
                  </a:lnTo>
                  <a:lnTo>
                    <a:pt x="229674" y="684148"/>
                  </a:lnTo>
                  <a:lnTo>
                    <a:pt x="205714" y="721982"/>
                  </a:lnTo>
                  <a:lnTo>
                    <a:pt x="182856" y="760564"/>
                  </a:lnTo>
                  <a:lnTo>
                    <a:pt x="161122" y="799871"/>
                  </a:lnTo>
                  <a:lnTo>
                    <a:pt x="140534" y="839883"/>
                  </a:lnTo>
                  <a:lnTo>
                    <a:pt x="121114" y="880576"/>
                  </a:lnTo>
                  <a:lnTo>
                    <a:pt x="102884" y="921929"/>
                  </a:lnTo>
                  <a:lnTo>
                    <a:pt x="85866" y="963920"/>
                  </a:lnTo>
                  <a:lnTo>
                    <a:pt x="70083" y="1006526"/>
                  </a:lnTo>
                  <a:lnTo>
                    <a:pt x="55556" y="1049725"/>
                  </a:lnTo>
                  <a:lnTo>
                    <a:pt x="42308" y="1093496"/>
                  </a:lnTo>
                  <a:lnTo>
                    <a:pt x="30361" y="1137816"/>
                  </a:lnTo>
                  <a:lnTo>
                    <a:pt x="19736" y="1182664"/>
                  </a:lnTo>
                  <a:lnTo>
                    <a:pt x="10457" y="1228016"/>
                  </a:lnTo>
                  <a:lnTo>
                    <a:pt x="2544" y="1273851"/>
                  </a:lnTo>
                  <a:lnTo>
                    <a:pt x="0" y="1291908"/>
                  </a:lnTo>
                  <a:lnTo>
                    <a:pt x="1876549" y="1291908"/>
                  </a:lnTo>
                  <a:lnTo>
                    <a:pt x="1876549" y="49094"/>
                  </a:lnTo>
                  <a:lnTo>
                    <a:pt x="1865445" y="46101"/>
                  </a:lnTo>
                  <a:lnTo>
                    <a:pt x="1820598" y="35476"/>
                  </a:lnTo>
                  <a:lnTo>
                    <a:pt x="1775246" y="26197"/>
                  </a:lnTo>
                  <a:lnTo>
                    <a:pt x="1729411" y="18284"/>
                  </a:lnTo>
                  <a:lnTo>
                    <a:pt x="1683116" y="11761"/>
                  </a:lnTo>
                  <a:lnTo>
                    <a:pt x="1636381" y="6648"/>
                  </a:lnTo>
                  <a:lnTo>
                    <a:pt x="1589231" y="2969"/>
                  </a:lnTo>
                  <a:lnTo>
                    <a:pt x="1541686" y="746"/>
                  </a:lnTo>
                  <a:lnTo>
                    <a:pt x="1493768" y="0"/>
                  </a:lnTo>
                  <a:close/>
                </a:path>
              </a:pathLst>
            </a:custGeom>
            <a:solidFill>
              <a:srgbClr val="FED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965191" y="9539666"/>
              <a:ext cx="1323340" cy="747395"/>
            </a:xfrm>
            <a:custGeom>
              <a:avLst/>
              <a:gdLst/>
              <a:ahLst/>
              <a:cxnLst/>
              <a:rect l="l" t="t" r="r" b="b"/>
              <a:pathLst>
                <a:path w="1323340" h="747395">
                  <a:moveTo>
                    <a:pt x="940018" y="0"/>
                  </a:moveTo>
                  <a:lnTo>
                    <a:pt x="891860" y="1180"/>
                  </a:lnTo>
                  <a:lnTo>
                    <a:pt x="844312" y="4686"/>
                  </a:lnTo>
                  <a:lnTo>
                    <a:pt x="797431" y="10462"/>
                  </a:lnTo>
                  <a:lnTo>
                    <a:pt x="751271" y="18452"/>
                  </a:lnTo>
                  <a:lnTo>
                    <a:pt x="705889" y="28601"/>
                  </a:lnTo>
                  <a:lnTo>
                    <a:pt x="661339" y="40854"/>
                  </a:lnTo>
                  <a:lnTo>
                    <a:pt x="617676" y="55155"/>
                  </a:lnTo>
                  <a:lnTo>
                    <a:pt x="574956" y="71450"/>
                  </a:lnTo>
                  <a:lnTo>
                    <a:pt x="533235" y="89683"/>
                  </a:lnTo>
                  <a:lnTo>
                    <a:pt x="492567" y="109798"/>
                  </a:lnTo>
                  <a:lnTo>
                    <a:pt x="453007" y="131741"/>
                  </a:lnTo>
                  <a:lnTo>
                    <a:pt x="414612" y="155456"/>
                  </a:lnTo>
                  <a:lnTo>
                    <a:pt x="377435" y="180887"/>
                  </a:lnTo>
                  <a:lnTo>
                    <a:pt x="341534" y="207981"/>
                  </a:lnTo>
                  <a:lnTo>
                    <a:pt x="306962" y="236680"/>
                  </a:lnTo>
                  <a:lnTo>
                    <a:pt x="273775" y="266931"/>
                  </a:lnTo>
                  <a:lnTo>
                    <a:pt x="242029" y="298677"/>
                  </a:lnTo>
                  <a:lnTo>
                    <a:pt x="211779" y="331864"/>
                  </a:lnTo>
                  <a:lnTo>
                    <a:pt x="183079" y="366436"/>
                  </a:lnTo>
                  <a:lnTo>
                    <a:pt x="155986" y="402337"/>
                  </a:lnTo>
                  <a:lnTo>
                    <a:pt x="130554" y="439513"/>
                  </a:lnTo>
                  <a:lnTo>
                    <a:pt x="106839" y="477909"/>
                  </a:lnTo>
                  <a:lnTo>
                    <a:pt x="84896" y="517468"/>
                  </a:lnTo>
                  <a:lnTo>
                    <a:pt x="64781" y="558137"/>
                  </a:lnTo>
                  <a:lnTo>
                    <a:pt x="46548" y="599858"/>
                  </a:lnTo>
                  <a:lnTo>
                    <a:pt x="30253" y="642578"/>
                  </a:lnTo>
                  <a:lnTo>
                    <a:pt x="15952" y="686241"/>
                  </a:lnTo>
                  <a:lnTo>
                    <a:pt x="3699" y="730791"/>
                  </a:lnTo>
                  <a:lnTo>
                    <a:pt x="0" y="747334"/>
                  </a:lnTo>
                  <a:lnTo>
                    <a:pt x="1322808" y="747334"/>
                  </a:lnTo>
                  <a:lnTo>
                    <a:pt x="1322808" y="79194"/>
                  </a:lnTo>
                  <a:lnTo>
                    <a:pt x="1305087" y="71450"/>
                  </a:lnTo>
                  <a:lnTo>
                    <a:pt x="1262367" y="55155"/>
                  </a:lnTo>
                  <a:lnTo>
                    <a:pt x="1218704" y="40854"/>
                  </a:lnTo>
                  <a:lnTo>
                    <a:pt x="1174153" y="28601"/>
                  </a:lnTo>
                  <a:lnTo>
                    <a:pt x="1128769" y="18452"/>
                  </a:lnTo>
                  <a:lnTo>
                    <a:pt x="1082609" y="10462"/>
                  </a:lnTo>
                  <a:lnTo>
                    <a:pt x="1035727" y="4686"/>
                  </a:lnTo>
                  <a:lnTo>
                    <a:pt x="988178" y="1180"/>
                  </a:lnTo>
                  <a:lnTo>
                    <a:pt x="940018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3941339" y="797590"/>
            <a:ext cx="9772015" cy="1039494"/>
          </a:xfrm>
          <a:custGeom>
            <a:avLst/>
            <a:gdLst/>
            <a:ahLst/>
            <a:cxnLst/>
            <a:rect l="l" t="t" r="r" b="b"/>
            <a:pathLst>
              <a:path w="9772015" h="1039494">
                <a:moveTo>
                  <a:pt x="519722" y="0"/>
                </a:moveTo>
                <a:lnTo>
                  <a:pt x="9251899" y="0"/>
                </a:lnTo>
                <a:lnTo>
                  <a:pt x="9258278" y="38"/>
                </a:lnTo>
                <a:lnTo>
                  <a:pt x="9296496" y="1913"/>
                </a:lnTo>
                <a:lnTo>
                  <a:pt x="9334468" y="6599"/>
                </a:lnTo>
                <a:lnTo>
                  <a:pt x="9371984" y="14063"/>
                </a:lnTo>
                <a:lnTo>
                  <a:pt x="9408855" y="24270"/>
                </a:lnTo>
                <a:lnTo>
                  <a:pt x="9444883" y="37157"/>
                </a:lnTo>
                <a:lnTo>
                  <a:pt x="9479867" y="52658"/>
                </a:lnTo>
                <a:lnTo>
                  <a:pt x="9513600" y="70696"/>
                </a:lnTo>
                <a:lnTo>
                  <a:pt x="9545924" y="91166"/>
                </a:lnTo>
                <a:lnTo>
                  <a:pt x="9576644" y="113953"/>
                </a:lnTo>
                <a:lnTo>
                  <a:pt x="9605604" y="138947"/>
                </a:lnTo>
                <a:lnTo>
                  <a:pt x="9632697" y="166002"/>
                </a:lnTo>
                <a:lnTo>
                  <a:pt x="9657694" y="194967"/>
                </a:lnTo>
                <a:lnTo>
                  <a:pt x="9680464" y="225698"/>
                </a:lnTo>
                <a:lnTo>
                  <a:pt x="9700943" y="258020"/>
                </a:lnTo>
                <a:lnTo>
                  <a:pt x="9718940" y="291764"/>
                </a:lnTo>
                <a:lnTo>
                  <a:pt x="9734466" y="326737"/>
                </a:lnTo>
                <a:lnTo>
                  <a:pt x="9747325" y="362765"/>
                </a:lnTo>
                <a:lnTo>
                  <a:pt x="9757564" y="399639"/>
                </a:lnTo>
                <a:lnTo>
                  <a:pt x="9765030" y="437158"/>
                </a:lnTo>
                <a:lnTo>
                  <a:pt x="9769715" y="475130"/>
                </a:lnTo>
                <a:lnTo>
                  <a:pt x="9771560" y="513342"/>
                </a:lnTo>
                <a:lnTo>
                  <a:pt x="9771595" y="519722"/>
                </a:lnTo>
                <a:lnTo>
                  <a:pt x="9771560" y="526101"/>
                </a:lnTo>
                <a:lnTo>
                  <a:pt x="9769715" y="564313"/>
                </a:lnTo>
                <a:lnTo>
                  <a:pt x="9765030" y="602286"/>
                </a:lnTo>
                <a:lnTo>
                  <a:pt x="9757564" y="639812"/>
                </a:lnTo>
                <a:lnTo>
                  <a:pt x="9747325" y="676679"/>
                </a:lnTo>
                <a:lnTo>
                  <a:pt x="9734466" y="712706"/>
                </a:lnTo>
                <a:lnTo>
                  <a:pt x="9718940" y="747679"/>
                </a:lnTo>
                <a:lnTo>
                  <a:pt x="9700943" y="781423"/>
                </a:lnTo>
                <a:lnTo>
                  <a:pt x="9680464" y="813751"/>
                </a:lnTo>
                <a:lnTo>
                  <a:pt x="9657694" y="844476"/>
                </a:lnTo>
                <a:lnTo>
                  <a:pt x="9632697" y="873448"/>
                </a:lnTo>
                <a:lnTo>
                  <a:pt x="9605604" y="900498"/>
                </a:lnTo>
                <a:lnTo>
                  <a:pt x="9576644" y="925491"/>
                </a:lnTo>
                <a:lnTo>
                  <a:pt x="9545924" y="948277"/>
                </a:lnTo>
                <a:lnTo>
                  <a:pt x="9513600" y="968748"/>
                </a:lnTo>
                <a:lnTo>
                  <a:pt x="9479857" y="986786"/>
                </a:lnTo>
                <a:lnTo>
                  <a:pt x="9444883" y="1002286"/>
                </a:lnTo>
                <a:lnTo>
                  <a:pt x="9408855" y="1015180"/>
                </a:lnTo>
                <a:lnTo>
                  <a:pt x="9371984" y="1025381"/>
                </a:lnTo>
                <a:lnTo>
                  <a:pt x="9334468" y="1032849"/>
                </a:lnTo>
                <a:lnTo>
                  <a:pt x="9296496" y="1037530"/>
                </a:lnTo>
                <a:lnTo>
                  <a:pt x="9258278" y="1039405"/>
                </a:lnTo>
                <a:lnTo>
                  <a:pt x="9251899" y="1039444"/>
                </a:lnTo>
                <a:lnTo>
                  <a:pt x="519722" y="1039444"/>
                </a:lnTo>
                <a:lnTo>
                  <a:pt x="481487" y="1038039"/>
                </a:lnTo>
                <a:lnTo>
                  <a:pt x="443458" y="1033830"/>
                </a:lnTo>
                <a:lnTo>
                  <a:pt x="405847" y="1026815"/>
                </a:lnTo>
                <a:lnTo>
                  <a:pt x="368858" y="1017066"/>
                </a:lnTo>
                <a:lnTo>
                  <a:pt x="332674" y="1004617"/>
                </a:lnTo>
                <a:lnTo>
                  <a:pt x="297510" y="989545"/>
                </a:lnTo>
                <a:lnTo>
                  <a:pt x="263550" y="971924"/>
                </a:lnTo>
                <a:lnTo>
                  <a:pt x="230974" y="951852"/>
                </a:lnTo>
                <a:lnTo>
                  <a:pt x="199969" y="929446"/>
                </a:lnTo>
                <a:lnTo>
                  <a:pt x="170700" y="904811"/>
                </a:lnTo>
                <a:lnTo>
                  <a:pt x="143313" y="878097"/>
                </a:lnTo>
                <a:lnTo>
                  <a:pt x="117970" y="849426"/>
                </a:lnTo>
                <a:lnTo>
                  <a:pt x="94803" y="818986"/>
                </a:lnTo>
                <a:lnTo>
                  <a:pt x="73939" y="786917"/>
                </a:lnTo>
                <a:lnTo>
                  <a:pt x="55489" y="753392"/>
                </a:lnTo>
                <a:lnTo>
                  <a:pt x="39560" y="718616"/>
                </a:lnTo>
                <a:lnTo>
                  <a:pt x="26225" y="682748"/>
                </a:lnTo>
                <a:lnTo>
                  <a:pt x="15570" y="646010"/>
                </a:lnTo>
                <a:lnTo>
                  <a:pt x="7651" y="608576"/>
                </a:lnTo>
                <a:lnTo>
                  <a:pt x="2501" y="570661"/>
                </a:lnTo>
                <a:lnTo>
                  <a:pt x="153" y="532477"/>
                </a:lnTo>
                <a:lnTo>
                  <a:pt x="0" y="519722"/>
                </a:lnTo>
                <a:lnTo>
                  <a:pt x="38" y="513342"/>
                </a:lnTo>
                <a:lnTo>
                  <a:pt x="1913" y="475130"/>
                </a:lnTo>
                <a:lnTo>
                  <a:pt x="6599" y="437158"/>
                </a:lnTo>
                <a:lnTo>
                  <a:pt x="14063" y="399639"/>
                </a:lnTo>
                <a:lnTo>
                  <a:pt x="24263" y="362765"/>
                </a:lnTo>
                <a:lnTo>
                  <a:pt x="37157" y="326737"/>
                </a:lnTo>
                <a:lnTo>
                  <a:pt x="52658" y="291764"/>
                </a:lnTo>
                <a:lnTo>
                  <a:pt x="70696" y="258020"/>
                </a:lnTo>
                <a:lnTo>
                  <a:pt x="91166" y="225698"/>
                </a:lnTo>
                <a:lnTo>
                  <a:pt x="113953" y="194967"/>
                </a:lnTo>
                <a:lnTo>
                  <a:pt x="138945" y="166002"/>
                </a:lnTo>
                <a:lnTo>
                  <a:pt x="166002" y="138947"/>
                </a:lnTo>
                <a:lnTo>
                  <a:pt x="194967" y="113953"/>
                </a:lnTo>
                <a:lnTo>
                  <a:pt x="225698" y="91166"/>
                </a:lnTo>
                <a:lnTo>
                  <a:pt x="258020" y="70696"/>
                </a:lnTo>
                <a:lnTo>
                  <a:pt x="291764" y="52658"/>
                </a:lnTo>
                <a:lnTo>
                  <a:pt x="326737" y="37157"/>
                </a:lnTo>
                <a:lnTo>
                  <a:pt x="362765" y="24270"/>
                </a:lnTo>
                <a:lnTo>
                  <a:pt x="399637" y="14063"/>
                </a:lnTo>
                <a:lnTo>
                  <a:pt x="437158" y="6599"/>
                </a:lnTo>
                <a:lnTo>
                  <a:pt x="475130" y="1913"/>
                </a:lnTo>
                <a:lnTo>
                  <a:pt x="513342" y="38"/>
                </a:lnTo>
                <a:lnTo>
                  <a:pt x="519722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09513" y="870469"/>
            <a:ext cx="9464040" cy="7207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240"/>
              <a:t>INTRODUCTION</a:t>
            </a:r>
            <a:r>
              <a:rPr dirty="0" spc="-395"/>
              <a:t> </a:t>
            </a:r>
            <a:r>
              <a:rPr dirty="0" spc="114"/>
              <a:t>TO</a:t>
            </a:r>
            <a:r>
              <a:rPr dirty="0" spc="-390"/>
              <a:t> </a:t>
            </a:r>
            <a:r>
              <a:rPr dirty="0" spc="310"/>
              <a:t>MAZE</a:t>
            </a:r>
            <a:r>
              <a:rPr dirty="0" spc="-395"/>
              <a:t> </a:t>
            </a:r>
            <a:r>
              <a:rPr dirty="0" spc="150"/>
              <a:t>SOLVER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77000" y="2364487"/>
            <a:ext cx="7650480" cy="7564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3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30" b="1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30" b="1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95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player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80" b="1">
                <a:solidFill>
                  <a:srgbClr val="FFFFFF"/>
                </a:solidFill>
                <a:latin typeface="Trebuchet MS"/>
                <a:cs typeface="Trebuchet MS"/>
              </a:rPr>
              <a:t>navigates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29" b="1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dirty="0" sz="3200" spc="9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paths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00" b="1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escape.</a:t>
            </a:r>
            <a:endParaRPr sz="3200">
              <a:latin typeface="Trebuchet MS"/>
              <a:cs typeface="Trebuchet MS"/>
            </a:endParaRPr>
          </a:p>
          <a:p>
            <a:pPr marL="12700" marR="40005">
              <a:lnSpc>
                <a:spcPct val="100000"/>
              </a:lnSpc>
              <a:spcBef>
                <a:spcPts val="2425"/>
              </a:spcBef>
            </a:pPr>
            <a:r>
              <a:rPr dirty="0" sz="3200" spc="3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0" b="1">
                <a:solidFill>
                  <a:srgbClr val="FFFFFF"/>
                </a:solidFill>
                <a:latin typeface="Trebuchet MS"/>
                <a:cs typeface="Trebuchet MS"/>
              </a:rPr>
              <a:t>path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paths,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FFFFFF"/>
                </a:solidFill>
                <a:latin typeface="Trebuchet MS"/>
                <a:cs typeface="Trebuchet MS"/>
              </a:rPr>
              <a:t>typically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55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FFFFFF"/>
                </a:solidFill>
                <a:latin typeface="Trebuchet MS"/>
                <a:cs typeface="Trebuchet MS"/>
              </a:rPr>
              <a:t>entrance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80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goal.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dirty="0" sz="32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6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refer</a:t>
            </a:r>
            <a:r>
              <a:rPr dirty="0" sz="3200" spc="-25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60" b="1">
                <a:solidFill>
                  <a:srgbClr val="FFFFFF"/>
                </a:solidFill>
                <a:latin typeface="Trebuchet MS"/>
                <a:cs typeface="Trebuchet MS"/>
              </a:rPr>
              <a:t>branching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3200" spc="4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FFFFFF"/>
                </a:solidFill>
                <a:latin typeface="Trebuchet MS"/>
                <a:cs typeface="Trebuchet MS"/>
              </a:rPr>
              <a:t>puzzles.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252729">
              <a:lnSpc>
                <a:spcPct val="100000"/>
              </a:lnSpc>
            </a:pPr>
            <a:r>
              <a:rPr dirty="0" sz="3200" spc="254" b="1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solver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25" b="1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0" b="1">
                <a:solidFill>
                  <a:srgbClr val="FFFFFF"/>
                </a:solidFill>
                <a:latin typeface="Trebuchet MS"/>
                <a:cs typeface="Trebuchet MS"/>
              </a:rPr>
              <a:t>route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35" b="1">
                <a:solidFill>
                  <a:srgbClr val="FFFFFF"/>
                </a:solidFill>
                <a:latin typeface="Trebuchet MS"/>
                <a:cs typeface="Trebuchet MS"/>
              </a:rPr>
              <a:t>minimum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85" b="1">
                <a:solidFill>
                  <a:srgbClr val="FFFFFF"/>
                </a:solidFill>
                <a:latin typeface="Trebuchet MS"/>
                <a:cs typeface="Trebuchet MS"/>
              </a:rPr>
              <a:t>edges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Trebuchet MS"/>
                <a:cs typeface="Trebuchet MS"/>
              </a:rPr>
              <a:t>reach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75" b="1">
                <a:solidFill>
                  <a:srgbClr val="FFFFFF"/>
                </a:solidFill>
                <a:latin typeface="Trebuchet MS"/>
                <a:cs typeface="Trebuchet MS"/>
              </a:rPr>
              <a:t>goal.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dirty="0" sz="3200" spc="350" b="1">
                <a:solidFill>
                  <a:srgbClr val="FFFFFF"/>
                </a:solidFill>
                <a:latin typeface="Trebuchet MS"/>
                <a:cs typeface="Trebuchet MS"/>
              </a:rPr>
              <a:t>PAC-</a:t>
            </a:r>
            <a:r>
              <a:rPr dirty="0" sz="3200" spc="409" b="1">
                <a:solidFill>
                  <a:srgbClr val="FFFFFF"/>
                </a:solidFill>
                <a:latin typeface="Trebuchet MS"/>
                <a:cs typeface="Trebuchet MS"/>
              </a:rPr>
              <a:t>MAN</a:t>
            </a:r>
            <a:endParaRPr sz="3200">
              <a:latin typeface="Trebuchet MS"/>
              <a:cs typeface="Trebuchet MS"/>
            </a:endParaRPr>
          </a:p>
          <a:p>
            <a:pPr marL="12700" marR="4260215">
              <a:lnSpc>
                <a:spcPts val="6000"/>
              </a:lnSpc>
            </a:pPr>
            <a:r>
              <a:rPr dirty="0" sz="3200" spc="204" b="1">
                <a:solidFill>
                  <a:srgbClr val="FFFFFF"/>
                </a:solidFill>
                <a:latin typeface="Trebuchet MS"/>
                <a:cs typeface="Trebuchet MS"/>
              </a:rPr>
              <a:t>Super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4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05" b="1">
                <a:solidFill>
                  <a:srgbClr val="FFFFFF"/>
                </a:solidFill>
                <a:latin typeface="Trebuchet MS"/>
                <a:cs typeface="Trebuchet MS"/>
              </a:rPr>
              <a:t>War </a:t>
            </a:r>
            <a:r>
              <a:rPr dirty="0" sz="3200" spc="360" b="1">
                <a:solidFill>
                  <a:srgbClr val="FFFFFF"/>
                </a:solidFill>
                <a:latin typeface="Trebuchet MS"/>
                <a:cs typeface="Trebuchet MS"/>
              </a:rPr>
              <a:t>CD-</a:t>
            </a:r>
            <a:r>
              <a:rPr dirty="0" sz="3200" spc="430" b="1">
                <a:solidFill>
                  <a:srgbClr val="FFFFFF"/>
                </a:solidFill>
                <a:latin typeface="Trebuchet MS"/>
                <a:cs typeface="Trebuchet MS"/>
              </a:rPr>
              <a:t>MAN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9142" y="2512999"/>
            <a:ext cx="7082624" cy="6701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A0C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85856" y="1347577"/>
            <a:ext cx="6676390" cy="1039494"/>
          </a:xfrm>
          <a:custGeom>
            <a:avLst/>
            <a:gdLst/>
            <a:ahLst/>
            <a:cxnLst/>
            <a:rect l="l" t="t" r="r" b="b"/>
            <a:pathLst>
              <a:path w="6676390" h="1039494">
                <a:moveTo>
                  <a:pt x="519722" y="0"/>
                </a:moveTo>
                <a:lnTo>
                  <a:pt x="6156274" y="0"/>
                </a:lnTo>
                <a:lnTo>
                  <a:pt x="6162653" y="38"/>
                </a:lnTo>
                <a:lnTo>
                  <a:pt x="6200871" y="1913"/>
                </a:lnTo>
                <a:lnTo>
                  <a:pt x="6238843" y="6599"/>
                </a:lnTo>
                <a:lnTo>
                  <a:pt x="6276359" y="14063"/>
                </a:lnTo>
                <a:lnTo>
                  <a:pt x="6313236" y="24270"/>
                </a:lnTo>
                <a:lnTo>
                  <a:pt x="6349260" y="37157"/>
                </a:lnTo>
                <a:lnTo>
                  <a:pt x="6384239" y="52658"/>
                </a:lnTo>
                <a:lnTo>
                  <a:pt x="6417975" y="70696"/>
                </a:lnTo>
                <a:lnTo>
                  <a:pt x="6450303" y="91166"/>
                </a:lnTo>
                <a:lnTo>
                  <a:pt x="6481033" y="113953"/>
                </a:lnTo>
                <a:lnTo>
                  <a:pt x="6510006" y="138947"/>
                </a:lnTo>
                <a:lnTo>
                  <a:pt x="6537050" y="166002"/>
                </a:lnTo>
                <a:lnTo>
                  <a:pt x="6562043" y="194967"/>
                </a:lnTo>
                <a:lnTo>
                  <a:pt x="6584840" y="225698"/>
                </a:lnTo>
                <a:lnTo>
                  <a:pt x="6605300" y="258020"/>
                </a:lnTo>
                <a:lnTo>
                  <a:pt x="6623338" y="291764"/>
                </a:lnTo>
                <a:lnTo>
                  <a:pt x="6638845" y="326737"/>
                </a:lnTo>
                <a:lnTo>
                  <a:pt x="6651732" y="362765"/>
                </a:lnTo>
                <a:lnTo>
                  <a:pt x="6661938" y="399639"/>
                </a:lnTo>
                <a:lnTo>
                  <a:pt x="6669398" y="437158"/>
                </a:lnTo>
                <a:lnTo>
                  <a:pt x="6674082" y="475130"/>
                </a:lnTo>
                <a:lnTo>
                  <a:pt x="6675968" y="513342"/>
                </a:lnTo>
                <a:lnTo>
                  <a:pt x="6676009" y="519722"/>
                </a:lnTo>
                <a:lnTo>
                  <a:pt x="6675968" y="526101"/>
                </a:lnTo>
                <a:lnTo>
                  <a:pt x="6674082" y="564313"/>
                </a:lnTo>
                <a:lnTo>
                  <a:pt x="6669398" y="602286"/>
                </a:lnTo>
                <a:lnTo>
                  <a:pt x="6661938" y="639812"/>
                </a:lnTo>
                <a:lnTo>
                  <a:pt x="6651732" y="676679"/>
                </a:lnTo>
                <a:lnTo>
                  <a:pt x="6638845" y="712706"/>
                </a:lnTo>
                <a:lnTo>
                  <a:pt x="6623338" y="747679"/>
                </a:lnTo>
                <a:lnTo>
                  <a:pt x="6605300" y="781423"/>
                </a:lnTo>
                <a:lnTo>
                  <a:pt x="6584840" y="813751"/>
                </a:lnTo>
                <a:lnTo>
                  <a:pt x="6562043" y="844476"/>
                </a:lnTo>
                <a:lnTo>
                  <a:pt x="6537050" y="873447"/>
                </a:lnTo>
                <a:lnTo>
                  <a:pt x="6510006" y="900498"/>
                </a:lnTo>
                <a:lnTo>
                  <a:pt x="6481033" y="925491"/>
                </a:lnTo>
                <a:lnTo>
                  <a:pt x="6450303" y="948277"/>
                </a:lnTo>
                <a:lnTo>
                  <a:pt x="6417975" y="968748"/>
                </a:lnTo>
                <a:lnTo>
                  <a:pt x="6384239" y="986786"/>
                </a:lnTo>
                <a:lnTo>
                  <a:pt x="6349260" y="1002286"/>
                </a:lnTo>
                <a:lnTo>
                  <a:pt x="6313236" y="1015180"/>
                </a:lnTo>
                <a:lnTo>
                  <a:pt x="6276359" y="1025381"/>
                </a:lnTo>
                <a:lnTo>
                  <a:pt x="6238843" y="1032849"/>
                </a:lnTo>
                <a:lnTo>
                  <a:pt x="6200871" y="1037530"/>
                </a:lnTo>
                <a:lnTo>
                  <a:pt x="6162653" y="1039405"/>
                </a:lnTo>
                <a:lnTo>
                  <a:pt x="6156274" y="1039444"/>
                </a:lnTo>
                <a:lnTo>
                  <a:pt x="519722" y="1039444"/>
                </a:lnTo>
                <a:lnTo>
                  <a:pt x="481487" y="1038039"/>
                </a:lnTo>
                <a:lnTo>
                  <a:pt x="443458" y="1033830"/>
                </a:lnTo>
                <a:lnTo>
                  <a:pt x="405847" y="1026815"/>
                </a:lnTo>
                <a:lnTo>
                  <a:pt x="368858" y="1017066"/>
                </a:lnTo>
                <a:lnTo>
                  <a:pt x="332674" y="1004617"/>
                </a:lnTo>
                <a:lnTo>
                  <a:pt x="297510" y="989545"/>
                </a:lnTo>
                <a:lnTo>
                  <a:pt x="263550" y="971924"/>
                </a:lnTo>
                <a:lnTo>
                  <a:pt x="230974" y="951852"/>
                </a:lnTo>
                <a:lnTo>
                  <a:pt x="199969" y="929446"/>
                </a:lnTo>
                <a:lnTo>
                  <a:pt x="170700" y="904811"/>
                </a:lnTo>
                <a:lnTo>
                  <a:pt x="143313" y="878092"/>
                </a:lnTo>
                <a:lnTo>
                  <a:pt x="117970" y="849426"/>
                </a:lnTo>
                <a:lnTo>
                  <a:pt x="94803" y="818986"/>
                </a:lnTo>
                <a:lnTo>
                  <a:pt x="73939" y="786917"/>
                </a:lnTo>
                <a:lnTo>
                  <a:pt x="55489" y="753392"/>
                </a:lnTo>
                <a:lnTo>
                  <a:pt x="39560" y="718616"/>
                </a:lnTo>
                <a:lnTo>
                  <a:pt x="26225" y="682748"/>
                </a:lnTo>
                <a:lnTo>
                  <a:pt x="15570" y="646010"/>
                </a:lnTo>
                <a:lnTo>
                  <a:pt x="7651" y="608576"/>
                </a:lnTo>
                <a:lnTo>
                  <a:pt x="2501" y="570661"/>
                </a:lnTo>
                <a:lnTo>
                  <a:pt x="153" y="532477"/>
                </a:lnTo>
                <a:lnTo>
                  <a:pt x="0" y="519722"/>
                </a:lnTo>
                <a:lnTo>
                  <a:pt x="38" y="513342"/>
                </a:lnTo>
                <a:lnTo>
                  <a:pt x="1913" y="475130"/>
                </a:lnTo>
                <a:lnTo>
                  <a:pt x="6599" y="437158"/>
                </a:lnTo>
                <a:lnTo>
                  <a:pt x="14063" y="399639"/>
                </a:lnTo>
                <a:lnTo>
                  <a:pt x="24263" y="362765"/>
                </a:lnTo>
                <a:lnTo>
                  <a:pt x="37157" y="326737"/>
                </a:lnTo>
                <a:lnTo>
                  <a:pt x="52658" y="291764"/>
                </a:lnTo>
                <a:lnTo>
                  <a:pt x="70696" y="258020"/>
                </a:lnTo>
                <a:lnTo>
                  <a:pt x="91166" y="225698"/>
                </a:lnTo>
                <a:lnTo>
                  <a:pt x="113953" y="194967"/>
                </a:lnTo>
                <a:lnTo>
                  <a:pt x="138945" y="166002"/>
                </a:lnTo>
                <a:lnTo>
                  <a:pt x="165997" y="138947"/>
                </a:lnTo>
                <a:lnTo>
                  <a:pt x="194967" y="113953"/>
                </a:lnTo>
                <a:lnTo>
                  <a:pt x="225698" y="91166"/>
                </a:lnTo>
                <a:lnTo>
                  <a:pt x="258020" y="70696"/>
                </a:lnTo>
                <a:lnTo>
                  <a:pt x="291764" y="52658"/>
                </a:lnTo>
                <a:lnTo>
                  <a:pt x="326737" y="37157"/>
                </a:lnTo>
                <a:lnTo>
                  <a:pt x="362765" y="24270"/>
                </a:lnTo>
                <a:lnTo>
                  <a:pt x="399637" y="14063"/>
                </a:lnTo>
                <a:lnTo>
                  <a:pt x="437158" y="6599"/>
                </a:lnTo>
                <a:lnTo>
                  <a:pt x="475130" y="1913"/>
                </a:lnTo>
                <a:lnTo>
                  <a:pt x="513342" y="38"/>
                </a:lnTo>
                <a:lnTo>
                  <a:pt x="519722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0"/>
              <a:t>PROBLEM</a:t>
            </a:r>
            <a:r>
              <a:rPr dirty="0" spc="-405"/>
              <a:t> </a:t>
            </a:r>
            <a:r>
              <a:rPr dirty="0" spc="155"/>
              <a:t>STATEMENT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52221" y="3302482"/>
            <a:ext cx="7682230" cy="471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3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4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solver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30" b="1">
                <a:solidFill>
                  <a:srgbClr val="FFFFFF"/>
                </a:solidFill>
                <a:latin typeface="Trebuchet MS"/>
                <a:cs typeface="Trebuchet MS"/>
              </a:rPr>
              <a:t>game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90" b="1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90" b="1">
                <a:solidFill>
                  <a:srgbClr val="FFFFFF"/>
                </a:solidFill>
                <a:latin typeface="Trebuchet MS"/>
                <a:cs typeface="Trebuchet MS"/>
              </a:rPr>
              <a:t>graph </a:t>
            </a:r>
            <a:r>
              <a:rPr dirty="0" sz="3200" spc="31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32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representing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30" b="1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graph.</a:t>
            </a:r>
            <a:endParaRPr sz="3200">
              <a:latin typeface="Trebuchet MS"/>
              <a:cs typeface="Trebuchet MS"/>
            </a:endParaRPr>
          </a:p>
          <a:p>
            <a:pPr marL="12700" marR="526415">
              <a:lnSpc>
                <a:spcPct val="100000"/>
              </a:lnSpc>
              <a:spcBef>
                <a:spcPts val="2405"/>
              </a:spcBef>
            </a:pP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points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FFFFFF"/>
                </a:solidFill>
                <a:latin typeface="Trebuchet MS"/>
                <a:cs typeface="Trebuchet MS"/>
              </a:rPr>
              <a:t>source </a:t>
            </a:r>
            <a:r>
              <a:rPr dirty="0" sz="3200" spc="3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2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0" b="1">
                <a:solidFill>
                  <a:srgbClr val="FFFFFF"/>
                </a:solidFill>
                <a:latin typeface="Trebuchet MS"/>
                <a:cs typeface="Trebuchet MS"/>
              </a:rPr>
              <a:t>sink.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400050">
              <a:lnSpc>
                <a:spcPct val="100000"/>
              </a:lnSpc>
            </a:pPr>
            <a:r>
              <a:rPr dirty="0" sz="3200" spc="9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4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00" b="1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FFFFFF"/>
                </a:solidFill>
                <a:latin typeface="Trebuchet MS"/>
                <a:cs typeface="Trebuchet MS"/>
              </a:rPr>
              <a:t>achive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4" b="1">
                <a:solidFill>
                  <a:srgbClr val="FFFFFF"/>
                </a:solidFill>
                <a:latin typeface="Trebuchet MS"/>
                <a:cs typeface="Trebuchet MS"/>
              </a:rPr>
              <a:t>sink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3200" spc="180" b="1">
                <a:solidFill>
                  <a:srgbClr val="FFFFFF"/>
                </a:solidFill>
                <a:latin typeface="Trebuchet MS"/>
                <a:cs typeface="Trebuchet MS"/>
              </a:rPr>
              <a:t>shortest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0" b="1">
                <a:solidFill>
                  <a:srgbClr val="FFFFFF"/>
                </a:solidFill>
                <a:latin typeface="Trebuchet MS"/>
                <a:cs typeface="Trebuchet MS"/>
              </a:rPr>
              <a:t>path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4" b="1">
                <a:solidFill>
                  <a:srgbClr val="FFFFFF"/>
                </a:solidFill>
                <a:latin typeface="Trebuchet MS"/>
                <a:cs typeface="Trebuchet MS"/>
              </a:rPr>
              <a:t>graph.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0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45" b="1">
                <a:solidFill>
                  <a:srgbClr val="FFFFFF"/>
                </a:solidFill>
                <a:latin typeface="Trebuchet MS"/>
                <a:cs typeface="Trebuchet MS"/>
              </a:rPr>
              <a:t>crossing </a:t>
            </a:r>
            <a:r>
              <a:rPr dirty="0" sz="3200" spc="325" b="1">
                <a:solidFill>
                  <a:srgbClr val="FFFFFF"/>
                </a:solidFill>
                <a:latin typeface="Trebuchet MS"/>
                <a:cs typeface="Trebuchet MS"/>
              </a:rPr>
              <a:t>Minimum</a:t>
            </a:r>
            <a:r>
              <a:rPr dirty="0" sz="32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FFFFFF"/>
                </a:solidFill>
                <a:latin typeface="Trebuchet MS"/>
                <a:cs typeface="Trebuchet MS"/>
              </a:rPr>
              <a:t>Paths.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376680" cy="1322070"/>
            <a:chOff x="0" y="0"/>
            <a:chExt cx="1376680" cy="1322070"/>
          </a:xfrm>
        </p:grpSpPr>
        <p:sp>
          <p:nvSpPr>
            <p:cNvPr id="7" name="object 7" descr=""/>
            <p:cNvSpPr/>
            <p:nvPr/>
          </p:nvSpPr>
          <p:spPr>
            <a:xfrm>
              <a:off x="0" y="0"/>
              <a:ext cx="843280" cy="967740"/>
            </a:xfrm>
            <a:custGeom>
              <a:avLst/>
              <a:gdLst/>
              <a:ahLst/>
              <a:cxnLst/>
              <a:rect l="l" t="t" r="r" b="b"/>
              <a:pathLst>
                <a:path w="843280" h="967740">
                  <a:moveTo>
                    <a:pt x="842579" y="0"/>
                  </a:moveTo>
                  <a:lnTo>
                    <a:pt x="0" y="0"/>
                  </a:lnTo>
                  <a:lnTo>
                    <a:pt x="0" y="967213"/>
                  </a:lnTo>
                  <a:lnTo>
                    <a:pt x="66648" y="956699"/>
                  </a:lnTo>
                  <a:lnTo>
                    <a:pt x="112031" y="946550"/>
                  </a:lnTo>
                  <a:lnTo>
                    <a:pt x="156582" y="934297"/>
                  </a:lnTo>
                  <a:lnTo>
                    <a:pt x="200245" y="919995"/>
                  </a:lnTo>
                  <a:lnTo>
                    <a:pt x="242966" y="903701"/>
                  </a:lnTo>
                  <a:lnTo>
                    <a:pt x="284688" y="885468"/>
                  </a:lnTo>
                  <a:lnTo>
                    <a:pt x="325357" y="865352"/>
                  </a:lnTo>
                  <a:lnTo>
                    <a:pt x="364917" y="843409"/>
                  </a:lnTo>
                  <a:lnTo>
                    <a:pt x="403313" y="819694"/>
                  </a:lnTo>
                  <a:lnTo>
                    <a:pt x="440489" y="794262"/>
                  </a:lnTo>
                  <a:lnTo>
                    <a:pt x="476391" y="767169"/>
                  </a:lnTo>
                  <a:lnTo>
                    <a:pt x="510964" y="738469"/>
                  </a:lnTo>
                  <a:lnTo>
                    <a:pt x="544151" y="708218"/>
                  </a:lnTo>
                  <a:lnTo>
                    <a:pt x="575897" y="676472"/>
                  </a:lnTo>
                  <a:lnTo>
                    <a:pt x="606148" y="643285"/>
                  </a:lnTo>
                  <a:lnTo>
                    <a:pt x="634848" y="608713"/>
                  </a:lnTo>
                  <a:lnTo>
                    <a:pt x="661941" y="572811"/>
                  </a:lnTo>
                  <a:lnTo>
                    <a:pt x="687373" y="535634"/>
                  </a:lnTo>
                  <a:lnTo>
                    <a:pt x="711088" y="497238"/>
                  </a:lnTo>
                  <a:lnTo>
                    <a:pt x="733031" y="457678"/>
                  </a:lnTo>
                  <a:lnTo>
                    <a:pt x="753146" y="417009"/>
                  </a:lnTo>
                  <a:lnTo>
                    <a:pt x="771379" y="375287"/>
                  </a:lnTo>
                  <a:lnTo>
                    <a:pt x="787674" y="332567"/>
                  </a:lnTo>
                  <a:lnTo>
                    <a:pt x="801976" y="288903"/>
                  </a:lnTo>
                  <a:lnTo>
                    <a:pt x="814228" y="244352"/>
                  </a:lnTo>
                  <a:lnTo>
                    <a:pt x="824378" y="198969"/>
                  </a:lnTo>
                  <a:lnTo>
                    <a:pt x="832368" y="152809"/>
                  </a:lnTo>
                  <a:lnTo>
                    <a:pt x="838143" y="105926"/>
                  </a:lnTo>
                  <a:lnTo>
                    <a:pt x="841649" y="58378"/>
                  </a:lnTo>
                  <a:lnTo>
                    <a:pt x="842830" y="10218"/>
                  </a:lnTo>
                  <a:lnTo>
                    <a:pt x="842579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0"/>
              <a:ext cx="1376680" cy="1322070"/>
            </a:xfrm>
            <a:custGeom>
              <a:avLst/>
              <a:gdLst/>
              <a:ahLst/>
              <a:cxnLst/>
              <a:rect l="l" t="t" r="r" b="b"/>
              <a:pathLst>
                <a:path w="1376680" h="1322070">
                  <a:moveTo>
                    <a:pt x="1376363" y="0"/>
                  </a:moveTo>
                  <a:lnTo>
                    <a:pt x="0" y="0"/>
                  </a:lnTo>
                  <a:lnTo>
                    <a:pt x="0" y="1321599"/>
                  </a:lnTo>
                  <a:lnTo>
                    <a:pt x="67255" y="1314885"/>
                  </a:lnTo>
                  <a:lnTo>
                    <a:pt x="113551" y="1308362"/>
                  </a:lnTo>
                  <a:lnTo>
                    <a:pt x="159386" y="1300449"/>
                  </a:lnTo>
                  <a:lnTo>
                    <a:pt x="204739" y="1291169"/>
                  </a:lnTo>
                  <a:lnTo>
                    <a:pt x="249586" y="1280545"/>
                  </a:lnTo>
                  <a:lnTo>
                    <a:pt x="293906" y="1268597"/>
                  </a:lnTo>
                  <a:lnTo>
                    <a:pt x="337677" y="1255349"/>
                  </a:lnTo>
                  <a:lnTo>
                    <a:pt x="380877" y="1240823"/>
                  </a:lnTo>
                  <a:lnTo>
                    <a:pt x="423484" y="1225039"/>
                  </a:lnTo>
                  <a:lnTo>
                    <a:pt x="465475" y="1208022"/>
                  </a:lnTo>
                  <a:lnTo>
                    <a:pt x="506828" y="1189792"/>
                  </a:lnTo>
                  <a:lnTo>
                    <a:pt x="547522" y="1170372"/>
                  </a:lnTo>
                  <a:lnTo>
                    <a:pt x="587533" y="1149784"/>
                  </a:lnTo>
                  <a:lnTo>
                    <a:pt x="626841" y="1128050"/>
                  </a:lnTo>
                  <a:lnTo>
                    <a:pt x="665423" y="1105192"/>
                  </a:lnTo>
                  <a:lnTo>
                    <a:pt x="703257" y="1081232"/>
                  </a:lnTo>
                  <a:lnTo>
                    <a:pt x="740321" y="1056193"/>
                  </a:lnTo>
                  <a:lnTo>
                    <a:pt x="776592" y="1030096"/>
                  </a:lnTo>
                  <a:lnTo>
                    <a:pt x="812049" y="1002963"/>
                  </a:lnTo>
                  <a:lnTo>
                    <a:pt x="846669" y="974818"/>
                  </a:lnTo>
                  <a:lnTo>
                    <a:pt x="880431" y="945681"/>
                  </a:lnTo>
                  <a:lnTo>
                    <a:pt x="913312" y="915575"/>
                  </a:lnTo>
                  <a:lnTo>
                    <a:pt x="945290" y="884521"/>
                  </a:lnTo>
                  <a:lnTo>
                    <a:pt x="976343" y="852543"/>
                  </a:lnTo>
                  <a:lnTo>
                    <a:pt x="1006449" y="819662"/>
                  </a:lnTo>
                  <a:lnTo>
                    <a:pt x="1035586" y="785901"/>
                  </a:lnTo>
                  <a:lnTo>
                    <a:pt x="1063732" y="751280"/>
                  </a:lnTo>
                  <a:lnTo>
                    <a:pt x="1090864" y="715824"/>
                  </a:lnTo>
                  <a:lnTo>
                    <a:pt x="1116961" y="679552"/>
                  </a:lnTo>
                  <a:lnTo>
                    <a:pt x="1142000" y="642489"/>
                  </a:lnTo>
                  <a:lnTo>
                    <a:pt x="1165960" y="604655"/>
                  </a:lnTo>
                  <a:lnTo>
                    <a:pt x="1188818" y="566073"/>
                  </a:lnTo>
                  <a:lnTo>
                    <a:pt x="1210552" y="526765"/>
                  </a:lnTo>
                  <a:lnTo>
                    <a:pt x="1231140" y="486753"/>
                  </a:lnTo>
                  <a:lnTo>
                    <a:pt x="1250560" y="446060"/>
                  </a:lnTo>
                  <a:lnTo>
                    <a:pt x="1268790" y="404706"/>
                  </a:lnTo>
                  <a:lnTo>
                    <a:pt x="1285808" y="362715"/>
                  </a:lnTo>
                  <a:lnTo>
                    <a:pt x="1301591" y="320109"/>
                  </a:lnTo>
                  <a:lnTo>
                    <a:pt x="1316117" y="276909"/>
                  </a:lnTo>
                  <a:lnTo>
                    <a:pt x="1329366" y="233138"/>
                  </a:lnTo>
                  <a:lnTo>
                    <a:pt x="1341313" y="188818"/>
                  </a:lnTo>
                  <a:lnTo>
                    <a:pt x="1351938" y="143970"/>
                  </a:lnTo>
                  <a:lnTo>
                    <a:pt x="1361217" y="98618"/>
                  </a:lnTo>
                  <a:lnTo>
                    <a:pt x="1369130" y="52783"/>
                  </a:lnTo>
                  <a:lnTo>
                    <a:pt x="1375654" y="6487"/>
                  </a:lnTo>
                  <a:lnTo>
                    <a:pt x="1376363" y="0"/>
                  </a:lnTo>
                  <a:close/>
                </a:path>
              </a:pathLst>
            </a:custGeom>
            <a:solidFill>
              <a:srgbClr val="FEDB5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7754586" y="0"/>
            <a:ext cx="10534015" cy="10287000"/>
            <a:chOff x="7754586" y="0"/>
            <a:chExt cx="10534015" cy="10287000"/>
          </a:xfrm>
        </p:grpSpPr>
        <p:sp>
          <p:nvSpPr>
            <p:cNvPr id="10" name="object 10" descr=""/>
            <p:cNvSpPr/>
            <p:nvPr/>
          </p:nvSpPr>
          <p:spPr>
            <a:xfrm>
              <a:off x="17155702" y="787640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185356" y="0"/>
                  </a:moveTo>
                  <a:lnTo>
                    <a:pt x="154978" y="80035"/>
                  </a:lnTo>
                  <a:lnTo>
                    <a:pt x="125564" y="125564"/>
                  </a:lnTo>
                  <a:lnTo>
                    <a:pt x="80035" y="154978"/>
                  </a:lnTo>
                  <a:lnTo>
                    <a:pt x="0" y="185356"/>
                  </a:lnTo>
                  <a:lnTo>
                    <a:pt x="80035" y="215722"/>
                  </a:lnTo>
                  <a:lnTo>
                    <a:pt x="125564" y="245140"/>
                  </a:lnTo>
                  <a:lnTo>
                    <a:pt x="154978" y="290664"/>
                  </a:lnTo>
                  <a:lnTo>
                    <a:pt x="185356" y="370713"/>
                  </a:lnTo>
                  <a:lnTo>
                    <a:pt x="215722" y="290664"/>
                  </a:lnTo>
                  <a:lnTo>
                    <a:pt x="245135" y="245140"/>
                  </a:lnTo>
                  <a:lnTo>
                    <a:pt x="290664" y="215722"/>
                  </a:lnTo>
                  <a:lnTo>
                    <a:pt x="370700" y="185356"/>
                  </a:lnTo>
                  <a:lnTo>
                    <a:pt x="290664" y="154978"/>
                  </a:lnTo>
                  <a:lnTo>
                    <a:pt x="266210" y="142611"/>
                  </a:lnTo>
                  <a:lnTo>
                    <a:pt x="245135" y="125564"/>
                  </a:lnTo>
                  <a:lnTo>
                    <a:pt x="228089" y="104489"/>
                  </a:lnTo>
                  <a:lnTo>
                    <a:pt x="215722" y="80035"/>
                  </a:lnTo>
                  <a:lnTo>
                    <a:pt x="185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57279" y="0"/>
              <a:ext cx="1173480" cy="973455"/>
            </a:xfrm>
            <a:custGeom>
              <a:avLst/>
              <a:gdLst/>
              <a:ahLst/>
              <a:cxnLst/>
              <a:rect l="l" t="t" r="r" b="b"/>
              <a:pathLst>
                <a:path w="1173479" h="973455">
                  <a:moveTo>
                    <a:pt x="1028112" y="0"/>
                  </a:moveTo>
                  <a:lnTo>
                    <a:pt x="145341" y="0"/>
                  </a:lnTo>
                  <a:lnTo>
                    <a:pt x="141235" y="4432"/>
                  </a:lnTo>
                  <a:lnTo>
                    <a:pt x="113204" y="39754"/>
                  </a:lnTo>
                  <a:lnTo>
                    <a:pt x="87905" y="77205"/>
                  </a:lnTo>
                  <a:lnTo>
                    <a:pt x="65489" y="116633"/>
                  </a:lnTo>
                  <a:lnTo>
                    <a:pt x="46107" y="157887"/>
                  </a:lnTo>
                  <a:lnTo>
                    <a:pt x="29911" y="200816"/>
                  </a:lnTo>
                  <a:lnTo>
                    <a:pt x="17051" y="245270"/>
                  </a:lnTo>
                  <a:lnTo>
                    <a:pt x="7679" y="291097"/>
                  </a:lnTo>
                  <a:lnTo>
                    <a:pt x="1944" y="338147"/>
                  </a:lnTo>
                  <a:lnTo>
                    <a:pt x="0" y="386267"/>
                  </a:lnTo>
                  <a:lnTo>
                    <a:pt x="1944" y="434388"/>
                  </a:lnTo>
                  <a:lnTo>
                    <a:pt x="7679" y="481438"/>
                  </a:lnTo>
                  <a:lnTo>
                    <a:pt x="17051" y="527265"/>
                  </a:lnTo>
                  <a:lnTo>
                    <a:pt x="29911" y="571719"/>
                  </a:lnTo>
                  <a:lnTo>
                    <a:pt x="46107" y="614648"/>
                  </a:lnTo>
                  <a:lnTo>
                    <a:pt x="65489" y="655902"/>
                  </a:lnTo>
                  <a:lnTo>
                    <a:pt x="87905" y="695330"/>
                  </a:lnTo>
                  <a:lnTo>
                    <a:pt x="113204" y="732781"/>
                  </a:lnTo>
                  <a:lnTo>
                    <a:pt x="141235" y="768103"/>
                  </a:lnTo>
                  <a:lnTo>
                    <a:pt x="171848" y="801146"/>
                  </a:lnTo>
                  <a:lnTo>
                    <a:pt x="204891" y="831759"/>
                  </a:lnTo>
                  <a:lnTo>
                    <a:pt x="240213" y="859790"/>
                  </a:lnTo>
                  <a:lnTo>
                    <a:pt x="277664" y="885090"/>
                  </a:lnTo>
                  <a:lnTo>
                    <a:pt x="317092" y="907505"/>
                  </a:lnTo>
                  <a:lnTo>
                    <a:pt x="358346" y="926887"/>
                  </a:lnTo>
                  <a:lnTo>
                    <a:pt x="401276" y="943083"/>
                  </a:lnTo>
                  <a:lnTo>
                    <a:pt x="445729" y="955943"/>
                  </a:lnTo>
                  <a:lnTo>
                    <a:pt x="491557" y="965315"/>
                  </a:lnTo>
                  <a:lnTo>
                    <a:pt x="538606" y="971050"/>
                  </a:lnTo>
                  <a:lnTo>
                    <a:pt x="586727" y="972995"/>
                  </a:lnTo>
                  <a:lnTo>
                    <a:pt x="634848" y="971050"/>
                  </a:lnTo>
                  <a:lnTo>
                    <a:pt x="681897" y="965315"/>
                  </a:lnTo>
                  <a:lnTo>
                    <a:pt x="727724" y="955943"/>
                  </a:lnTo>
                  <a:lnTo>
                    <a:pt x="772178" y="943083"/>
                  </a:lnTo>
                  <a:lnTo>
                    <a:pt x="815108" y="926887"/>
                  </a:lnTo>
                  <a:lnTo>
                    <a:pt x="856362" y="907505"/>
                  </a:lnTo>
                  <a:lnTo>
                    <a:pt x="895790" y="885090"/>
                  </a:lnTo>
                  <a:lnTo>
                    <a:pt x="933240" y="859790"/>
                  </a:lnTo>
                  <a:lnTo>
                    <a:pt x="968563" y="831759"/>
                  </a:lnTo>
                  <a:lnTo>
                    <a:pt x="1001606" y="801146"/>
                  </a:lnTo>
                  <a:lnTo>
                    <a:pt x="1032218" y="768103"/>
                  </a:lnTo>
                  <a:lnTo>
                    <a:pt x="1060250" y="732781"/>
                  </a:lnTo>
                  <a:lnTo>
                    <a:pt x="1085549" y="695330"/>
                  </a:lnTo>
                  <a:lnTo>
                    <a:pt x="1107965" y="655902"/>
                  </a:lnTo>
                  <a:lnTo>
                    <a:pt x="1127346" y="614648"/>
                  </a:lnTo>
                  <a:lnTo>
                    <a:pt x="1143542" y="571719"/>
                  </a:lnTo>
                  <a:lnTo>
                    <a:pt x="1156402" y="527265"/>
                  </a:lnTo>
                  <a:lnTo>
                    <a:pt x="1165775" y="481438"/>
                  </a:lnTo>
                  <a:lnTo>
                    <a:pt x="1171509" y="434388"/>
                  </a:lnTo>
                  <a:lnTo>
                    <a:pt x="1173454" y="386267"/>
                  </a:lnTo>
                  <a:lnTo>
                    <a:pt x="1171509" y="338147"/>
                  </a:lnTo>
                  <a:lnTo>
                    <a:pt x="1165775" y="291097"/>
                  </a:lnTo>
                  <a:lnTo>
                    <a:pt x="1156402" y="245270"/>
                  </a:lnTo>
                  <a:lnTo>
                    <a:pt x="1143542" y="200816"/>
                  </a:lnTo>
                  <a:lnTo>
                    <a:pt x="1127346" y="157887"/>
                  </a:lnTo>
                  <a:lnTo>
                    <a:pt x="1107965" y="116633"/>
                  </a:lnTo>
                  <a:lnTo>
                    <a:pt x="1085549" y="77205"/>
                  </a:lnTo>
                  <a:lnTo>
                    <a:pt x="1060250" y="39754"/>
                  </a:lnTo>
                  <a:lnTo>
                    <a:pt x="1032218" y="4432"/>
                  </a:lnTo>
                  <a:lnTo>
                    <a:pt x="1028112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765812" y="806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20">
                  <a:moveTo>
                    <a:pt x="378193" y="0"/>
                  </a:moveTo>
                  <a:lnTo>
                    <a:pt x="330754" y="2946"/>
                  </a:lnTo>
                  <a:lnTo>
                    <a:pt x="285074" y="11550"/>
                  </a:lnTo>
                  <a:lnTo>
                    <a:pt x="241506" y="25457"/>
                  </a:lnTo>
                  <a:lnTo>
                    <a:pt x="200405" y="44312"/>
                  </a:lnTo>
                  <a:lnTo>
                    <a:pt x="162126" y="67761"/>
                  </a:lnTo>
                  <a:lnTo>
                    <a:pt x="127022" y="95449"/>
                  </a:lnTo>
                  <a:lnTo>
                    <a:pt x="95449" y="127022"/>
                  </a:lnTo>
                  <a:lnTo>
                    <a:pt x="67761" y="162126"/>
                  </a:lnTo>
                  <a:lnTo>
                    <a:pt x="44312" y="200405"/>
                  </a:lnTo>
                  <a:lnTo>
                    <a:pt x="25457" y="241506"/>
                  </a:lnTo>
                  <a:lnTo>
                    <a:pt x="11550" y="285074"/>
                  </a:lnTo>
                  <a:lnTo>
                    <a:pt x="2946" y="330754"/>
                  </a:lnTo>
                  <a:lnTo>
                    <a:pt x="0" y="378193"/>
                  </a:lnTo>
                  <a:lnTo>
                    <a:pt x="2946" y="425634"/>
                  </a:lnTo>
                  <a:lnTo>
                    <a:pt x="11550" y="471316"/>
                  </a:lnTo>
                  <a:lnTo>
                    <a:pt x="25457" y="514885"/>
                  </a:lnTo>
                  <a:lnTo>
                    <a:pt x="44312" y="555986"/>
                  </a:lnTo>
                  <a:lnTo>
                    <a:pt x="67761" y="594266"/>
                  </a:lnTo>
                  <a:lnTo>
                    <a:pt x="95449" y="629369"/>
                  </a:lnTo>
                  <a:lnTo>
                    <a:pt x="127022" y="660941"/>
                  </a:lnTo>
                  <a:lnTo>
                    <a:pt x="162126" y="688628"/>
                  </a:lnTo>
                  <a:lnTo>
                    <a:pt x="200405" y="712076"/>
                  </a:lnTo>
                  <a:lnTo>
                    <a:pt x="241506" y="730930"/>
                  </a:lnTo>
                  <a:lnTo>
                    <a:pt x="285074" y="744836"/>
                  </a:lnTo>
                  <a:lnTo>
                    <a:pt x="330754" y="753440"/>
                  </a:lnTo>
                  <a:lnTo>
                    <a:pt x="378193" y="756386"/>
                  </a:lnTo>
                  <a:lnTo>
                    <a:pt x="425631" y="753440"/>
                  </a:lnTo>
                  <a:lnTo>
                    <a:pt x="471312" y="744836"/>
                  </a:lnTo>
                  <a:lnTo>
                    <a:pt x="514880" y="730930"/>
                  </a:lnTo>
                  <a:lnTo>
                    <a:pt x="555981" y="712076"/>
                  </a:lnTo>
                  <a:lnTo>
                    <a:pt x="594260" y="688628"/>
                  </a:lnTo>
                  <a:lnTo>
                    <a:pt x="629364" y="660941"/>
                  </a:lnTo>
                  <a:lnTo>
                    <a:pt x="660937" y="629369"/>
                  </a:lnTo>
                  <a:lnTo>
                    <a:pt x="688625" y="594266"/>
                  </a:lnTo>
                  <a:lnTo>
                    <a:pt x="712074" y="555986"/>
                  </a:lnTo>
                  <a:lnTo>
                    <a:pt x="730929" y="514885"/>
                  </a:lnTo>
                  <a:lnTo>
                    <a:pt x="744835" y="471316"/>
                  </a:lnTo>
                  <a:lnTo>
                    <a:pt x="753439" y="425634"/>
                  </a:lnTo>
                  <a:lnTo>
                    <a:pt x="756386" y="378193"/>
                  </a:lnTo>
                  <a:lnTo>
                    <a:pt x="753439" y="330754"/>
                  </a:lnTo>
                  <a:lnTo>
                    <a:pt x="744835" y="285074"/>
                  </a:lnTo>
                  <a:lnTo>
                    <a:pt x="730929" y="241506"/>
                  </a:lnTo>
                  <a:lnTo>
                    <a:pt x="712074" y="200405"/>
                  </a:lnTo>
                  <a:lnTo>
                    <a:pt x="688625" y="162126"/>
                  </a:lnTo>
                  <a:lnTo>
                    <a:pt x="660937" y="127022"/>
                  </a:lnTo>
                  <a:lnTo>
                    <a:pt x="629364" y="95449"/>
                  </a:lnTo>
                  <a:lnTo>
                    <a:pt x="594260" y="67761"/>
                  </a:lnTo>
                  <a:lnTo>
                    <a:pt x="555981" y="44312"/>
                  </a:lnTo>
                  <a:lnTo>
                    <a:pt x="514880" y="25457"/>
                  </a:lnTo>
                  <a:lnTo>
                    <a:pt x="471312" y="11550"/>
                  </a:lnTo>
                  <a:lnTo>
                    <a:pt x="425631" y="2946"/>
                  </a:lnTo>
                  <a:lnTo>
                    <a:pt x="378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0"/>
              <a:ext cx="9144000" cy="1028696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754586" y="9368408"/>
              <a:ext cx="2779395" cy="918844"/>
            </a:xfrm>
            <a:custGeom>
              <a:avLst/>
              <a:gdLst/>
              <a:ahLst/>
              <a:cxnLst/>
              <a:rect l="l" t="t" r="r" b="b"/>
              <a:pathLst>
                <a:path w="2779395" h="918845">
                  <a:moveTo>
                    <a:pt x="1389412" y="0"/>
                  </a:moveTo>
                  <a:lnTo>
                    <a:pt x="1341494" y="746"/>
                  </a:lnTo>
                  <a:lnTo>
                    <a:pt x="1293949" y="2969"/>
                  </a:lnTo>
                  <a:lnTo>
                    <a:pt x="1246797" y="6648"/>
                  </a:lnTo>
                  <a:lnTo>
                    <a:pt x="1200063" y="11761"/>
                  </a:lnTo>
                  <a:lnTo>
                    <a:pt x="1153767" y="18284"/>
                  </a:lnTo>
                  <a:lnTo>
                    <a:pt x="1107932" y="26197"/>
                  </a:lnTo>
                  <a:lnTo>
                    <a:pt x="1062579" y="35476"/>
                  </a:lnTo>
                  <a:lnTo>
                    <a:pt x="1017732" y="46101"/>
                  </a:lnTo>
                  <a:lnTo>
                    <a:pt x="973412" y="58048"/>
                  </a:lnTo>
                  <a:lnTo>
                    <a:pt x="929640" y="71296"/>
                  </a:lnTo>
                  <a:lnTo>
                    <a:pt x="886441" y="85822"/>
                  </a:lnTo>
                  <a:lnTo>
                    <a:pt x="843834" y="101605"/>
                  </a:lnTo>
                  <a:lnTo>
                    <a:pt x="801843" y="118622"/>
                  </a:lnTo>
                  <a:lnTo>
                    <a:pt x="760490" y="136852"/>
                  </a:lnTo>
                  <a:lnTo>
                    <a:pt x="719796" y="156272"/>
                  </a:lnTo>
                  <a:lnTo>
                    <a:pt x="679784" y="176859"/>
                  </a:lnTo>
                  <a:lnTo>
                    <a:pt x="640477" y="198593"/>
                  </a:lnTo>
                  <a:lnTo>
                    <a:pt x="601895" y="221451"/>
                  </a:lnTo>
                  <a:lnTo>
                    <a:pt x="564061" y="245410"/>
                  </a:lnTo>
                  <a:lnTo>
                    <a:pt x="526997" y="270449"/>
                  </a:lnTo>
                  <a:lnTo>
                    <a:pt x="490726" y="296546"/>
                  </a:lnTo>
                  <a:lnTo>
                    <a:pt x="455269" y="323678"/>
                  </a:lnTo>
                  <a:lnTo>
                    <a:pt x="420649" y="351823"/>
                  </a:lnTo>
                  <a:lnTo>
                    <a:pt x="386887" y="380960"/>
                  </a:lnTo>
                  <a:lnTo>
                    <a:pt x="354006" y="411065"/>
                  </a:lnTo>
                  <a:lnTo>
                    <a:pt x="322028" y="442118"/>
                  </a:lnTo>
                  <a:lnTo>
                    <a:pt x="290975" y="474096"/>
                  </a:lnTo>
                  <a:lnTo>
                    <a:pt x="260869" y="506977"/>
                  </a:lnTo>
                  <a:lnTo>
                    <a:pt x="231732" y="540738"/>
                  </a:lnTo>
                  <a:lnTo>
                    <a:pt x="203586" y="575358"/>
                  </a:lnTo>
                  <a:lnTo>
                    <a:pt x="176454" y="610814"/>
                  </a:lnTo>
                  <a:lnTo>
                    <a:pt x="150357" y="647085"/>
                  </a:lnTo>
                  <a:lnTo>
                    <a:pt x="125317" y="684148"/>
                  </a:lnTo>
                  <a:lnTo>
                    <a:pt x="101358" y="721982"/>
                  </a:lnTo>
                  <a:lnTo>
                    <a:pt x="78500" y="760564"/>
                  </a:lnTo>
                  <a:lnTo>
                    <a:pt x="56766" y="799871"/>
                  </a:lnTo>
                  <a:lnTo>
                    <a:pt x="36178" y="839883"/>
                  </a:lnTo>
                  <a:lnTo>
                    <a:pt x="16758" y="880576"/>
                  </a:lnTo>
                  <a:lnTo>
                    <a:pt x="0" y="918591"/>
                  </a:lnTo>
                  <a:lnTo>
                    <a:pt x="2778823" y="918591"/>
                  </a:lnTo>
                  <a:lnTo>
                    <a:pt x="2762065" y="880576"/>
                  </a:lnTo>
                  <a:lnTo>
                    <a:pt x="2742645" y="839883"/>
                  </a:lnTo>
                  <a:lnTo>
                    <a:pt x="2722056" y="799871"/>
                  </a:lnTo>
                  <a:lnTo>
                    <a:pt x="2700322" y="760564"/>
                  </a:lnTo>
                  <a:lnTo>
                    <a:pt x="2677464" y="721982"/>
                  </a:lnTo>
                  <a:lnTo>
                    <a:pt x="2653504" y="684148"/>
                  </a:lnTo>
                  <a:lnTo>
                    <a:pt x="2628464" y="647085"/>
                  </a:lnTo>
                  <a:lnTo>
                    <a:pt x="2602367" y="610814"/>
                  </a:lnTo>
                  <a:lnTo>
                    <a:pt x="2575235" y="575358"/>
                  </a:lnTo>
                  <a:lnTo>
                    <a:pt x="2547089" y="540738"/>
                  </a:lnTo>
                  <a:lnTo>
                    <a:pt x="2517951" y="506977"/>
                  </a:lnTo>
                  <a:lnTo>
                    <a:pt x="2487845" y="474096"/>
                  </a:lnTo>
                  <a:lnTo>
                    <a:pt x="2456792" y="442118"/>
                  </a:lnTo>
                  <a:lnTo>
                    <a:pt x="2424813" y="411065"/>
                  </a:lnTo>
                  <a:lnTo>
                    <a:pt x="2391932" y="380960"/>
                  </a:lnTo>
                  <a:lnTo>
                    <a:pt x="2358171" y="351823"/>
                  </a:lnTo>
                  <a:lnTo>
                    <a:pt x="2323550" y="323678"/>
                  </a:lnTo>
                  <a:lnTo>
                    <a:pt x="2288093" y="296546"/>
                  </a:lnTo>
                  <a:lnTo>
                    <a:pt x="2251822" y="270449"/>
                  </a:lnTo>
                  <a:lnTo>
                    <a:pt x="2214758" y="245410"/>
                  </a:lnTo>
                  <a:lnTo>
                    <a:pt x="2176924" y="221451"/>
                  </a:lnTo>
                  <a:lnTo>
                    <a:pt x="2138342" y="198593"/>
                  </a:lnTo>
                  <a:lnTo>
                    <a:pt x="2099035" y="176859"/>
                  </a:lnTo>
                  <a:lnTo>
                    <a:pt x="2059023" y="156272"/>
                  </a:lnTo>
                  <a:lnTo>
                    <a:pt x="2018329" y="136852"/>
                  </a:lnTo>
                  <a:lnTo>
                    <a:pt x="1976976" y="118622"/>
                  </a:lnTo>
                  <a:lnTo>
                    <a:pt x="1934985" y="101605"/>
                  </a:lnTo>
                  <a:lnTo>
                    <a:pt x="1892379" y="85822"/>
                  </a:lnTo>
                  <a:lnTo>
                    <a:pt x="1849179" y="71296"/>
                  </a:lnTo>
                  <a:lnTo>
                    <a:pt x="1805409" y="58048"/>
                  </a:lnTo>
                  <a:lnTo>
                    <a:pt x="1761089" y="46101"/>
                  </a:lnTo>
                  <a:lnTo>
                    <a:pt x="1716242" y="35476"/>
                  </a:lnTo>
                  <a:lnTo>
                    <a:pt x="1670890" y="26197"/>
                  </a:lnTo>
                  <a:lnTo>
                    <a:pt x="1625055" y="18284"/>
                  </a:lnTo>
                  <a:lnTo>
                    <a:pt x="1578759" y="11761"/>
                  </a:lnTo>
                  <a:lnTo>
                    <a:pt x="1532025" y="6648"/>
                  </a:lnTo>
                  <a:lnTo>
                    <a:pt x="1484875" y="2969"/>
                  </a:lnTo>
                  <a:lnTo>
                    <a:pt x="1437330" y="746"/>
                  </a:lnTo>
                  <a:lnTo>
                    <a:pt x="1389412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371220" y="9904911"/>
              <a:ext cx="1545590" cy="382270"/>
            </a:xfrm>
            <a:custGeom>
              <a:avLst/>
              <a:gdLst/>
              <a:ahLst/>
              <a:cxnLst/>
              <a:rect l="l" t="t" r="r" b="b"/>
              <a:pathLst>
                <a:path w="1545590" h="382270">
                  <a:moveTo>
                    <a:pt x="772778" y="0"/>
                  </a:moveTo>
                  <a:lnTo>
                    <a:pt x="724216" y="1190"/>
                  </a:lnTo>
                  <a:lnTo>
                    <a:pt x="676269" y="4725"/>
                  </a:lnTo>
                  <a:lnTo>
                    <a:pt x="628995" y="10549"/>
                  </a:lnTo>
                  <a:lnTo>
                    <a:pt x="582449" y="18606"/>
                  </a:lnTo>
                  <a:lnTo>
                    <a:pt x="536686" y="28840"/>
                  </a:lnTo>
                  <a:lnTo>
                    <a:pt x="491762" y="41195"/>
                  </a:lnTo>
                  <a:lnTo>
                    <a:pt x="447734" y="55616"/>
                  </a:lnTo>
                  <a:lnTo>
                    <a:pt x="404656" y="72047"/>
                  </a:lnTo>
                  <a:lnTo>
                    <a:pt x="362585" y="90432"/>
                  </a:lnTo>
                  <a:lnTo>
                    <a:pt x="321577" y="110715"/>
                  </a:lnTo>
                  <a:lnTo>
                    <a:pt x="281686" y="132842"/>
                  </a:lnTo>
                  <a:lnTo>
                    <a:pt x="242969" y="156755"/>
                  </a:lnTo>
                  <a:lnTo>
                    <a:pt x="205482" y="182399"/>
                  </a:lnTo>
                  <a:lnTo>
                    <a:pt x="169280" y="209719"/>
                  </a:lnTo>
                  <a:lnTo>
                    <a:pt x="134419" y="238658"/>
                  </a:lnTo>
                  <a:lnTo>
                    <a:pt x="100955" y="269162"/>
                  </a:lnTo>
                  <a:lnTo>
                    <a:pt x="68943" y="301174"/>
                  </a:lnTo>
                  <a:lnTo>
                    <a:pt x="38439" y="334638"/>
                  </a:lnTo>
                  <a:lnTo>
                    <a:pt x="9500" y="369499"/>
                  </a:lnTo>
                  <a:lnTo>
                    <a:pt x="0" y="382088"/>
                  </a:lnTo>
                  <a:lnTo>
                    <a:pt x="1545557" y="382088"/>
                  </a:lnTo>
                  <a:lnTo>
                    <a:pt x="1507117" y="334638"/>
                  </a:lnTo>
                  <a:lnTo>
                    <a:pt x="1476614" y="301174"/>
                  </a:lnTo>
                  <a:lnTo>
                    <a:pt x="1444602" y="269162"/>
                  </a:lnTo>
                  <a:lnTo>
                    <a:pt x="1411138" y="238658"/>
                  </a:lnTo>
                  <a:lnTo>
                    <a:pt x="1376276" y="209719"/>
                  </a:lnTo>
                  <a:lnTo>
                    <a:pt x="1340074" y="182399"/>
                  </a:lnTo>
                  <a:lnTo>
                    <a:pt x="1302587" y="156755"/>
                  </a:lnTo>
                  <a:lnTo>
                    <a:pt x="1263870" y="132842"/>
                  </a:lnTo>
                  <a:lnTo>
                    <a:pt x="1223980" y="110715"/>
                  </a:lnTo>
                  <a:lnTo>
                    <a:pt x="1182971" y="90432"/>
                  </a:lnTo>
                  <a:lnTo>
                    <a:pt x="1140900" y="72047"/>
                  </a:lnTo>
                  <a:lnTo>
                    <a:pt x="1097822" y="55616"/>
                  </a:lnTo>
                  <a:lnTo>
                    <a:pt x="1053794" y="41195"/>
                  </a:lnTo>
                  <a:lnTo>
                    <a:pt x="1008871" y="28840"/>
                  </a:lnTo>
                  <a:lnTo>
                    <a:pt x="963108" y="18606"/>
                  </a:lnTo>
                  <a:lnTo>
                    <a:pt x="916561" y="10549"/>
                  </a:lnTo>
                  <a:lnTo>
                    <a:pt x="869287" y="4725"/>
                  </a:lnTo>
                  <a:lnTo>
                    <a:pt x="821341" y="1190"/>
                  </a:lnTo>
                  <a:lnTo>
                    <a:pt x="772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655445" cy="1388110"/>
            <a:chOff x="0" y="0"/>
            <a:chExt cx="1655445" cy="138811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655445" cy="1388110"/>
            </a:xfrm>
            <a:custGeom>
              <a:avLst/>
              <a:gdLst/>
              <a:ahLst/>
              <a:cxnLst/>
              <a:rect l="l" t="t" r="r" b="b"/>
              <a:pathLst>
                <a:path w="1655445" h="1388110">
                  <a:moveTo>
                    <a:pt x="1654879" y="0"/>
                  </a:moveTo>
                  <a:lnTo>
                    <a:pt x="0" y="0"/>
                  </a:lnTo>
                  <a:lnTo>
                    <a:pt x="0" y="1380585"/>
                  </a:lnTo>
                  <a:lnTo>
                    <a:pt x="7750" y="1381433"/>
                  </a:lnTo>
                  <a:lnTo>
                    <a:pt x="54901" y="1385112"/>
                  </a:lnTo>
                  <a:lnTo>
                    <a:pt x="102447" y="1387335"/>
                  </a:lnTo>
                  <a:lnTo>
                    <a:pt x="150365" y="1388082"/>
                  </a:lnTo>
                  <a:lnTo>
                    <a:pt x="198283" y="1387335"/>
                  </a:lnTo>
                  <a:lnTo>
                    <a:pt x="245829" y="1385112"/>
                  </a:lnTo>
                  <a:lnTo>
                    <a:pt x="292980" y="1381433"/>
                  </a:lnTo>
                  <a:lnTo>
                    <a:pt x="339715" y="1376320"/>
                  </a:lnTo>
                  <a:lnTo>
                    <a:pt x="386011" y="1369797"/>
                  </a:lnTo>
                  <a:lnTo>
                    <a:pt x="431846" y="1361884"/>
                  </a:lnTo>
                  <a:lnTo>
                    <a:pt x="477198" y="1352604"/>
                  </a:lnTo>
                  <a:lnTo>
                    <a:pt x="522045" y="1341980"/>
                  </a:lnTo>
                  <a:lnTo>
                    <a:pt x="566366" y="1330032"/>
                  </a:lnTo>
                  <a:lnTo>
                    <a:pt x="610137" y="1316784"/>
                  </a:lnTo>
                  <a:lnTo>
                    <a:pt x="653337" y="1302258"/>
                  </a:lnTo>
                  <a:lnTo>
                    <a:pt x="695943" y="1286474"/>
                  </a:lnTo>
                  <a:lnTo>
                    <a:pt x="737934" y="1269457"/>
                  </a:lnTo>
                  <a:lnTo>
                    <a:pt x="779287" y="1251227"/>
                  </a:lnTo>
                  <a:lnTo>
                    <a:pt x="819981" y="1231807"/>
                  </a:lnTo>
                  <a:lnTo>
                    <a:pt x="859993" y="1211219"/>
                  </a:lnTo>
                  <a:lnTo>
                    <a:pt x="899301" y="1189485"/>
                  </a:lnTo>
                  <a:lnTo>
                    <a:pt x="937883" y="1166627"/>
                  </a:lnTo>
                  <a:lnTo>
                    <a:pt x="975716" y="1142667"/>
                  </a:lnTo>
                  <a:lnTo>
                    <a:pt x="1012780" y="1117628"/>
                  </a:lnTo>
                  <a:lnTo>
                    <a:pt x="1049051" y="1091531"/>
                  </a:lnTo>
                  <a:lnTo>
                    <a:pt x="1084508" y="1064398"/>
                  </a:lnTo>
                  <a:lnTo>
                    <a:pt x="1119128" y="1036253"/>
                  </a:lnTo>
                  <a:lnTo>
                    <a:pt x="1152890" y="1007116"/>
                  </a:lnTo>
                  <a:lnTo>
                    <a:pt x="1185771" y="977010"/>
                  </a:lnTo>
                  <a:lnTo>
                    <a:pt x="1217749" y="945956"/>
                  </a:lnTo>
                  <a:lnTo>
                    <a:pt x="1248802" y="913978"/>
                  </a:lnTo>
                  <a:lnTo>
                    <a:pt x="1278908" y="881097"/>
                  </a:lnTo>
                  <a:lnTo>
                    <a:pt x="1308045" y="847336"/>
                  </a:lnTo>
                  <a:lnTo>
                    <a:pt x="1336191" y="812715"/>
                  </a:lnTo>
                  <a:lnTo>
                    <a:pt x="1363324" y="777259"/>
                  </a:lnTo>
                  <a:lnTo>
                    <a:pt x="1389420" y="740987"/>
                  </a:lnTo>
                  <a:lnTo>
                    <a:pt x="1414460" y="703924"/>
                  </a:lnTo>
                  <a:lnTo>
                    <a:pt x="1438420" y="666090"/>
                  </a:lnTo>
                  <a:lnTo>
                    <a:pt x="1461277" y="627508"/>
                  </a:lnTo>
                  <a:lnTo>
                    <a:pt x="1483012" y="588200"/>
                  </a:lnTo>
                  <a:lnTo>
                    <a:pt x="1503600" y="548188"/>
                  </a:lnTo>
                  <a:lnTo>
                    <a:pt x="1523020" y="507495"/>
                  </a:lnTo>
                  <a:lnTo>
                    <a:pt x="1541250" y="466141"/>
                  </a:lnTo>
                  <a:lnTo>
                    <a:pt x="1558267" y="424150"/>
                  </a:lnTo>
                  <a:lnTo>
                    <a:pt x="1574050" y="381544"/>
                  </a:lnTo>
                  <a:lnTo>
                    <a:pt x="1588577" y="338344"/>
                  </a:lnTo>
                  <a:lnTo>
                    <a:pt x="1601825" y="294573"/>
                  </a:lnTo>
                  <a:lnTo>
                    <a:pt x="1613772" y="250253"/>
                  </a:lnTo>
                  <a:lnTo>
                    <a:pt x="1624397" y="205405"/>
                  </a:lnTo>
                  <a:lnTo>
                    <a:pt x="1633677" y="160053"/>
                  </a:lnTo>
                  <a:lnTo>
                    <a:pt x="1641589" y="114218"/>
                  </a:lnTo>
                  <a:lnTo>
                    <a:pt x="1648113" y="67922"/>
                  </a:lnTo>
                  <a:lnTo>
                    <a:pt x="1653225" y="21187"/>
                  </a:lnTo>
                  <a:lnTo>
                    <a:pt x="1654879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115695" cy="852169"/>
            </a:xfrm>
            <a:custGeom>
              <a:avLst/>
              <a:gdLst/>
              <a:ahLst/>
              <a:cxnLst/>
              <a:rect l="l" t="t" r="r" b="b"/>
              <a:pathLst>
                <a:path w="1115695" h="852169">
                  <a:moveTo>
                    <a:pt x="1115569" y="0"/>
                  </a:moveTo>
                  <a:lnTo>
                    <a:pt x="0" y="0"/>
                  </a:lnTo>
                  <a:lnTo>
                    <a:pt x="0" y="839885"/>
                  </a:lnTo>
                  <a:lnTo>
                    <a:pt x="6583" y="841024"/>
                  </a:lnTo>
                  <a:lnTo>
                    <a:pt x="53857" y="846848"/>
                  </a:lnTo>
                  <a:lnTo>
                    <a:pt x="101804" y="850383"/>
                  </a:lnTo>
                  <a:lnTo>
                    <a:pt x="150366" y="851574"/>
                  </a:lnTo>
                  <a:lnTo>
                    <a:pt x="198929" y="850383"/>
                  </a:lnTo>
                  <a:lnTo>
                    <a:pt x="246875" y="846848"/>
                  </a:lnTo>
                  <a:lnTo>
                    <a:pt x="294149" y="841024"/>
                  </a:lnTo>
                  <a:lnTo>
                    <a:pt x="340696" y="832967"/>
                  </a:lnTo>
                  <a:lnTo>
                    <a:pt x="386459" y="822734"/>
                  </a:lnTo>
                  <a:lnTo>
                    <a:pt x="431382" y="810378"/>
                  </a:lnTo>
                  <a:lnTo>
                    <a:pt x="475410" y="795957"/>
                  </a:lnTo>
                  <a:lnTo>
                    <a:pt x="518488" y="779527"/>
                  </a:lnTo>
                  <a:lnTo>
                    <a:pt x="560559" y="761142"/>
                  </a:lnTo>
                  <a:lnTo>
                    <a:pt x="601568" y="740858"/>
                  </a:lnTo>
                  <a:lnTo>
                    <a:pt x="641458" y="718732"/>
                  </a:lnTo>
                  <a:lnTo>
                    <a:pt x="680175" y="694819"/>
                  </a:lnTo>
                  <a:lnTo>
                    <a:pt x="717662" y="669174"/>
                  </a:lnTo>
                  <a:lnTo>
                    <a:pt x="753865" y="641855"/>
                  </a:lnTo>
                  <a:lnTo>
                    <a:pt x="788726" y="612915"/>
                  </a:lnTo>
                  <a:lnTo>
                    <a:pt x="822190" y="582411"/>
                  </a:lnTo>
                  <a:lnTo>
                    <a:pt x="854202" y="550400"/>
                  </a:lnTo>
                  <a:lnTo>
                    <a:pt x="884705" y="516935"/>
                  </a:lnTo>
                  <a:lnTo>
                    <a:pt x="913645" y="482074"/>
                  </a:lnTo>
                  <a:lnTo>
                    <a:pt x="940965" y="445872"/>
                  </a:lnTo>
                  <a:lnTo>
                    <a:pt x="966609" y="408385"/>
                  </a:lnTo>
                  <a:lnTo>
                    <a:pt x="990522" y="369668"/>
                  </a:lnTo>
                  <a:lnTo>
                    <a:pt x="1012648" y="329777"/>
                  </a:lnTo>
                  <a:lnTo>
                    <a:pt x="1032932" y="288769"/>
                  </a:lnTo>
                  <a:lnTo>
                    <a:pt x="1051317" y="246698"/>
                  </a:lnTo>
                  <a:lnTo>
                    <a:pt x="1067748" y="203620"/>
                  </a:lnTo>
                  <a:lnTo>
                    <a:pt x="1082169" y="159592"/>
                  </a:lnTo>
                  <a:lnTo>
                    <a:pt x="1094524" y="114668"/>
                  </a:lnTo>
                  <a:lnTo>
                    <a:pt x="1104758" y="68906"/>
                  </a:lnTo>
                  <a:lnTo>
                    <a:pt x="1112814" y="22359"/>
                  </a:lnTo>
                  <a:lnTo>
                    <a:pt x="1115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6778489" y="0"/>
            <a:ext cx="1510030" cy="1510030"/>
            <a:chOff x="16778489" y="0"/>
            <a:chExt cx="1510030" cy="1510030"/>
          </a:xfrm>
        </p:grpSpPr>
        <p:sp>
          <p:nvSpPr>
            <p:cNvPr id="6" name="object 6" descr=""/>
            <p:cNvSpPr/>
            <p:nvPr/>
          </p:nvSpPr>
          <p:spPr>
            <a:xfrm>
              <a:off x="16778489" y="0"/>
              <a:ext cx="1510030" cy="1510030"/>
            </a:xfrm>
            <a:custGeom>
              <a:avLst/>
              <a:gdLst/>
              <a:ahLst/>
              <a:cxnLst/>
              <a:rect l="l" t="t" r="r" b="b"/>
              <a:pathLst>
                <a:path w="1510030" h="1510030">
                  <a:moveTo>
                    <a:pt x="1509510" y="0"/>
                  </a:moveTo>
                  <a:lnTo>
                    <a:pt x="0" y="0"/>
                  </a:lnTo>
                  <a:lnTo>
                    <a:pt x="746" y="47916"/>
                  </a:lnTo>
                  <a:lnTo>
                    <a:pt x="2969" y="95462"/>
                  </a:lnTo>
                  <a:lnTo>
                    <a:pt x="6648" y="142613"/>
                  </a:lnTo>
                  <a:lnTo>
                    <a:pt x="11761" y="189348"/>
                  </a:lnTo>
                  <a:lnTo>
                    <a:pt x="18284" y="235644"/>
                  </a:lnTo>
                  <a:lnTo>
                    <a:pt x="26197" y="281479"/>
                  </a:lnTo>
                  <a:lnTo>
                    <a:pt x="35477" y="326831"/>
                  </a:lnTo>
                  <a:lnTo>
                    <a:pt x="46101" y="371679"/>
                  </a:lnTo>
                  <a:lnTo>
                    <a:pt x="58049" y="415999"/>
                  </a:lnTo>
                  <a:lnTo>
                    <a:pt x="71297" y="459770"/>
                  </a:lnTo>
                  <a:lnTo>
                    <a:pt x="85823" y="502970"/>
                  </a:lnTo>
                  <a:lnTo>
                    <a:pt x="101607" y="545576"/>
                  </a:lnTo>
                  <a:lnTo>
                    <a:pt x="118624" y="587567"/>
                  </a:lnTo>
                  <a:lnTo>
                    <a:pt x="136854" y="628921"/>
                  </a:lnTo>
                  <a:lnTo>
                    <a:pt x="156274" y="669614"/>
                  </a:lnTo>
                  <a:lnTo>
                    <a:pt x="176862" y="709626"/>
                  </a:lnTo>
                  <a:lnTo>
                    <a:pt x="198596" y="748934"/>
                  </a:lnTo>
                  <a:lnTo>
                    <a:pt x="221454" y="787516"/>
                  </a:lnTo>
                  <a:lnTo>
                    <a:pt x="245414" y="825350"/>
                  </a:lnTo>
                  <a:lnTo>
                    <a:pt x="270453" y="862413"/>
                  </a:lnTo>
                  <a:lnTo>
                    <a:pt x="296550" y="898685"/>
                  </a:lnTo>
                  <a:lnTo>
                    <a:pt x="323683" y="934141"/>
                  </a:lnTo>
                  <a:lnTo>
                    <a:pt x="351828" y="968762"/>
                  </a:lnTo>
                  <a:lnTo>
                    <a:pt x="380965" y="1002523"/>
                  </a:lnTo>
                  <a:lnTo>
                    <a:pt x="411071" y="1035404"/>
                  </a:lnTo>
                  <a:lnTo>
                    <a:pt x="442125" y="1067382"/>
                  </a:lnTo>
                  <a:lnTo>
                    <a:pt x="474103" y="1098436"/>
                  </a:lnTo>
                  <a:lnTo>
                    <a:pt x="506984" y="1128542"/>
                  </a:lnTo>
                  <a:lnTo>
                    <a:pt x="540745" y="1157679"/>
                  </a:lnTo>
                  <a:lnTo>
                    <a:pt x="575366" y="1185824"/>
                  </a:lnTo>
                  <a:lnTo>
                    <a:pt x="610822" y="1212957"/>
                  </a:lnTo>
                  <a:lnTo>
                    <a:pt x="647094" y="1239054"/>
                  </a:lnTo>
                  <a:lnTo>
                    <a:pt x="684157" y="1264093"/>
                  </a:lnTo>
                  <a:lnTo>
                    <a:pt x="721991" y="1288053"/>
                  </a:lnTo>
                  <a:lnTo>
                    <a:pt x="760573" y="1310911"/>
                  </a:lnTo>
                  <a:lnTo>
                    <a:pt x="799881" y="1332645"/>
                  </a:lnTo>
                  <a:lnTo>
                    <a:pt x="839893" y="1353233"/>
                  </a:lnTo>
                  <a:lnTo>
                    <a:pt x="880586" y="1372653"/>
                  </a:lnTo>
                  <a:lnTo>
                    <a:pt x="921940" y="1390883"/>
                  </a:lnTo>
                  <a:lnTo>
                    <a:pt x="963931" y="1407900"/>
                  </a:lnTo>
                  <a:lnTo>
                    <a:pt x="1006537" y="1423684"/>
                  </a:lnTo>
                  <a:lnTo>
                    <a:pt x="1049737" y="1438210"/>
                  </a:lnTo>
                  <a:lnTo>
                    <a:pt x="1093508" y="1451458"/>
                  </a:lnTo>
                  <a:lnTo>
                    <a:pt x="1137828" y="1463406"/>
                  </a:lnTo>
                  <a:lnTo>
                    <a:pt x="1182676" y="1474030"/>
                  </a:lnTo>
                  <a:lnTo>
                    <a:pt x="1228028" y="1483310"/>
                  </a:lnTo>
                  <a:lnTo>
                    <a:pt x="1273863" y="1491223"/>
                  </a:lnTo>
                  <a:lnTo>
                    <a:pt x="1320159" y="1497746"/>
                  </a:lnTo>
                  <a:lnTo>
                    <a:pt x="1366894" y="1502859"/>
                  </a:lnTo>
                  <a:lnTo>
                    <a:pt x="1414045" y="1506538"/>
                  </a:lnTo>
                  <a:lnTo>
                    <a:pt x="1461591" y="1508761"/>
                  </a:lnTo>
                  <a:lnTo>
                    <a:pt x="1509509" y="1509508"/>
                  </a:lnTo>
                  <a:lnTo>
                    <a:pt x="1509510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323070" y="0"/>
              <a:ext cx="965200" cy="965200"/>
            </a:xfrm>
            <a:custGeom>
              <a:avLst/>
              <a:gdLst/>
              <a:ahLst/>
              <a:cxnLst/>
              <a:rect l="l" t="t" r="r" b="b"/>
              <a:pathLst>
                <a:path w="965200" h="965200">
                  <a:moveTo>
                    <a:pt x="964929" y="0"/>
                  </a:moveTo>
                  <a:lnTo>
                    <a:pt x="0" y="0"/>
                  </a:lnTo>
                  <a:lnTo>
                    <a:pt x="1180" y="48157"/>
                  </a:lnTo>
                  <a:lnTo>
                    <a:pt x="4686" y="95705"/>
                  </a:lnTo>
                  <a:lnTo>
                    <a:pt x="10462" y="142588"/>
                  </a:lnTo>
                  <a:lnTo>
                    <a:pt x="18452" y="188748"/>
                  </a:lnTo>
                  <a:lnTo>
                    <a:pt x="28601" y="234131"/>
                  </a:lnTo>
                  <a:lnTo>
                    <a:pt x="40854" y="278682"/>
                  </a:lnTo>
                  <a:lnTo>
                    <a:pt x="55155" y="322346"/>
                  </a:lnTo>
                  <a:lnTo>
                    <a:pt x="71450" y="365066"/>
                  </a:lnTo>
                  <a:lnTo>
                    <a:pt x="89683" y="406788"/>
                  </a:lnTo>
                  <a:lnTo>
                    <a:pt x="109798" y="447457"/>
                  </a:lnTo>
                  <a:lnTo>
                    <a:pt x="131741" y="487017"/>
                  </a:lnTo>
                  <a:lnTo>
                    <a:pt x="155456" y="525413"/>
                  </a:lnTo>
                  <a:lnTo>
                    <a:pt x="180887" y="562590"/>
                  </a:lnTo>
                  <a:lnTo>
                    <a:pt x="207981" y="598492"/>
                  </a:lnTo>
                  <a:lnTo>
                    <a:pt x="236680" y="633064"/>
                  </a:lnTo>
                  <a:lnTo>
                    <a:pt x="266931" y="666251"/>
                  </a:lnTo>
                  <a:lnTo>
                    <a:pt x="298677" y="697997"/>
                  </a:lnTo>
                  <a:lnTo>
                    <a:pt x="331864" y="728248"/>
                  </a:lnTo>
                  <a:lnTo>
                    <a:pt x="366436" y="756948"/>
                  </a:lnTo>
                  <a:lnTo>
                    <a:pt x="402337" y="784041"/>
                  </a:lnTo>
                  <a:lnTo>
                    <a:pt x="439513" y="809473"/>
                  </a:lnTo>
                  <a:lnTo>
                    <a:pt x="477909" y="833188"/>
                  </a:lnTo>
                  <a:lnTo>
                    <a:pt x="517468" y="855131"/>
                  </a:lnTo>
                  <a:lnTo>
                    <a:pt x="558137" y="875247"/>
                  </a:lnTo>
                  <a:lnTo>
                    <a:pt x="599858" y="893480"/>
                  </a:lnTo>
                  <a:lnTo>
                    <a:pt x="642578" y="909774"/>
                  </a:lnTo>
                  <a:lnTo>
                    <a:pt x="686240" y="924076"/>
                  </a:lnTo>
                  <a:lnTo>
                    <a:pt x="730791" y="936329"/>
                  </a:lnTo>
                  <a:lnTo>
                    <a:pt x="776173" y="946478"/>
                  </a:lnTo>
                  <a:lnTo>
                    <a:pt x="822333" y="954468"/>
                  </a:lnTo>
                  <a:lnTo>
                    <a:pt x="869214" y="960243"/>
                  </a:lnTo>
                  <a:lnTo>
                    <a:pt x="916761" y="963749"/>
                  </a:lnTo>
                  <a:lnTo>
                    <a:pt x="964920" y="964930"/>
                  </a:lnTo>
                  <a:lnTo>
                    <a:pt x="964929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6504426" y="8547105"/>
            <a:ext cx="1783714" cy="1739900"/>
          </a:xfrm>
          <a:custGeom>
            <a:avLst/>
            <a:gdLst/>
            <a:ahLst/>
            <a:cxnLst/>
            <a:rect l="l" t="t" r="r" b="b"/>
            <a:pathLst>
              <a:path w="1783715" h="1739900">
                <a:moveTo>
                  <a:pt x="1783573" y="0"/>
                </a:moveTo>
                <a:lnTo>
                  <a:pt x="1704557" y="27234"/>
                </a:lnTo>
                <a:lnTo>
                  <a:pt x="1661698" y="43149"/>
                </a:lnTo>
                <a:lnTo>
                  <a:pt x="1619169" y="59733"/>
                </a:lnTo>
                <a:lnTo>
                  <a:pt x="1576976" y="76978"/>
                </a:lnTo>
                <a:lnTo>
                  <a:pt x="1535125" y="94879"/>
                </a:lnTo>
                <a:lnTo>
                  <a:pt x="1493623" y="113429"/>
                </a:lnTo>
                <a:lnTo>
                  <a:pt x="1452476" y="132622"/>
                </a:lnTo>
                <a:lnTo>
                  <a:pt x="1411690" y="152451"/>
                </a:lnTo>
                <a:lnTo>
                  <a:pt x="1371273" y="172910"/>
                </a:lnTo>
                <a:lnTo>
                  <a:pt x="1331230" y="193993"/>
                </a:lnTo>
                <a:lnTo>
                  <a:pt x="1291567" y="215693"/>
                </a:lnTo>
                <a:lnTo>
                  <a:pt x="1252292" y="238004"/>
                </a:lnTo>
                <a:lnTo>
                  <a:pt x="1213410" y="260919"/>
                </a:lnTo>
                <a:lnTo>
                  <a:pt x="1174928" y="284433"/>
                </a:lnTo>
                <a:lnTo>
                  <a:pt x="1136852" y="308538"/>
                </a:lnTo>
                <a:lnTo>
                  <a:pt x="1099189" y="333228"/>
                </a:lnTo>
                <a:lnTo>
                  <a:pt x="1061945" y="358497"/>
                </a:lnTo>
                <a:lnTo>
                  <a:pt x="1025126" y="384339"/>
                </a:lnTo>
                <a:lnTo>
                  <a:pt x="988739" y="410746"/>
                </a:lnTo>
                <a:lnTo>
                  <a:pt x="952791" y="437713"/>
                </a:lnTo>
                <a:lnTo>
                  <a:pt x="917287" y="465234"/>
                </a:lnTo>
                <a:lnTo>
                  <a:pt x="882234" y="493301"/>
                </a:lnTo>
                <a:lnTo>
                  <a:pt x="847638" y="521909"/>
                </a:lnTo>
                <a:lnTo>
                  <a:pt x="813506" y="551051"/>
                </a:lnTo>
                <a:lnTo>
                  <a:pt x="779845" y="580721"/>
                </a:lnTo>
                <a:lnTo>
                  <a:pt x="746660" y="610912"/>
                </a:lnTo>
                <a:lnTo>
                  <a:pt x="713958" y="641618"/>
                </a:lnTo>
                <a:lnTo>
                  <a:pt x="681745" y="672833"/>
                </a:lnTo>
                <a:lnTo>
                  <a:pt x="650028" y="704549"/>
                </a:lnTo>
                <a:lnTo>
                  <a:pt x="618813" y="736762"/>
                </a:lnTo>
                <a:lnTo>
                  <a:pt x="588107" y="769464"/>
                </a:lnTo>
                <a:lnTo>
                  <a:pt x="557916" y="802649"/>
                </a:lnTo>
                <a:lnTo>
                  <a:pt x="528246" y="836310"/>
                </a:lnTo>
                <a:lnTo>
                  <a:pt x="499104" y="870442"/>
                </a:lnTo>
                <a:lnTo>
                  <a:pt x="470496" y="905037"/>
                </a:lnTo>
                <a:lnTo>
                  <a:pt x="442428" y="940090"/>
                </a:lnTo>
                <a:lnTo>
                  <a:pt x="414907" y="975593"/>
                </a:lnTo>
                <a:lnTo>
                  <a:pt x="387940" y="1011542"/>
                </a:lnTo>
                <a:lnTo>
                  <a:pt x="361532" y="1047928"/>
                </a:lnTo>
                <a:lnTo>
                  <a:pt x="335690" y="1084747"/>
                </a:lnTo>
                <a:lnTo>
                  <a:pt x="310421" y="1121991"/>
                </a:lnTo>
                <a:lnTo>
                  <a:pt x="285731" y="1159654"/>
                </a:lnTo>
                <a:lnTo>
                  <a:pt x="261626" y="1197729"/>
                </a:lnTo>
                <a:lnTo>
                  <a:pt x="238112" y="1236211"/>
                </a:lnTo>
                <a:lnTo>
                  <a:pt x="215197" y="1275093"/>
                </a:lnTo>
                <a:lnTo>
                  <a:pt x="192886" y="1314368"/>
                </a:lnTo>
                <a:lnTo>
                  <a:pt x="171185" y="1354031"/>
                </a:lnTo>
                <a:lnTo>
                  <a:pt x="150102" y="1394074"/>
                </a:lnTo>
                <a:lnTo>
                  <a:pt x="129643" y="1434491"/>
                </a:lnTo>
                <a:lnTo>
                  <a:pt x="109813" y="1475276"/>
                </a:lnTo>
                <a:lnTo>
                  <a:pt x="90620" y="1516423"/>
                </a:lnTo>
                <a:lnTo>
                  <a:pt x="72070" y="1557925"/>
                </a:lnTo>
                <a:lnTo>
                  <a:pt x="54169" y="1599776"/>
                </a:lnTo>
                <a:lnTo>
                  <a:pt x="36924" y="1641969"/>
                </a:lnTo>
                <a:lnTo>
                  <a:pt x="20340" y="1684498"/>
                </a:lnTo>
                <a:lnTo>
                  <a:pt x="4425" y="1727356"/>
                </a:lnTo>
                <a:lnTo>
                  <a:pt x="0" y="1739894"/>
                </a:lnTo>
                <a:lnTo>
                  <a:pt x="1783573" y="1739894"/>
                </a:lnTo>
                <a:lnTo>
                  <a:pt x="1783573" y="0"/>
                </a:lnTo>
                <a:close/>
              </a:path>
            </a:pathLst>
          </a:custGeom>
          <a:solidFill>
            <a:srgbClr val="FED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70995" y="3168605"/>
            <a:ext cx="7155180" cy="586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3835">
              <a:lnSpc>
                <a:spcPct val="100000"/>
              </a:lnSpc>
              <a:spcBef>
                <a:spcPts val="95"/>
              </a:spcBef>
            </a:pPr>
            <a:r>
              <a:rPr dirty="0" sz="3200" spc="235" b="1">
                <a:solidFill>
                  <a:srgbClr val="FFFFFF"/>
                </a:solidFill>
                <a:latin typeface="Trebuchet MS"/>
                <a:cs typeface="Trebuchet MS"/>
              </a:rPr>
              <a:t>Backtracking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35" b="1">
                <a:solidFill>
                  <a:srgbClr val="FFFFFF"/>
                </a:solidFill>
                <a:latin typeface="Trebuchet MS"/>
                <a:cs typeface="Trebuchet MS"/>
              </a:rPr>
              <a:t>methodology </a:t>
            </a:r>
            <a:r>
              <a:rPr dirty="0" sz="3200" spc="26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the solution.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3200" spc="235" b="1">
                <a:solidFill>
                  <a:srgbClr val="FFFFFF"/>
                </a:solidFill>
                <a:latin typeface="Trebuchet MS"/>
                <a:cs typeface="Trebuchet MS"/>
              </a:rPr>
              <a:t>Backtracking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200" spc="120" b="1">
                <a:solidFill>
                  <a:srgbClr val="FFFFFF"/>
                </a:solidFill>
                <a:latin typeface="Trebuchet MS"/>
                <a:cs typeface="Trebuchet MS"/>
              </a:rPr>
              <a:t>recursion.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65" b="1">
                <a:solidFill>
                  <a:srgbClr val="FFFFFF"/>
                </a:solidFill>
                <a:latin typeface="Trebuchet MS"/>
                <a:cs typeface="Trebuchet MS"/>
              </a:rPr>
              <a:t>choosing </a:t>
            </a:r>
            <a:r>
              <a:rPr dirty="0" sz="3200" spc="190" b="1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32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0" b="1">
                <a:solidFill>
                  <a:srgbClr val="FFFFFF"/>
                </a:solidFill>
                <a:latin typeface="Trebuchet MS"/>
                <a:cs typeface="Trebuchet MS"/>
              </a:rPr>
              <a:t>option</a:t>
            </a:r>
            <a:r>
              <a:rPr dirty="0" sz="32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320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10" b="1">
                <a:solidFill>
                  <a:srgbClr val="FFFFFF"/>
                </a:solidFill>
                <a:latin typeface="Trebuchet MS"/>
                <a:cs typeface="Trebuchet MS"/>
              </a:rPr>
              <a:t>any </a:t>
            </a:r>
            <a:r>
              <a:rPr dirty="0" sz="3200" spc="120" b="1">
                <a:solidFill>
                  <a:srgbClr val="FFFFFF"/>
                </a:solidFill>
                <a:latin typeface="Trebuchet MS"/>
                <a:cs typeface="Trebuchet MS"/>
              </a:rPr>
              <a:t>possibilities.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200">
              <a:latin typeface="Trebuchet MS"/>
              <a:cs typeface="Trebuchet MS"/>
            </a:endParaRPr>
          </a:p>
          <a:p>
            <a:pPr algn="just" marL="12700" marR="208915" indent="85725">
              <a:lnSpc>
                <a:spcPct val="100000"/>
              </a:lnSpc>
            </a:pPr>
            <a:r>
              <a:rPr dirty="0" sz="3200" spc="235" b="1">
                <a:solidFill>
                  <a:srgbClr val="FFFFFF"/>
                </a:solidFill>
                <a:latin typeface="Trebuchet MS"/>
                <a:cs typeface="Trebuchet MS"/>
              </a:rPr>
              <a:t>Backtracking</a:t>
            </a:r>
            <a:r>
              <a:rPr dirty="0" sz="32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40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2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2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32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200" spc="100" b="1">
                <a:solidFill>
                  <a:srgbClr val="FFFFFF"/>
                </a:solidFill>
                <a:latin typeface="Trebuchet MS"/>
                <a:cs typeface="Trebuchet MS"/>
              </a:rPr>
              <a:t>puzzles</a:t>
            </a:r>
            <a:r>
              <a:rPr dirty="0" sz="32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70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2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0" b="1">
                <a:solidFill>
                  <a:srgbClr val="FFFFFF"/>
                </a:solidFill>
                <a:latin typeface="Trebuchet MS"/>
                <a:cs typeface="Trebuchet MS"/>
              </a:rPr>
              <a:t>exploring</a:t>
            </a:r>
            <a:r>
              <a:rPr dirty="0" sz="32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FFFFFF"/>
                </a:solidFill>
                <a:latin typeface="Trebuchet MS"/>
                <a:cs typeface="Trebuchet MS"/>
              </a:rPr>
              <a:t>possible </a:t>
            </a:r>
            <a:r>
              <a:rPr dirty="0" sz="3200" spc="275" b="1">
                <a:solidFill>
                  <a:srgbClr val="FFFFFF"/>
                </a:solidFill>
                <a:latin typeface="Trebuchet MS"/>
                <a:cs typeface="Trebuchet MS"/>
              </a:rPr>
              <a:t>paths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graph.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8025" y="2203653"/>
            <a:ext cx="5310403" cy="6526022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680805" y="1530437"/>
            <a:ext cx="5380990" cy="1039494"/>
          </a:xfrm>
          <a:custGeom>
            <a:avLst/>
            <a:gdLst/>
            <a:ahLst/>
            <a:cxnLst/>
            <a:rect l="l" t="t" r="r" b="b"/>
            <a:pathLst>
              <a:path w="5380990" h="1039494">
                <a:moveTo>
                  <a:pt x="519722" y="0"/>
                </a:moveTo>
                <a:lnTo>
                  <a:pt x="4860886" y="0"/>
                </a:lnTo>
                <a:lnTo>
                  <a:pt x="4867259" y="38"/>
                </a:lnTo>
                <a:lnTo>
                  <a:pt x="4905471" y="1913"/>
                </a:lnTo>
                <a:lnTo>
                  <a:pt x="4943443" y="6599"/>
                </a:lnTo>
                <a:lnTo>
                  <a:pt x="4980964" y="14063"/>
                </a:lnTo>
                <a:lnTo>
                  <a:pt x="5017836" y="24270"/>
                </a:lnTo>
                <a:lnTo>
                  <a:pt x="5053860" y="37157"/>
                </a:lnTo>
                <a:lnTo>
                  <a:pt x="5088832" y="52658"/>
                </a:lnTo>
                <a:lnTo>
                  <a:pt x="5122575" y="70696"/>
                </a:lnTo>
                <a:lnTo>
                  <a:pt x="5154903" y="91166"/>
                </a:lnTo>
                <a:lnTo>
                  <a:pt x="5185633" y="113953"/>
                </a:lnTo>
                <a:lnTo>
                  <a:pt x="5214600" y="138947"/>
                </a:lnTo>
                <a:lnTo>
                  <a:pt x="5241650" y="166002"/>
                </a:lnTo>
                <a:lnTo>
                  <a:pt x="5266643" y="194967"/>
                </a:lnTo>
                <a:lnTo>
                  <a:pt x="5289440" y="225698"/>
                </a:lnTo>
                <a:lnTo>
                  <a:pt x="5309900" y="258020"/>
                </a:lnTo>
                <a:lnTo>
                  <a:pt x="5327938" y="291764"/>
                </a:lnTo>
                <a:lnTo>
                  <a:pt x="5343445" y="326737"/>
                </a:lnTo>
                <a:lnTo>
                  <a:pt x="5356332" y="362765"/>
                </a:lnTo>
                <a:lnTo>
                  <a:pt x="5366538" y="399639"/>
                </a:lnTo>
                <a:lnTo>
                  <a:pt x="5373996" y="437158"/>
                </a:lnTo>
                <a:lnTo>
                  <a:pt x="5378682" y="475130"/>
                </a:lnTo>
                <a:lnTo>
                  <a:pt x="5380568" y="513342"/>
                </a:lnTo>
                <a:lnTo>
                  <a:pt x="5380609" y="519722"/>
                </a:lnTo>
                <a:lnTo>
                  <a:pt x="5380568" y="526101"/>
                </a:lnTo>
                <a:lnTo>
                  <a:pt x="5378682" y="564313"/>
                </a:lnTo>
                <a:lnTo>
                  <a:pt x="5373996" y="602286"/>
                </a:lnTo>
                <a:lnTo>
                  <a:pt x="5366538" y="639812"/>
                </a:lnTo>
                <a:lnTo>
                  <a:pt x="5356332" y="676679"/>
                </a:lnTo>
                <a:lnTo>
                  <a:pt x="5343445" y="712706"/>
                </a:lnTo>
                <a:lnTo>
                  <a:pt x="5327938" y="747679"/>
                </a:lnTo>
                <a:lnTo>
                  <a:pt x="5309900" y="781423"/>
                </a:lnTo>
                <a:lnTo>
                  <a:pt x="5289440" y="813751"/>
                </a:lnTo>
                <a:lnTo>
                  <a:pt x="5266643" y="844476"/>
                </a:lnTo>
                <a:lnTo>
                  <a:pt x="5241650" y="873448"/>
                </a:lnTo>
                <a:lnTo>
                  <a:pt x="5214600" y="900498"/>
                </a:lnTo>
                <a:lnTo>
                  <a:pt x="5185633" y="925491"/>
                </a:lnTo>
                <a:lnTo>
                  <a:pt x="5154903" y="948277"/>
                </a:lnTo>
                <a:lnTo>
                  <a:pt x="5122575" y="968748"/>
                </a:lnTo>
                <a:lnTo>
                  <a:pt x="5088839" y="986786"/>
                </a:lnTo>
                <a:lnTo>
                  <a:pt x="5053860" y="1002286"/>
                </a:lnTo>
                <a:lnTo>
                  <a:pt x="5017836" y="1015180"/>
                </a:lnTo>
                <a:lnTo>
                  <a:pt x="4980964" y="1025381"/>
                </a:lnTo>
                <a:lnTo>
                  <a:pt x="4943443" y="1032849"/>
                </a:lnTo>
                <a:lnTo>
                  <a:pt x="4905471" y="1037530"/>
                </a:lnTo>
                <a:lnTo>
                  <a:pt x="4867259" y="1039405"/>
                </a:lnTo>
                <a:lnTo>
                  <a:pt x="4860886" y="1039444"/>
                </a:lnTo>
                <a:lnTo>
                  <a:pt x="519722" y="1039444"/>
                </a:lnTo>
                <a:lnTo>
                  <a:pt x="481487" y="1038039"/>
                </a:lnTo>
                <a:lnTo>
                  <a:pt x="443458" y="1033830"/>
                </a:lnTo>
                <a:lnTo>
                  <a:pt x="405847" y="1026815"/>
                </a:lnTo>
                <a:lnTo>
                  <a:pt x="368858" y="1017066"/>
                </a:lnTo>
                <a:lnTo>
                  <a:pt x="332674" y="1004617"/>
                </a:lnTo>
                <a:lnTo>
                  <a:pt x="297510" y="989545"/>
                </a:lnTo>
                <a:lnTo>
                  <a:pt x="263550" y="971924"/>
                </a:lnTo>
                <a:lnTo>
                  <a:pt x="230974" y="951852"/>
                </a:lnTo>
                <a:lnTo>
                  <a:pt x="199969" y="929446"/>
                </a:lnTo>
                <a:lnTo>
                  <a:pt x="170700" y="904811"/>
                </a:lnTo>
                <a:lnTo>
                  <a:pt x="143313" y="878097"/>
                </a:lnTo>
                <a:lnTo>
                  <a:pt x="117970" y="849426"/>
                </a:lnTo>
                <a:lnTo>
                  <a:pt x="94803" y="818986"/>
                </a:lnTo>
                <a:lnTo>
                  <a:pt x="73939" y="786917"/>
                </a:lnTo>
                <a:lnTo>
                  <a:pt x="55489" y="753392"/>
                </a:lnTo>
                <a:lnTo>
                  <a:pt x="39560" y="718616"/>
                </a:lnTo>
                <a:lnTo>
                  <a:pt x="26225" y="682748"/>
                </a:lnTo>
                <a:lnTo>
                  <a:pt x="15570" y="646010"/>
                </a:lnTo>
                <a:lnTo>
                  <a:pt x="7651" y="608576"/>
                </a:lnTo>
                <a:lnTo>
                  <a:pt x="2501" y="570661"/>
                </a:lnTo>
                <a:lnTo>
                  <a:pt x="153" y="532477"/>
                </a:lnTo>
                <a:lnTo>
                  <a:pt x="0" y="519722"/>
                </a:lnTo>
                <a:lnTo>
                  <a:pt x="38" y="513342"/>
                </a:lnTo>
                <a:lnTo>
                  <a:pt x="1913" y="475130"/>
                </a:lnTo>
                <a:lnTo>
                  <a:pt x="6599" y="437158"/>
                </a:lnTo>
                <a:lnTo>
                  <a:pt x="14063" y="399639"/>
                </a:lnTo>
                <a:lnTo>
                  <a:pt x="24263" y="362765"/>
                </a:lnTo>
                <a:lnTo>
                  <a:pt x="37157" y="326737"/>
                </a:lnTo>
                <a:lnTo>
                  <a:pt x="52658" y="291764"/>
                </a:lnTo>
                <a:lnTo>
                  <a:pt x="70696" y="258020"/>
                </a:lnTo>
                <a:lnTo>
                  <a:pt x="91166" y="225698"/>
                </a:lnTo>
                <a:lnTo>
                  <a:pt x="113953" y="194967"/>
                </a:lnTo>
                <a:lnTo>
                  <a:pt x="138945" y="166002"/>
                </a:lnTo>
                <a:lnTo>
                  <a:pt x="166002" y="138947"/>
                </a:lnTo>
                <a:lnTo>
                  <a:pt x="194967" y="113953"/>
                </a:lnTo>
                <a:lnTo>
                  <a:pt x="225698" y="91166"/>
                </a:lnTo>
                <a:lnTo>
                  <a:pt x="258020" y="70696"/>
                </a:lnTo>
                <a:lnTo>
                  <a:pt x="291764" y="52658"/>
                </a:lnTo>
                <a:lnTo>
                  <a:pt x="326737" y="37157"/>
                </a:lnTo>
                <a:lnTo>
                  <a:pt x="362765" y="24270"/>
                </a:lnTo>
                <a:lnTo>
                  <a:pt x="399637" y="14063"/>
                </a:lnTo>
                <a:lnTo>
                  <a:pt x="437158" y="6599"/>
                </a:lnTo>
                <a:lnTo>
                  <a:pt x="475130" y="1913"/>
                </a:lnTo>
                <a:lnTo>
                  <a:pt x="513342" y="38"/>
                </a:lnTo>
                <a:lnTo>
                  <a:pt x="519722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830" rIns="0" bIns="0" rtlCol="0" vert="horz">
            <a:spAutoFit/>
          </a:bodyPr>
          <a:lstStyle/>
          <a:p>
            <a:pPr marL="707390">
              <a:lnSpc>
                <a:spcPct val="100000"/>
              </a:lnSpc>
              <a:spcBef>
                <a:spcPts val="110"/>
              </a:spcBef>
            </a:pPr>
            <a:r>
              <a:rPr dirty="0" spc="-450" b="0">
                <a:latin typeface="Arial Black"/>
                <a:cs typeface="Arial Black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655445" cy="1388110"/>
            <a:chOff x="0" y="0"/>
            <a:chExt cx="1655445" cy="138811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655445" cy="1388110"/>
            </a:xfrm>
            <a:custGeom>
              <a:avLst/>
              <a:gdLst/>
              <a:ahLst/>
              <a:cxnLst/>
              <a:rect l="l" t="t" r="r" b="b"/>
              <a:pathLst>
                <a:path w="1655445" h="1388110">
                  <a:moveTo>
                    <a:pt x="1654879" y="0"/>
                  </a:moveTo>
                  <a:lnTo>
                    <a:pt x="0" y="0"/>
                  </a:lnTo>
                  <a:lnTo>
                    <a:pt x="0" y="1380585"/>
                  </a:lnTo>
                  <a:lnTo>
                    <a:pt x="7750" y="1381433"/>
                  </a:lnTo>
                  <a:lnTo>
                    <a:pt x="54901" y="1385112"/>
                  </a:lnTo>
                  <a:lnTo>
                    <a:pt x="102447" y="1387335"/>
                  </a:lnTo>
                  <a:lnTo>
                    <a:pt x="150365" y="1388082"/>
                  </a:lnTo>
                  <a:lnTo>
                    <a:pt x="198283" y="1387335"/>
                  </a:lnTo>
                  <a:lnTo>
                    <a:pt x="245829" y="1385112"/>
                  </a:lnTo>
                  <a:lnTo>
                    <a:pt x="292980" y="1381433"/>
                  </a:lnTo>
                  <a:lnTo>
                    <a:pt x="339715" y="1376320"/>
                  </a:lnTo>
                  <a:lnTo>
                    <a:pt x="386011" y="1369797"/>
                  </a:lnTo>
                  <a:lnTo>
                    <a:pt x="431846" y="1361884"/>
                  </a:lnTo>
                  <a:lnTo>
                    <a:pt x="477198" y="1352604"/>
                  </a:lnTo>
                  <a:lnTo>
                    <a:pt x="522045" y="1341980"/>
                  </a:lnTo>
                  <a:lnTo>
                    <a:pt x="566366" y="1330032"/>
                  </a:lnTo>
                  <a:lnTo>
                    <a:pt x="610137" y="1316784"/>
                  </a:lnTo>
                  <a:lnTo>
                    <a:pt x="653337" y="1302258"/>
                  </a:lnTo>
                  <a:lnTo>
                    <a:pt x="695943" y="1286474"/>
                  </a:lnTo>
                  <a:lnTo>
                    <a:pt x="737934" y="1269457"/>
                  </a:lnTo>
                  <a:lnTo>
                    <a:pt x="779287" y="1251227"/>
                  </a:lnTo>
                  <a:lnTo>
                    <a:pt x="819981" y="1231807"/>
                  </a:lnTo>
                  <a:lnTo>
                    <a:pt x="859993" y="1211219"/>
                  </a:lnTo>
                  <a:lnTo>
                    <a:pt x="899301" y="1189485"/>
                  </a:lnTo>
                  <a:lnTo>
                    <a:pt x="937883" y="1166627"/>
                  </a:lnTo>
                  <a:lnTo>
                    <a:pt x="975716" y="1142667"/>
                  </a:lnTo>
                  <a:lnTo>
                    <a:pt x="1012780" y="1117628"/>
                  </a:lnTo>
                  <a:lnTo>
                    <a:pt x="1049051" y="1091531"/>
                  </a:lnTo>
                  <a:lnTo>
                    <a:pt x="1084508" y="1064398"/>
                  </a:lnTo>
                  <a:lnTo>
                    <a:pt x="1119128" y="1036253"/>
                  </a:lnTo>
                  <a:lnTo>
                    <a:pt x="1152890" y="1007116"/>
                  </a:lnTo>
                  <a:lnTo>
                    <a:pt x="1185771" y="977010"/>
                  </a:lnTo>
                  <a:lnTo>
                    <a:pt x="1217749" y="945956"/>
                  </a:lnTo>
                  <a:lnTo>
                    <a:pt x="1248802" y="913978"/>
                  </a:lnTo>
                  <a:lnTo>
                    <a:pt x="1278908" y="881097"/>
                  </a:lnTo>
                  <a:lnTo>
                    <a:pt x="1308045" y="847336"/>
                  </a:lnTo>
                  <a:lnTo>
                    <a:pt x="1336191" y="812715"/>
                  </a:lnTo>
                  <a:lnTo>
                    <a:pt x="1363324" y="777259"/>
                  </a:lnTo>
                  <a:lnTo>
                    <a:pt x="1389420" y="740987"/>
                  </a:lnTo>
                  <a:lnTo>
                    <a:pt x="1414460" y="703924"/>
                  </a:lnTo>
                  <a:lnTo>
                    <a:pt x="1438420" y="666090"/>
                  </a:lnTo>
                  <a:lnTo>
                    <a:pt x="1461277" y="627508"/>
                  </a:lnTo>
                  <a:lnTo>
                    <a:pt x="1483012" y="588200"/>
                  </a:lnTo>
                  <a:lnTo>
                    <a:pt x="1503600" y="548188"/>
                  </a:lnTo>
                  <a:lnTo>
                    <a:pt x="1523020" y="507495"/>
                  </a:lnTo>
                  <a:lnTo>
                    <a:pt x="1541250" y="466141"/>
                  </a:lnTo>
                  <a:lnTo>
                    <a:pt x="1558267" y="424150"/>
                  </a:lnTo>
                  <a:lnTo>
                    <a:pt x="1574050" y="381544"/>
                  </a:lnTo>
                  <a:lnTo>
                    <a:pt x="1588577" y="338344"/>
                  </a:lnTo>
                  <a:lnTo>
                    <a:pt x="1601825" y="294573"/>
                  </a:lnTo>
                  <a:lnTo>
                    <a:pt x="1613772" y="250253"/>
                  </a:lnTo>
                  <a:lnTo>
                    <a:pt x="1624397" y="205405"/>
                  </a:lnTo>
                  <a:lnTo>
                    <a:pt x="1633677" y="160053"/>
                  </a:lnTo>
                  <a:lnTo>
                    <a:pt x="1641589" y="114218"/>
                  </a:lnTo>
                  <a:lnTo>
                    <a:pt x="1648113" y="67922"/>
                  </a:lnTo>
                  <a:lnTo>
                    <a:pt x="1653225" y="21187"/>
                  </a:lnTo>
                  <a:lnTo>
                    <a:pt x="1654879" y="0"/>
                  </a:lnTo>
                  <a:close/>
                </a:path>
              </a:pathLst>
            </a:custGeom>
            <a:solidFill>
              <a:srgbClr val="E950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115695" cy="852169"/>
            </a:xfrm>
            <a:custGeom>
              <a:avLst/>
              <a:gdLst/>
              <a:ahLst/>
              <a:cxnLst/>
              <a:rect l="l" t="t" r="r" b="b"/>
              <a:pathLst>
                <a:path w="1115695" h="852169">
                  <a:moveTo>
                    <a:pt x="1115569" y="0"/>
                  </a:moveTo>
                  <a:lnTo>
                    <a:pt x="0" y="0"/>
                  </a:lnTo>
                  <a:lnTo>
                    <a:pt x="0" y="839885"/>
                  </a:lnTo>
                  <a:lnTo>
                    <a:pt x="6583" y="841024"/>
                  </a:lnTo>
                  <a:lnTo>
                    <a:pt x="53857" y="846848"/>
                  </a:lnTo>
                  <a:lnTo>
                    <a:pt x="101804" y="850383"/>
                  </a:lnTo>
                  <a:lnTo>
                    <a:pt x="150366" y="851574"/>
                  </a:lnTo>
                  <a:lnTo>
                    <a:pt x="198929" y="850383"/>
                  </a:lnTo>
                  <a:lnTo>
                    <a:pt x="246875" y="846848"/>
                  </a:lnTo>
                  <a:lnTo>
                    <a:pt x="294149" y="841024"/>
                  </a:lnTo>
                  <a:lnTo>
                    <a:pt x="340696" y="832967"/>
                  </a:lnTo>
                  <a:lnTo>
                    <a:pt x="386459" y="822734"/>
                  </a:lnTo>
                  <a:lnTo>
                    <a:pt x="431382" y="810378"/>
                  </a:lnTo>
                  <a:lnTo>
                    <a:pt x="475410" y="795957"/>
                  </a:lnTo>
                  <a:lnTo>
                    <a:pt x="518488" y="779527"/>
                  </a:lnTo>
                  <a:lnTo>
                    <a:pt x="560559" y="761142"/>
                  </a:lnTo>
                  <a:lnTo>
                    <a:pt x="601568" y="740858"/>
                  </a:lnTo>
                  <a:lnTo>
                    <a:pt x="641458" y="718732"/>
                  </a:lnTo>
                  <a:lnTo>
                    <a:pt x="680175" y="694819"/>
                  </a:lnTo>
                  <a:lnTo>
                    <a:pt x="717662" y="669174"/>
                  </a:lnTo>
                  <a:lnTo>
                    <a:pt x="753865" y="641855"/>
                  </a:lnTo>
                  <a:lnTo>
                    <a:pt x="788726" y="612915"/>
                  </a:lnTo>
                  <a:lnTo>
                    <a:pt x="822190" y="582411"/>
                  </a:lnTo>
                  <a:lnTo>
                    <a:pt x="854202" y="550400"/>
                  </a:lnTo>
                  <a:lnTo>
                    <a:pt x="884705" y="516935"/>
                  </a:lnTo>
                  <a:lnTo>
                    <a:pt x="913645" y="482074"/>
                  </a:lnTo>
                  <a:lnTo>
                    <a:pt x="940965" y="445872"/>
                  </a:lnTo>
                  <a:lnTo>
                    <a:pt x="966609" y="408385"/>
                  </a:lnTo>
                  <a:lnTo>
                    <a:pt x="990522" y="369668"/>
                  </a:lnTo>
                  <a:lnTo>
                    <a:pt x="1012648" y="329777"/>
                  </a:lnTo>
                  <a:lnTo>
                    <a:pt x="1032932" y="288769"/>
                  </a:lnTo>
                  <a:lnTo>
                    <a:pt x="1051317" y="246698"/>
                  </a:lnTo>
                  <a:lnTo>
                    <a:pt x="1067748" y="203620"/>
                  </a:lnTo>
                  <a:lnTo>
                    <a:pt x="1082169" y="159592"/>
                  </a:lnTo>
                  <a:lnTo>
                    <a:pt x="1094524" y="114668"/>
                  </a:lnTo>
                  <a:lnTo>
                    <a:pt x="1104758" y="68906"/>
                  </a:lnTo>
                  <a:lnTo>
                    <a:pt x="1112814" y="22359"/>
                  </a:lnTo>
                  <a:lnTo>
                    <a:pt x="1115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048222" y="9469541"/>
            <a:ext cx="2683510" cy="817880"/>
            <a:chOff x="8048222" y="9469541"/>
            <a:chExt cx="2683510" cy="817880"/>
          </a:xfrm>
        </p:grpSpPr>
        <p:sp>
          <p:nvSpPr>
            <p:cNvPr id="6" name="object 6" descr=""/>
            <p:cNvSpPr/>
            <p:nvPr/>
          </p:nvSpPr>
          <p:spPr>
            <a:xfrm>
              <a:off x="8048222" y="9469541"/>
              <a:ext cx="2683510" cy="817880"/>
            </a:xfrm>
            <a:custGeom>
              <a:avLst/>
              <a:gdLst/>
              <a:ahLst/>
              <a:cxnLst/>
              <a:rect l="l" t="t" r="r" b="b"/>
              <a:pathLst>
                <a:path w="2683509" h="817879">
                  <a:moveTo>
                    <a:pt x="1341695" y="0"/>
                  </a:moveTo>
                  <a:lnTo>
                    <a:pt x="1293777" y="746"/>
                  </a:lnTo>
                  <a:lnTo>
                    <a:pt x="1246232" y="2969"/>
                  </a:lnTo>
                  <a:lnTo>
                    <a:pt x="1199080" y="6648"/>
                  </a:lnTo>
                  <a:lnTo>
                    <a:pt x="1152346" y="11761"/>
                  </a:lnTo>
                  <a:lnTo>
                    <a:pt x="1106050" y="18284"/>
                  </a:lnTo>
                  <a:lnTo>
                    <a:pt x="1060215" y="26197"/>
                  </a:lnTo>
                  <a:lnTo>
                    <a:pt x="1014862" y="35476"/>
                  </a:lnTo>
                  <a:lnTo>
                    <a:pt x="970015" y="46101"/>
                  </a:lnTo>
                  <a:lnTo>
                    <a:pt x="925695" y="58048"/>
                  </a:lnTo>
                  <a:lnTo>
                    <a:pt x="881924" y="71296"/>
                  </a:lnTo>
                  <a:lnTo>
                    <a:pt x="838724" y="85822"/>
                  </a:lnTo>
                  <a:lnTo>
                    <a:pt x="796117" y="101605"/>
                  </a:lnTo>
                  <a:lnTo>
                    <a:pt x="754126" y="118622"/>
                  </a:lnTo>
                  <a:lnTo>
                    <a:pt x="712773" y="136852"/>
                  </a:lnTo>
                  <a:lnTo>
                    <a:pt x="672079" y="156272"/>
                  </a:lnTo>
                  <a:lnTo>
                    <a:pt x="632068" y="176859"/>
                  </a:lnTo>
                  <a:lnTo>
                    <a:pt x="592760" y="198593"/>
                  </a:lnTo>
                  <a:lnTo>
                    <a:pt x="554178" y="221451"/>
                  </a:lnTo>
                  <a:lnTo>
                    <a:pt x="516344" y="245410"/>
                  </a:lnTo>
                  <a:lnTo>
                    <a:pt x="479280" y="270449"/>
                  </a:lnTo>
                  <a:lnTo>
                    <a:pt x="443009" y="296546"/>
                  </a:lnTo>
                  <a:lnTo>
                    <a:pt x="407552" y="323678"/>
                  </a:lnTo>
                  <a:lnTo>
                    <a:pt x="372932" y="351823"/>
                  </a:lnTo>
                  <a:lnTo>
                    <a:pt x="339170" y="380960"/>
                  </a:lnTo>
                  <a:lnTo>
                    <a:pt x="306289" y="411065"/>
                  </a:lnTo>
                  <a:lnTo>
                    <a:pt x="274311" y="442118"/>
                  </a:lnTo>
                  <a:lnTo>
                    <a:pt x="243258" y="474096"/>
                  </a:lnTo>
                  <a:lnTo>
                    <a:pt x="213152" y="506977"/>
                  </a:lnTo>
                  <a:lnTo>
                    <a:pt x="184015" y="540738"/>
                  </a:lnTo>
                  <a:lnTo>
                    <a:pt x="155869" y="575358"/>
                  </a:lnTo>
                  <a:lnTo>
                    <a:pt x="128737" y="610814"/>
                  </a:lnTo>
                  <a:lnTo>
                    <a:pt x="102640" y="647085"/>
                  </a:lnTo>
                  <a:lnTo>
                    <a:pt x="77601" y="684148"/>
                  </a:lnTo>
                  <a:lnTo>
                    <a:pt x="53641" y="721982"/>
                  </a:lnTo>
                  <a:lnTo>
                    <a:pt x="30783" y="760564"/>
                  </a:lnTo>
                  <a:lnTo>
                    <a:pt x="9049" y="799871"/>
                  </a:lnTo>
                  <a:lnTo>
                    <a:pt x="0" y="817458"/>
                  </a:lnTo>
                  <a:lnTo>
                    <a:pt x="2683389" y="817458"/>
                  </a:lnTo>
                  <a:lnTo>
                    <a:pt x="2652605" y="760564"/>
                  </a:lnTo>
                  <a:lnTo>
                    <a:pt x="2629747" y="721982"/>
                  </a:lnTo>
                  <a:lnTo>
                    <a:pt x="2605787" y="684148"/>
                  </a:lnTo>
                  <a:lnTo>
                    <a:pt x="2580747" y="647085"/>
                  </a:lnTo>
                  <a:lnTo>
                    <a:pt x="2554650" y="610814"/>
                  </a:lnTo>
                  <a:lnTo>
                    <a:pt x="2527518" y="575358"/>
                  </a:lnTo>
                  <a:lnTo>
                    <a:pt x="2499372" y="540738"/>
                  </a:lnTo>
                  <a:lnTo>
                    <a:pt x="2470235" y="506977"/>
                  </a:lnTo>
                  <a:lnTo>
                    <a:pt x="2440128" y="474096"/>
                  </a:lnTo>
                  <a:lnTo>
                    <a:pt x="2409075" y="442118"/>
                  </a:lnTo>
                  <a:lnTo>
                    <a:pt x="2377097" y="411065"/>
                  </a:lnTo>
                  <a:lnTo>
                    <a:pt x="2344215" y="380960"/>
                  </a:lnTo>
                  <a:lnTo>
                    <a:pt x="2310454" y="351823"/>
                  </a:lnTo>
                  <a:lnTo>
                    <a:pt x="2275833" y="323678"/>
                  </a:lnTo>
                  <a:lnTo>
                    <a:pt x="2240376" y="296546"/>
                  </a:lnTo>
                  <a:lnTo>
                    <a:pt x="2204105" y="270449"/>
                  </a:lnTo>
                  <a:lnTo>
                    <a:pt x="2167041" y="245410"/>
                  </a:lnTo>
                  <a:lnTo>
                    <a:pt x="2129207" y="221451"/>
                  </a:lnTo>
                  <a:lnTo>
                    <a:pt x="2090626" y="198593"/>
                  </a:lnTo>
                  <a:lnTo>
                    <a:pt x="2051318" y="176859"/>
                  </a:lnTo>
                  <a:lnTo>
                    <a:pt x="2011306" y="156272"/>
                  </a:lnTo>
                  <a:lnTo>
                    <a:pt x="1970612" y="136852"/>
                  </a:lnTo>
                  <a:lnTo>
                    <a:pt x="1929259" y="118622"/>
                  </a:lnTo>
                  <a:lnTo>
                    <a:pt x="1887268" y="101605"/>
                  </a:lnTo>
                  <a:lnTo>
                    <a:pt x="1844662" y="85822"/>
                  </a:lnTo>
                  <a:lnTo>
                    <a:pt x="1801463" y="71296"/>
                  </a:lnTo>
                  <a:lnTo>
                    <a:pt x="1757692" y="58048"/>
                  </a:lnTo>
                  <a:lnTo>
                    <a:pt x="1713372" y="46101"/>
                  </a:lnTo>
                  <a:lnTo>
                    <a:pt x="1668525" y="35476"/>
                  </a:lnTo>
                  <a:lnTo>
                    <a:pt x="1623173" y="26197"/>
                  </a:lnTo>
                  <a:lnTo>
                    <a:pt x="1577338" y="18284"/>
                  </a:lnTo>
                  <a:lnTo>
                    <a:pt x="1531043" y="11761"/>
                  </a:lnTo>
                  <a:lnTo>
                    <a:pt x="1484308" y="6648"/>
                  </a:lnTo>
                  <a:lnTo>
                    <a:pt x="1437158" y="2969"/>
                  </a:lnTo>
                  <a:lnTo>
                    <a:pt x="1389613" y="746"/>
                  </a:lnTo>
                  <a:lnTo>
                    <a:pt x="1341695" y="0"/>
                  </a:lnTo>
                  <a:close/>
                </a:path>
              </a:pathLst>
            </a:custGeom>
            <a:solidFill>
              <a:srgbClr val="01C2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717715" y="10014116"/>
              <a:ext cx="1344930" cy="273050"/>
            </a:xfrm>
            <a:custGeom>
              <a:avLst/>
              <a:gdLst/>
              <a:ahLst/>
              <a:cxnLst/>
              <a:rect l="l" t="t" r="r" b="b"/>
              <a:pathLst>
                <a:path w="1344929" h="273050">
                  <a:moveTo>
                    <a:pt x="672195" y="0"/>
                  </a:moveTo>
                  <a:lnTo>
                    <a:pt x="624036" y="1180"/>
                  </a:lnTo>
                  <a:lnTo>
                    <a:pt x="576488" y="4686"/>
                  </a:lnTo>
                  <a:lnTo>
                    <a:pt x="529607" y="10462"/>
                  </a:lnTo>
                  <a:lnTo>
                    <a:pt x="483448" y="18452"/>
                  </a:lnTo>
                  <a:lnTo>
                    <a:pt x="438065" y="28601"/>
                  </a:lnTo>
                  <a:lnTo>
                    <a:pt x="393515" y="40854"/>
                  </a:lnTo>
                  <a:lnTo>
                    <a:pt x="349853" y="55155"/>
                  </a:lnTo>
                  <a:lnTo>
                    <a:pt x="307133" y="71450"/>
                  </a:lnTo>
                  <a:lnTo>
                    <a:pt x="265411" y="89683"/>
                  </a:lnTo>
                  <a:lnTo>
                    <a:pt x="224743" y="109798"/>
                  </a:lnTo>
                  <a:lnTo>
                    <a:pt x="185184" y="131741"/>
                  </a:lnTo>
                  <a:lnTo>
                    <a:pt x="146788" y="155456"/>
                  </a:lnTo>
                  <a:lnTo>
                    <a:pt x="109612" y="180887"/>
                  </a:lnTo>
                  <a:lnTo>
                    <a:pt x="73710" y="207981"/>
                  </a:lnTo>
                  <a:lnTo>
                    <a:pt x="39138" y="236680"/>
                  </a:lnTo>
                  <a:lnTo>
                    <a:pt x="5952" y="266931"/>
                  </a:lnTo>
                  <a:lnTo>
                    <a:pt x="0" y="272883"/>
                  </a:lnTo>
                  <a:lnTo>
                    <a:pt x="1344401" y="272883"/>
                  </a:lnTo>
                  <a:lnTo>
                    <a:pt x="1305262" y="236680"/>
                  </a:lnTo>
                  <a:lnTo>
                    <a:pt x="1270689" y="207981"/>
                  </a:lnTo>
                  <a:lnTo>
                    <a:pt x="1234787" y="180887"/>
                  </a:lnTo>
                  <a:lnTo>
                    <a:pt x="1197611" y="155456"/>
                  </a:lnTo>
                  <a:lnTo>
                    <a:pt x="1159215" y="131741"/>
                  </a:lnTo>
                  <a:lnTo>
                    <a:pt x="1119655" y="109798"/>
                  </a:lnTo>
                  <a:lnTo>
                    <a:pt x="1078986" y="89683"/>
                  </a:lnTo>
                  <a:lnTo>
                    <a:pt x="1037264" y="71450"/>
                  </a:lnTo>
                  <a:lnTo>
                    <a:pt x="994543" y="55155"/>
                  </a:lnTo>
                  <a:lnTo>
                    <a:pt x="950880" y="40854"/>
                  </a:lnTo>
                  <a:lnTo>
                    <a:pt x="906329" y="28601"/>
                  </a:lnTo>
                  <a:lnTo>
                    <a:pt x="860946" y="18452"/>
                  </a:lnTo>
                  <a:lnTo>
                    <a:pt x="814785" y="10462"/>
                  </a:lnTo>
                  <a:lnTo>
                    <a:pt x="767903" y="4686"/>
                  </a:lnTo>
                  <a:lnTo>
                    <a:pt x="720354" y="1180"/>
                  </a:lnTo>
                  <a:lnTo>
                    <a:pt x="672195" y="0"/>
                  </a:lnTo>
                  <a:close/>
                </a:path>
              </a:pathLst>
            </a:custGeom>
            <a:solidFill>
              <a:srgbClr val="0A0C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6577402" y="0"/>
            <a:ext cx="1710689" cy="1723389"/>
          </a:xfrm>
          <a:custGeom>
            <a:avLst/>
            <a:gdLst/>
            <a:ahLst/>
            <a:cxnLst/>
            <a:rect l="l" t="t" r="r" b="b"/>
            <a:pathLst>
              <a:path w="1710690" h="1723389">
                <a:moveTo>
                  <a:pt x="1710597" y="0"/>
                </a:moveTo>
                <a:lnTo>
                  <a:pt x="0" y="0"/>
                </a:lnTo>
                <a:lnTo>
                  <a:pt x="7648" y="21672"/>
                </a:lnTo>
                <a:lnTo>
                  <a:pt x="23564" y="64530"/>
                </a:lnTo>
                <a:lnTo>
                  <a:pt x="40147" y="107060"/>
                </a:lnTo>
                <a:lnTo>
                  <a:pt x="57393" y="149253"/>
                </a:lnTo>
                <a:lnTo>
                  <a:pt x="75294" y="191104"/>
                </a:lnTo>
                <a:lnTo>
                  <a:pt x="93844" y="232606"/>
                </a:lnTo>
                <a:lnTo>
                  <a:pt x="113037" y="273753"/>
                </a:lnTo>
                <a:lnTo>
                  <a:pt x="132867" y="314538"/>
                </a:lnTo>
                <a:lnTo>
                  <a:pt x="153326" y="354956"/>
                </a:lnTo>
                <a:lnTo>
                  <a:pt x="174409" y="394999"/>
                </a:lnTo>
                <a:lnTo>
                  <a:pt x="196109" y="434662"/>
                </a:lnTo>
                <a:lnTo>
                  <a:pt x="218420" y="473937"/>
                </a:lnTo>
                <a:lnTo>
                  <a:pt x="241336" y="512819"/>
                </a:lnTo>
                <a:lnTo>
                  <a:pt x="264849" y="551301"/>
                </a:lnTo>
                <a:lnTo>
                  <a:pt x="288954" y="589377"/>
                </a:lnTo>
                <a:lnTo>
                  <a:pt x="313645" y="627040"/>
                </a:lnTo>
                <a:lnTo>
                  <a:pt x="338914" y="664284"/>
                </a:lnTo>
                <a:lnTo>
                  <a:pt x="364756" y="701103"/>
                </a:lnTo>
                <a:lnTo>
                  <a:pt x="391164" y="737490"/>
                </a:lnTo>
                <a:lnTo>
                  <a:pt x="418131" y="773438"/>
                </a:lnTo>
                <a:lnTo>
                  <a:pt x="445652" y="808942"/>
                </a:lnTo>
                <a:lnTo>
                  <a:pt x="473719" y="843995"/>
                </a:lnTo>
                <a:lnTo>
                  <a:pt x="502327" y="878590"/>
                </a:lnTo>
                <a:lnTo>
                  <a:pt x="531470" y="912722"/>
                </a:lnTo>
                <a:lnTo>
                  <a:pt x="561140" y="946384"/>
                </a:lnTo>
                <a:lnTo>
                  <a:pt x="591331" y="979569"/>
                </a:lnTo>
                <a:lnTo>
                  <a:pt x="622037" y="1012270"/>
                </a:lnTo>
                <a:lnTo>
                  <a:pt x="653252" y="1044483"/>
                </a:lnTo>
                <a:lnTo>
                  <a:pt x="684969" y="1076200"/>
                </a:lnTo>
                <a:lnTo>
                  <a:pt x="717182" y="1107414"/>
                </a:lnTo>
                <a:lnTo>
                  <a:pt x="749884" y="1138121"/>
                </a:lnTo>
                <a:lnTo>
                  <a:pt x="783069" y="1168312"/>
                </a:lnTo>
                <a:lnTo>
                  <a:pt x="816730" y="1197982"/>
                </a:lnTo>
                <a:lnTo>
                  <a:pt x="850862" y="1227124"/>
                </a:lnTo>
                <a:lnTo>
                  <a:pt x="885457" y="1255732"/>
                </a:lnTo>
                <a:lnTo>
                  <a:pt x="920510" y="1283799"/>
                </a:lnTo>
                <a:lnTo>
                  <a:pt x="956014" y="1311320"/>
                </a:lnTo>
                <a:lnTo>
                  <a:pt x="991963" y="1338287"/>
                </a:lnTo>
                <a:lnTo>
                  <a:pt x="1028350" y="1364695"/>
                </a:lnTo>
                <a:lnTo>
                  <a:pt x="1065168" y="1390536"/>
                </a:lnTo>
                <a:lnTo>
                  <a:pt x="1102413" y="1415805"/>
                </a:lnTo>
                <a:lnTo>
                  <a:pt x="1140076" y="1440496"/>
                </a:lnTo>
                <a:lnTo>
                  <a:pt x="1178151" y="1464601"/>
                </a:lnTo>
                <a:lnTo>
                  <a:pt x="1216634" y="1488114"/>
                </a:lnTo>
                <a:lnTo>
                  <a:pt x="1255516" y="1511029"/>
                </a:lnTo>
                <a:lnTo>
                  <a:pt x="1294791" y="1533340"/>
                </a:lnTo>
                <a:lnTo>
                  <a:pt x="1334453" y="1555040"/>
                </a:lnTo>
                <a:lnTo>
                  <a:pt x="1374497" y="1576123"/>
                </a:lnTo>
                <a:lnTo>
                  <a:pt x="1414914" y="1596583"/>
                </a:lnTo>
                <a:lnTo>
                  <a:pt x="1455700" y="1616412"/>
                </a:lnTo>
                <a:lnTo>
                  <a:pt x="1496847" y="1635605"/>
                </a:lnTo>
                <a:lnTo>
                  <a:pt x="1538349" y="1654155"/>
                </a:lnTo>
                <a:lnTo>
                  <a:pt x="1580199" y="1672056"/>
                </a:lnTo>
                <a:lnTo>
                  <a:pt x="1622393" y="1689301"/>
                </a:lnTo>
                <a:lnTo>
                  <a:pt x="1664922" y="1705885"/>
                </a:lnTo>
                <a:lnTo>
                  <a:pt x="1707780" y="1721800"/>
                </a:lnTo>
                <a:lnTo>
                  <a:pt x="1710597" y="1722794"/>
                </a:lnTo>
                <a:lnTo>
                  <a:pt x="1710597" y="0"/>
                </a:lnTo>
                <a:close/>
              </a:path>
            </a:pathLst>
          </a:custGeom>
          <a:solidFill>
            <a:srgbClr val="FEDB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48595" y="3228130"/>
            <a:ext cx="7071995" cy="538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819785">
              <a:lnSpc>
                <a:spcPct val="100000"/>
              </a:lnSpc>
              <a:spcBef>
                <a:spcPts val="95"/>
              </a:spcBef>
            </a:pPr>
            <a:r>
              <a:rPr dirty="0" sz="3200" spc="175" b="1">
                <a:solidFill>
                  <a:srgbClr val="FFFFFF"/>
                </a:solidFill>
                <a:latin typeface="Trebuchet MS"/>
                <a:cs typeface="Trebuchet MS"/>
              </a:rPr>
              <a:t>Breadth</a:t>
            </a:r>
            <a:r>
              <a:rPr dirty="0" sz="32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0" b="1">
                <a:solidFill>
                  <a:srgbClr val="FFFFFF"/>
                </a:solidFill>
                <a:latin typeface="Trebuchet MS"/>
                <a:cs typeface="Trebuchet MS"/>
              </a:rPr>
              <a:t>First</a:t>
            </a:r>
            <a:r>
              <a:rPr dirty="0" sz="32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32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4" b="1">
                <a:solidFill>
                  <a:srgbClr val="FFFFFF"/>
                </a:solidFill>
                <a:latin typeface="Trebuchet MS"/>
                <a:cs typeface="Trebuchet MS"/>
              </a:rPr>
              <a:t>(BFS)</a:t>
            </a:r>
            <a:r>
              <a:rPr dirty="0" sz="32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32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05" b="1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200" spc="229" b="1">
                <a:solidFill>
                  <a:srgbClr val="FFFFFF"/>
                </a:solidFill>
                <a:latin typeface="Trebuchet MS"/>
                <a:cs typeface="Trebuchet MS"/>
              </a:rPr>
              <a:t>fundamental</a:t>
            </a:r>
            <a:r>
              <a:rPr dirty="0" sz="32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90" b="1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dirty="0" sz="32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FFFFFF"/>
                </a:solidFill>
                <a:latin typeface="Trebuchet MS"/>
                <a:cs typeface="Trebuchet MS"/>
              </a:rPr>
              <a:t>traversal </a:t>
            </a:r>
            <a:r>
              <a:rPr dirty="0" sz="3200" spc="175" b="1">
                <a:solidFill>
                  <a:srgbClr val="FFFFFF"/>
                </a:solidFill>
                <a:latin typeface="Trebuchet MS"/>
                <a:cs typeface="Trebuchet MS"/>
              </a:rPr>
              <a:t>algorithm.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128270">
              <a:lnSpc>
                <a:spcPct val="100000"/>
              </a:lnSpc>
              <a:spcBef>
                <a:spcPts val="5"/>
              </a:spcBef>
            </a:pP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15" b="1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4" b="1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40" b="1">
                <a:solidFill>
                  <a:srgbClr val="FFFFFF"/>
                </a:solidFill>
                <a:latin typeface="Trebuchet MS"/>
                <a:cs typeface="Trebuchet MS"/>
              </a:rPr>
              <a:t>Graph </a:t>
            </a:r>
            <a:r>
              <a:rPr dirty="0" sz="3200" spc="3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95" b="1">
                <a:solidFill>
                  <a:srgbClr val="FFFFFF"/>
                </a:solidFill>
                <a:latin typeface="Trebuchet MS"/>
                <a:cs typeface="Trebuchet MS"/>
              </a:rPr>
              <a:t>structure.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3200">
              <a:latin typeface="Trebuchet MS"/>
              <a:cs typeface="Trebuchet MS"/>
            </a:endParaRPr>
          </a:p>
          <a:p>
            <a:pPr marL="12700" marR="5080" indent="85725">
              <a:lnSpc>
                <a:spcPct val="100000"/>
              </a:lnSpc>
            </a:pPr>
            <a:r>
              <a:rPr dirty="0" sz="3200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65" b="1">
                <a:solidFill>
                  <a:srgbClr val="FFFFFF"/>
                </a:solidFill>
                <a:latin typeface="Trebuchet MS"/>
                <a:cs typeface="Trebuchet MS"/>
              </a:rPr>
              <a:t>begins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20" b="1">
                <a:solidFill>
                  <a:srgbClr val="FFFFFF"/>
                </a:solidFill>
                <a:latin typeface="Trebuchet MS"/>
                <a:cs typeface="Trebuchet MS"/>
              </a:rPr>
              <a:t>node,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32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FFFFFF"/>
                </a:solidFill>
                <a:latin typeface="Trebuchet MS"/>
                <a:cs typeface="Trebuchet MS"/>
              </a:rPr>
              <a:t>first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traverses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40" b="1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30" b="1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Trebuchet MS"/>
                <a:cs typeface="Trebuchet MS"/>
              </a:rPr>
              <a:t>adjacent.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FFFFFF"/>
                </a:solidFill>
                <a:latin typeface="Trebuchet MS"/>
                <a:cs typeface="Trebuchet MS"/>
              </a:rPr>
              <a:t>Once</a:t>
            </a:r>
            <a:r>
              <a:rPr dirty="0" sz="320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4" b="1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dirty="0" sz="3200" spc="210" b="1">
                <a:solidFill>
                  <a:srgbClr val="FFFFFF"/>
                </a:solidFill>
                <a:latin typeface="Trebuchet MS"/>
                <a:cs typeface="Trebuchet MS"/>
              </a:rPr>
              <a:t>adjacent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FFFFFF"/>
                </a:solidFill>
                <a:latin typeface="Trebuchet MS"/>
                <a:cs typeface="Trebuchet MS"/>
              </a:rPr>
              <a:t>visited,</a:t>
            </a:r>
            <a:r>
              <a:rPr dirty="0" sz="3200" spc="-2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3200" spc="210" b="1">
                <a:solidFill>
                  <a:srgbClr val="FFFFFF"/>
                </a:solidFill>
                <a:latin typeface="Trebuchet MS"/>
                <a:cs typeface="Trebuchet MS"/>
              </a:rPr>
              <a:t>adjacent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2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FFFFFF"/>
                </a:solidFill>
                <a:latin typeface="Trebuchet MS"/>
                <a:cs typeface="Trebuchet MS"/>
              </a:rPr>
              <a:t>traversed.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2637" y="2260460"/>
            <a:ext cx="7370227" cy="639704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144294" y="1740742"/>
            <a:ext cx="5714365" cy="1039494"/>
          </a:xfrm>
          <a:custGeom>
            <a:avLst/>
            <a:gdLst/>
            <a:ahLst/>
            <a:cxnLst/>
            <a:rect l="l" t="t" r="r" b="b"/>
            <a:pathLst>
              <a:path w="5714365" h="1039494">
                <a:moveTo>
                  <a:pt x="519722" y="0"/>
                </a:moveTo>
                <a:lnTo>
                  <a:pt x="5194249" y="0"/>
                </a:lnTo>
                <a:lnTo>
                  <a:pt x="5200628" y="38"/>
                </a:lnTo>
                <a:lnTo>
                  <a:pt x="5238846" y="1913"/>
                </a:lnTo>
                <a:lnTo>
                  <a:pt x="5276818" y="6599"/>
                </a:lnTo>
                <a:lnTo>
                  <a:pt x="5314334" y="14063"/>
                </a:lnTo>
                <a:lnTo>
                  <a:pt x="5351211" y="24270"/>
                </a:lnTo>
                <a:lnTo>
                  <a:pt x="5387235" y="37157"/>
                </a:lnTo>
                <a:lnTo>
                  <a:pt x="5422214" y="52658"/>
                </a:lnTo>
                <a:lnTo>
                  <a:pt x="5455950" y="70696"/>
                </a:lnTo>
                <a:lnTo>
                  <a:pt x="5488278" y="91166"/>
                </a:lnTo>
                <a:lnTo>
                  <a:pt x="5519008" y="113953"/>
                </a:lnTo>
                <a:lnTo>
                  <a:pt x="5547975" y="138947"/>
                </a:lnTo>
                <a:lnTo>
                  <a:pt x="5575025" y="166002"/>
                </a:lnTo>
                <a:lnTo>
                  <a:pt x="5600018" y="194967"/>
                </a:lnTo>
                <a:lnTo>
                  <a:pt x="5622815" y="225698"/>
                </a:lnTo>
                <a:lnTo>
                  <a:pt x="5643275" y="258020"/>
                </a:lnTo>
                <a:lnTo>
                  <a:pt x="5661313" y="291764"/>
                </a:lnTo>
                <a:lnTo>
                  <a:pt x="5676820" y="326737"/>
                </a:lnTo>
                <a:lnTo>
                  <a:pt x="5689707" y="362765"/>
                </a:lnTo>
                <a:lnTo>
                  <a:pt x="5699913" y="399639"/>
                </a:lnTo>
                <a:lnTo>
                  <a:pt x="5707371" y="437158"/>
                </a:lnTo>
                <a:lnTo>
                  <a:pt x="5712057" y="475130"/>
                </a:lnTo>
                <a:lnTo>
                  <a:pt x="5713943" y="513342"/>
                </a:lnTo>
                <a:lnTo>
                  <a:pt x="5713984" y="519722"/>
                </a:lnTo>
                <a:lnTo>
                  <a:pt x="5713943" y="526101"/>
                </a:lnTo>
                <a:lnTo>
                  <a:pt x="5712057" y="564313"/>
                </a:lnTo>
                <a:lnTo>
                  <a:pt x="5707371" y="602286"/>
                </a:lnTo>
                <a:lnTo>
                  <a:pt x="5699913" y="639812"/>
                </a:lnTo>
                <a:lnTo>
                  <a:pt x="5689707" y="676679"/>
                </a:lnTo>
                <a:lnTo>
                  <a:pt x="5676820" y="712706"/>
                </a:lnTo>
                <a:lnTo>
                  <a:pt x="5661313" y="747679"/>
                </a:lnTo>
                <a:lnTo>
                  <a:pt x="5643275" y="781423"/>
                </a:lnTo>
                <a:lnTo>
                  <a:pt x="5622815" y="813751"/>
                </a:lnTo>
                <a:lnTo>
                  <a:pt x="5600018" y="844476"/>
                </a:lnTo>
                <a:lnTo>
                  <a:pt x="5575025" y="873447"/>
                </a:lnTo>
                <a:lnTo>
                  <a:pt x="5547981" y="900498"/>
                </a:lnTo>
                <a:lnTo>
                  <a:pt x="5519008" y="925491"/>
                </a:lnTo>
                <a:lnTo>
                  <a:pt x="5488278" y="948277"/>
                </a:lnTo>
                <a:lnTo>
                  <a:pt x="5455950" y="968748"/>
                </a:lnTo>
                <a:lnTo>
                  <a:pt x="5422214" y="986786"/>
                </a:lnTo>
                <a:lnTo>
                  <a:pt x="5387235" y="1002286"/>
                </a:lnTo>
                <a:lnTo>
                  <a:pt x="5351211" y="1015180"/>
                </a:lnTo>
                <a:lnTo>
                  <a:pt x="5314334" y="1025381"/>
                </a:lnTo>
                <a:lnTo>
                  <a:pt x="5276818" y="1032849"/>
                </a:lnTo>
                <a:lnTo>
                  <a:pt x="5238846" y="1037530"/>
                </a:lnTo>
                <a:lnTo>
                  <a:pt x="5200628" y="1039405"/>
                </a:lnTo>
                <a:lnTo>
                  <a:pt x="5194249" y="1039444"/>
                </a:lnTo>
                <a:lnTo>
                  <a:pt x="519722" y="1039444"/>
                </a:lnTo>
                <a:lnTo>
                  <a:pt x="481487" y="1038039"/>
                </a:lnTo>
                <a:lnTo>
                  <a:pt x="443458" y="1033830"/>
                </a:lnTo>
                <a:lnTo>
                  <a:pt x="405847" y="1026815"/>
                </a:lnTo>
                <a:lnTo>
                  <a:pt x="368858" y="1017066"/>
                </a:lnTo>
                <a:lnTo>
                  <a:pt x="332674" y="1004617"/>
                </a:lnTo>
                <a:lnTo>
                  <a:pt x="297510" y="989545"/>
                </a:lnTo>
                <a:lnTo>
                  <a:pt x="263550" y="971924"/>
                </a:lnTo>
                <a:lnTo>
                  <a:pt x="230974" y="951852"/>
                </a:lnTo>
                <a:lnTo>
                  <a:pt x="199969" y="929446"/>
                </a:lnTo>
                <a:lnTo>
                  <a:pt x="170700" y="904811"/>
                </a:lnTo>
                <a:lnTo>
                  <a:pt x="143313" y="878092"/>
                </a:lnTo>
                <a:lnTo>
                  <a:pt x="117970" y="849426"/>
                </a:lnTo>
                <a:lnTo>
                  <a:pt x="94803" y="818986"/>
                </a:lnTo>
                <a:lnTo>
                  <a:pt x="73939" y="786917"/>
                </a:lnTo>
                <a:lnTo>
                  <a:pt x="55489" y="753392"/>
                </a:lnTo>
                <a:lnTo>
                  <a:pt x="39560" y="718616"/>
                </a:lnTo>
                <a:lnTo>
                  <a:pt x="26230" y="682748"/>
                </a:lnTo>
                <a:lnTo>
                  <a:pt x="15570" y="646010"/>
                </a:lnTo>
                <a:lnTo>
                  <a:pt x="7651" y="608576"/>
                </a:lnTo>
                <a:lnTo>
                  <a:pt x="2501" y="570661"/>
                </a:lnTo>
                <a:lnTo>
                  <a:pt x="153" y="532477"/>
                </a:lnTo>
                <a:lnTo>
                  <a:pt x="0" y="519722"/>
                </a:lnTo>
                <a:lnTo>
                  <a:pt x="38" y="513342"/>
                </a:lnTo>
                <a:lnTo>
                  <a:pt x="1913" y="475130"/>
                </a:lnTo>
                <a:lnTo>
                  <a:pt x="6599" y="437158"/>
                </a:lnTo>
                <a:lnTo>
                  <a:pt x="14063" y="399639"/>
                </a:lnTo>
                <a:lnTo>
                  <a:pt x="24265" y="362765"/>
                </a:lnTo>
                <a:lnTo>
                  <a:pt x="37157" y="326737"/>
                </a:lnTo>
                <a:lnTo>
                  <a:pt x="52658" y="291764"/>
                </a:lnTo>
                <a:lnTo>
                  <a:pt x="70696" y="258020"/>
                </a:lnTo>
                <a:lnTo>
                  <a:pt x="91166" y="225698"/>
                </a:lnTo>
                <a:lnTo>
                  <a:pt x="113953" y="194967"/>
                </a:lnTo>
                <a:lnTo>
                  <a:pt x="138945" y="166002"/>
                </a:lnTo>
                <a:lnTo>
                  <a:pt x="166002" y="138947"/>
                </a:lnTo>
                <a:lnTo>
                  <a:pt x="194967" y="113953"/>
                </a:lnTo>
                <a:lnTo>
                  <a:pt x="225698" y="91166"/>
                </a:lnTo>
                <a:lnTo>
                  <a:pt x="258020" y="70696"/>
                </a:lnTo>
                <a:lnTo>
                  <a:pt x="291764" y="52658"/>
                </a:lnTo>
                <a:lnTo>
                  <a:pt x="326737" y="37157"/>
                </a:lnTo>
                <a:lnTo>
                  <a:pt x="362765" y="24270"/>
                </a:lnTo>
                <a:lnTo>
                  <a:pt x="399637" y="14063"/>
                </a:lnTo>
                <a:lnTo>
                  <a:pt x="437158" y="6599"/>
                </a:lnTo>
                <a:lnTo>
                  <a:pt x="475130" y="1913"/>
                </a:lnTo>
                <a:lnTo>
                  <a:pt x="513342" y="38"/>
                </a:lnTo>
                <a:lnTo>
                  <a:pt x="519722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7713" rIns="0" bIns="0" rtlCol="0" vert="horz">
            <a:spAutoFit/>
          </a:bodyPr>
          <a:lstStyle/>
          <a:p>
            <a:pPr marL="903605">
              <a:lnSpc>
                <a:spcPct val="100000"/>
              </a:lnSpc>
              <a:spcBef>
                <a:spcPts val="110"/>
              </a:spcBef>
            </a:pPr>
            <a:r>
              <a:rPr dirty="0" spc="210"/>
              <a:t>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28335" y="1719505"/>
            <a:ext cx="6501130" cy="8528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165" b="1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dirty="0" sz="265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45" b="1">
                <a:solidFill>
                  <a:srgbClr val="FFFFFF"/>
                </a:solidFill>
                <a:latin typeface="Trebuchet MS"/>
                <a:cs typeface="Trebuchet MS"/>
              </a:rPr>
              <a:t>turtle</a:t>
            </a:r>
            <a:endParaRPr sz="2650">
              <a:latin typeface="Trebuchet MS"/>
              <a:cs typeface="Trebuchet MS"/>
            </a:endParaRPr>
          </a:p>
          <a:p>
            <a:pPr marL="12700" marR="1548765">
              <a:lnSpc>
                <a:spcPct val="100000"/>
              </a:lnSpc>
              <a:spcBef>
                <a:spcPts val="10"/>
              </a:spcBef>
            </a:pPr>
            <a:r>
              <a:rPr dirty="0" sz="2650" spc="175" b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65" b="1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dirty="0" sz="265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65" b="1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45" b="1">
                <a:solidFill>
                  <a:srgbClr val="FFFFFF"/>
                </a:solidFill>
                <a:latin typeface="Trebuchet MS"/>
                <a:cs typeface="Trebuchet MS"/>
              </a:rPr>
              <a:t>randint </a:t>
            </a:r>
            <a:r>
              <a:rPr dirty="0" sz="2650" spc="245" b="1">
                <a:solidFill>
                  <a:srgbClr val="FFFFFF"/>
                </a:solidFill>
                <a:latin typeface="Trebuchet MS"/>
                <a:cs typeface="Trebuchet MS"/>
              </a:rPr>
              <a:t>myPen</a:t>
            </a:r>
            <a:r>
              <a:rPr dirty="0" sz="265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45" b="1">
                <a:solidFill>
                  <a:srgbClr val="FFFFFF"/>
                </a:solidFill>
                <a:latin typeface="Trebuchet MS"/>
                <a:cs typeface="Trebuchet MS"/>
              </a:rPr>
              <a:t>turtle.Turtle() </a:t>
            </a:r>
            <a:r>
              <a:rPr dirty="0" sz="2650" spc="160" b="1">
                <a:solidFill>
                  <a:srgbClr val="FFFFFF"/>
                </a:solidFill>
                <a:latin typeface="Trebuchet MS"/>
                <a:cs typeface="Trebuchet MS"/>
              </a:rPr>
              <a:t>screen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0" b="1">
                <a:solidFill>
                  <a:srgbClr val="FFFFFF"/>
                </a:solidFill>
                <a:latin typeface="Trebuchet MS"/>
                <a:cs typeface="Trebuchet MS"/>
              </a:rPr>
              <a:t>turtle.Screen() </a:t>
            </a:r>
            <a:r>
              <a:rPr dirty="0" sz="2650" spc="125" b="1">
                <a:solidFill>
                  <a:srgbClr val="FFFFFF"/>
                </a:solidFill>
                <a:latin typeface="Trebuchet MS"/>
                <a:cs typeface="Trebuchet MS"/>
              </a:rPr>
              <a:t>screen.tracer(0) </a:t>
            </a: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myPen.speed(0)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myPen.hideturtle()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650">
              <a:latin typeface="Trebuchet MS"/>
              <a:cs typeface="Trebuchet MS"/>
            </a:endParaRPr>
          </a:p>
          <a:p>
            <a:pPr marL="298450" marR="1199515" indent="-286385">
              <a:lnSpc>
                <a:spcPct val="100000"/>
              </a:lnSpc>
            </a:pPr>
            <a:r>
              <a:rPr dirty="0" sz="2650" spc="105" b="1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00" b="1">
                <a:solidFill>
                  <a:srgbClr val="FFFFFF"/>
                </a:solidFill>
                <a:latin typeface="Trebuchet MS"/>
                <a:cs typeface="Trebuchet MS"/>
              </a:rPr>
              <a:t>text(message,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70" b="1">
                <a:solidFill>
                  <a:srgbClr val="FFFFFF"/>
                </a:solidFill>
                <a:latin typeface="Trebuchet MS"/>
                <a:cs typeface="Trebuchet MS"/>
              </a:rPr>
              <a:t>x,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y,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5" b="1">
                <a:solidFill>
                  <a:srgbClr val="FFFFFF"/>
                </a:solidFill>
                <a:latin typeface="Trebuchet MS"/>
                <a:cs typeface="Trebuchet MS"/>
              </a:rPr>
              <a:t>size): </a:t>
            </a:r>
            <a:r>
              <a:rPr dirty="0" sz="2650" spc="65" b="1">
                <a:solidFill>
                  <a:srgbClr val="FFFFFF"/>
                </a:solidFill>
                <a:latin typeface="Trebuchet MS"/>
                <a:cs typeface="Trebuchet MS"/>
              </a:rPr>
              <a:t>FONT</a:t>
            </a:r>
            <a:r>
              <a:rPr dirty="0" sz="265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65" b="1">
                <a:solidFill>
                  <a:srgbClr val="FFFFFF"/>
                </a:solidFill>
                <a:latin typeface="Trebuchet MS"/>
                <a:cs typeface="Trebuchet MS"/>
              </a:rPr>
              <a:t>('Arial',</a:t>
            </a:r>
            <a:r>
              <a:rPr dirty="0" sz="265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size,</a:t>
            </a:r>
            <a:r>
              <a:rPr dirty="0" sz="265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'normal') </a:t>
            </a: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myPen.penup() </a:t>
            </a:r>
            <a:r>
              <a:rPr dirty="0" sz="2650" spc="150" b="1">
                <a:solidFill>
                  <a:srgbClr val="FFFFFF"/>
                </a:solidFill>
                <a:latin typeface="Trebuchet MS"/>
                <a:cs typeface="Trebuchet MS"/>
              </a:rPr>
              <a:t>myPen.goto(x,</a:t>
            </a:r>
            <a:r>
              <a:rPr dirty="0" sz="26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35" b="1">
                <a:solidFill>
                  <a:srgbClr val="FFFFFF"/>
                </a:solidFill>
                <a:latin typeface="Trebuchet MS"/>
                <a:cs typeface="Trebuchet MS"/>
              </a:rPr>
              <a:t>y)</a:t>
            </a:r>
            <a:endParaRPr sz="2650">
              <a:latin typeface="Trebuchet MS"/>
              <a:cs typeface="Trebuchet MS"/>
            </a:endParaRPr>
          </a:p>
          <a:p>
            <a:pPr marL="12700" marR="5080" indent="285750">
              <a:lnSpc>
                <a:spcPct val="100000"/>
              </a:lnSpc>
              <a:spcBef>
                <a:spcPts val="30"/>
              </a:spcBef>
            </a:pPr>
            <a:r>
              <a:rPr dirty="0" sz="2650" spc="180" b="1">
                <a:solidFill>
                  <a:srgbClr val="FFFFFF"/>
                </a:solidFill>
                <a:latin typeface="Trebuchet MS"/>
                <a:cs typeface="Trebuchet MS"/>
              </a:rPr>
              <a:t>myPen.write(message,</a:t>
            </a:r>
            <a:r>
              <a:rPr dirty="0" sz="265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0" b="1">
                <a:solidFill>
                  <a:srgbClr val="FFFFFF"/>
                </a:solidFill>
                <a:latin typeface="Trebuchet MS"/>
                <a:cs typeface="Trebuchet MS"/>
              </a:rPr>
              <a:t>align="left", </a:t>
            </a:r>
            <a:r>
              <a:rPr dirty="0" sz="2650" spc="114" b="1">
                <a:solidFill>
                  <a:srgbClr val="FFFFFF"/>
                </a:solidFill>
                <a:latin typeface="Trebuchet MS"/>
                <a:cs typeface="Trebuchet MS"/>
              </a:rPr>
              <a:t>font=FONT)</a:t>
            </a:r>
            <a:endParaRPr sz="2650">
              <a:latin typeface="Trebuchet MS"/>
              <a:cs typeface="Trebuchet MS"/>
            </a:endParaRPr>
          </a:p>
          <a:p>
            <a:pPr marL="298450" marR="2884170" indent="-286385">
              <a:lnSpc>
                <a:spcPct val="100000"/>
              </a:lnSpc>
              <a:spcBef>
                <a:spcPts val="20"/>
              </a:spcBef>
            </a:pPr>
            <a:r>
              <a:rPr dirty="0" sz="2650" spc="105" b="1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45" b="1">
                <a:solidFill>
                  <a:srgbClr val="FFFFFF"/>
                </a:solidFill>
                <a:latin typeface="Trebuchet MS"/>
                <a:cs typeface="Trebuchet MS"/>
              </a:rPr>
              <a:t>box(intDim): </a:t>
            </a: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myPen.begin_fill()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5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09" b="1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dirty="0" sz="26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6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80" b="1">
                <a:solidFill>
                  <a:srgbClr val="FFFFFF"/>
                </a:solidFill>
                <a:latin typeface="Trebuchet MS"/>
                <a:cs typeface="Trebuchet MS"/>
              </a:rPr>
              <a:t>range(4):</a:t>
            </a:r>
            <a:endParaRPr sz="2650">
              <a:latin typeface="Trebuchet MS"/>
              <a:cs typeface="Trebuchet MS"/>
            </a:endParaRPr>
          </a:p>
          <a:p>
            <a:pPr marL="584835" marR="1732914">
              <a:lnSpc>
                <a:spcPct val="100000"/>
              </a:lnSpc>
              <a:spcBef>
                <a:spcPts val="20"/>
              </a:spcBef>
            </a:pP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myPen.forward(intDim)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myPen.left(90)</a:t>
            </a:r>
            <a:endParaRPr sz="2650">
              <a:latin typeface="Trebuchet MS"/>
              <a:cs typeface="Trebuchet MS"/>
            </a:endParaRPr>
          </a:p>
          <a:p>
            <a:pPr marL="298450" marR="2357755">
              <a:lnSpc>
                <a:spcPct val="100000"/>
              </a:lnSpc>
              <a:spcBef>
                <a:spcPts val="20"/>
              </a:spcBef>
            </a:pP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myPen.end_fill() </a:t>
            </a: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myPen.setheading(0)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93647" y="1718826"/>
            <a:ext cx="7656195" cy="8234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700" spc="114" b="1">
                <a:solidFill>
                  <a:srgbClr val="FFFFFF"/>
                </a:solidFill>
                <a:latin typeface="Trebuchet MS"/>
                <a:cs typeface="Trebuchet MS"/>
              </a:rPr>
              <a:t>palette</a:t>
            </a:r>
            <a:r>
              <a:rPr dirty="0" sz="27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85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7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rebuchet MS"/>
                <a:cs typeface="Trebuchet MS"/>
              </a:rPr>
              <a:t>["#FFFFFF",</a:t>
            </a:r>
            <a:r>
              <a:rPr dirty="0" sz="27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FFFFFF"/>
                </a:solidFill>
                <a:latin typeface="Trebuchet MS"/>
                <a:cs typeface="Trebuchet MS"/>
              </a:rPr>
              <a:t>"#000000",</a:t>
            </a:r>
            <a:r>
              <a:rPr dirty="0" sz="2700" spc="-1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FFFFFF"/>
                </a:solidFill>
                <a:latin typeface="Trebuchet MS"/>
                <a:cs typeface="Trebuchet MS"/>
              </a:rPr>
              <a:t>"#00ff00", </a:t>
            </a:r>
            <a:r>
              <a:rPr dirty="0" sz="2700" spc="140" b="1">
                <a:solidFill>
                  <a:srgbClr val="FFFFFF"/>
                </a:solidFill>
                <a:latin typeface="Trebuchet MS"/>
                <a:cs typeface="Trebuchet MS"/>
              </a:rPr>
              <a:t>"#0000ff",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85" b="1">
                <a:solidFill>
                  <a:srgbClr val="FFFFFF"/>
                </a:solidFill>
                <a:latin typeface="Trebuchet MS"/>
                <a:cs typeface="Trebuchet MS"/>
              </a:rPr>
              <a:t>"#AAAAAA"]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0"/>
              </a:lnSpc>
            </a:pPr>
            <a:r>
              <a:rPr dirty="0" sz="2700" spc="215" b="1">
                <a:solidFill>
                  <a:srgbClr val="FFFFFF"/>
                </a:solidFill>
                <a:latin typeface="Trebuchet MS"/>
                <a:cs typeface="Trebuchet MS"/>
              </a:rPr>
              <a:t>maze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85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229" b="1">
                <a:solidFill>
                  <a:srgbClr val="FFFFFF"/>
                </a:solidFill>
                <a:latin typeface="Trebuchet MS"/>
                <a:cs typeface="Trebuchet MS"/>
              </a:rPr>
              <a:t>[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35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7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2],</a:t>
            </a:r>
            <a:endParaRPr sz="2700">
              <a:latin typeface="Trebuchet MS"/>
              <a:cs typeface="Trebuchet MS"/>
            </a:endParaRPr>
          </a:p>
          <a:p>
            <a:pPr marL="302260">
              <a:lnSpc>
                <a:spcPts val="3229"/>
              </a:lnSpc>
            </a:pPr>
            <a:r>
              <a:rPr dirty="0" sz="2700" spc="-180" b="1">
                <a:solidFill>
                  <a:srgbClr val="FFFFFF"/>
                </a:solidFill>
                <a:latin typeface="Trebuchet MS"/>
                <a:cs typeface="Trebuchet MS"/>
              </a:rPr>
              <a:t>[1,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400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7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rebuchet MS"/>
                <a:cs typeface="Trebuchet MS"/>
              </a:rPr>
              <a:t>1]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</a:pPr>
            <a:r>
              <a:rPr dirty="0" sz="2700" spc="229" b="1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365097" y="338974"/>
            <a:ext cx="6800215" cy="760730"/>
          </a:xfrm>
          <a:custGeom>
            <a:avLst/>
            <a:gdLst/>
            <a:ahLst/>
            <a:cxnLst/>
            <a:rect l="l" t="t" r="r" b="b"/>
            <a:pathLst>
              <a:path w="6800215" h="760730">
                <a:moveTo>
                  <a:pt x="380314" y="0"/>
                </a:moveTo>
                <a:lnTo>
                  <a:pt x="6419507" y="0"/>
                </a:lnTo>
                <a:lnTo>
                  <a:pt x="6425730" y="0"/>
                </a:lnTo>
                <a:lnTo>
                  <a:pt x="6431940" y="152"/>
                </a:lnTo>
                <a:lnTo>
                  <a:pt x="6475310" y="4114"/>
                </a:lnTo>
                <a:lnTo>
                  <a:pt x="6517957" y="12915"/>
                </a:lnTo>
                <a:lnTo>
                  <a:pt x="6547637" y="22237"/>
                </a:lnTo>
                <a:lnTo>
                  <a:pt x="6553492" y="24333"/>
                </a:lnTo>
                <a:lnTo>
                  <a:pt x="6559296" y="26568"/>
                </a:lnTo>
                <a:lnTo>
                  <a:pt x="6565049" y="28956"/>
                </a:lnTo>
                <a:lnTo>
                  <a:pt x="6570802" y="31330"/>
                </a:lnTo>
                <a:lnTo>
                  <a:pt x="6598780" y="44907"/>
                </a:lnTo>
                <a:lnTo>
                  <a:pt x="6604279" y="47840"/>
                </a:lnTo>
                <a:lnTo>
                  <a:pt x="6641058" y="71132"/>
                </a:lnTo>
                <a:lnTo>
                  <a:pt x="6646049" y="74841"/>
                </a:lnTo>
                <a:lnTo>
                  <a:pt x="6651053" y="78549"/>
                </a:lnTo>
                <a:lnTo>
                  <a:pt x="6655968" y="82384"/>
                </a:lnTo>
                <a:lnTo>
                  <a:pt x="6660769" y="86334"/>
                </a:lnTo>
                <a:lnTo>
                  <a:pt x="6665582" y="90271"/>
                </a:lnTo>
                <a:lnTo>
                  <a:pt x="6670294" y="94335"/>
                </a:lnTo>
                <a:lnTo>
                  <a:pt x="6674904" y="98526"/>
                </a:lnTo>
                <a:lnTo>
                  <a:pt x="6679526" y="102704"/>
                </a:lnTo>
                <a:lnTo>
                  <a:pt x="6701294" y="124917"/>
                </a:lnTo>
                <a:lnTo>
                  <a:pt x="6705473" y="129527"/>
                </a:lnTo>
                <a:lnTo>
                  <a:pt x="6732270" y="163855"/>
                </a:lnTo>
                <a:lnTo>
                  <a:pt x="6754914" y="201041"/>
                </a:lnTo>
                <a:lnTo>
                  <a:pt x="6757847" y="206527"/>
                </a:lnTo>
                <a:lnTo>
                  <a:pt x="6770865" y="234772"/>
                </a:lnTo>
                <a:lnTo>
                  <a:pt x="6773252" y="240525"/>
                </a:lnTo>
                <a:lnTo>
                  <a:pt x="6775488" y="246329"/>
                </a:lnTo>
                <a:lnTo>
                  <a:pt x="6777583" y="252196"/>
                </a:lnTo>
                <a:lnTo>
                  <a:pt x="6779691" y="258051"/>
                </a:lnTo>
                <a:lnTo>
                  <a:pt x="6781634" y="263956"/>
                </a:lnTo>
                <a:lnTo>
                  <a:pt x="6783438" y="269913"/>
                </a:lnTo>
                <a:lnTo>
                  <a:pt x="6785254" y="275869"/>
                </a:lnTo>
                <a:lnTo>
                  <a:pt x="6786918" y="281876"/>
                </a:lnTo>
                <a:lnTo>
                  <a:pt x="6788429" y="287909"/>
                </a:lnTo>
                <a:lnTo>
                  <a:pt x="6789940" y="293941"/>
                </a:lnTo>
                <a:lnTo>
                  <a:pt x="6791299" y="300024"/>
                </a:lnTo>
                <a:lnTo>
                  <a:pt x="6792506" y="306120"/>
                </a:lnTo>
                <a:lnTo>
                  <a:pt x="6793725" y="312229"/>
                </a:lnTo>
                <a:lnTo>
                  <a:pt x="6797992" y="343039"/>
                </a:lnTo>
                <a:lnTo>
                  <a:pt x="6798602" y="349237"/>
                </a:lnTo>
                <a:lnTo>
                  <a:pt x="6799059" y="355447"/>
                </a:lnTo>
                <a:lnTo>
                  <a:pt x="6799364" y="361657"/>
                </a:lnTo>
                <a:lnTo>
                  <a:pt x="6799668" y="367880"/>
                </a:lnTo>
                <a:lnTo>
                  <a:pt x="6799821" y="374091"/>
                </a:lnTo>
                <a:lnTo>
                  <a:pt x="6799821" y="380314"/>
                </a:lnTo>
                <a:lnTo>
                  <a:pt x="6799821" y="386549"/>
                </a:lnTo>
                <a:lnTo>
                  <a:pt x="6796620" y="429971"/>
                </a:lnTo>
                <a:lnTo>
                  <a:pt x="6795706" y="436118"/>
                </a:lnTo>
                <a:lnTo>
                  <a:pt x="6794792" y="442277"/>
                </a:lnTo>
                <a:lnTo>
                  <a:pt x="6793725" y="448411"/>
                </a:lnTo>
                <a:lnTo>
                  <a:pt x="6792506" y="454520"/>
                </a:lnTo>
                <a:lnTo>
                  <a:pt x="6791299" y="460616"/>
                </a:lnTo>
                <a:lnTo>
                  <a:pt x="6783438" y="490715"/>
                </a:lnTo>
                <a:lnTo>
                  <a:pt x="6781634" y="496671"/>
                </a:lnTo>
                <a:lnTo>
                  <a:pt x="6770865" y="525856"/>
                </a:lnTo>
                <a:lnTo>
                  <a:pt x="6768490" y="531609"/>
                </a:lnTo>
                <a:lnTo>
                  <a:pt x="6748919" y="570509"/>
                </a:lnTo>
                <a:lnTo>
                  <a:pt x="6724980" y="606882"/>
                </a:lnTo>
                <a:lnTo>
                  <a:pt x="6701294" y="635723"/>
                </a:lnTo>
                <a:lnTo>
                  <a:pt x="6697116" y="640334"/>
                </a:lnTo>
                <a:lnTo>
                  <a:pt x="6674904" y="662114"/>
                </a:lnTo>
                <a:lnTo>
                  <a:pt x="6670294" y="666292"/>
                </a:lnTo>
                <a:lnTo>
                  <a:pt x="6665582" y="670356"/>
                </a:lnTo>
                <a:lnTo>
                  <a:pt x="6660769" y="674306"/>
                </a:lnTo>
                <a:lnTo>
                  <a:pt x="6655968" y="678256"/>
                </a:lnTo>
                <a:lnTo>
                  <a:pt x="6651053" y="682091"/>
                </a:lnTo>
                <a:lnTo>
                  <a:pt x="6646049" y="685800"/>
                </a:lnTo>
                <a:lnTo>
                  <a:pt x="6641058" y="689508"/>
                </a:lnTo>
                <a:lnTo>
                  <a:pt x="6615023" y="706526"/>
                </a:lnTo>
                <a:lnTo>
                  <a:pt x="6609689" y="709726"/>
                </a:lnTo>
                <a:lnTo>
                  <a:pt x="6604279" y="712800"/>
                </a:lnTo>
                <a:lnTo>
                  <a:pt x="6598780" y="715733"/>
                </a:lnTo>
                <a:lnTo>
                  <a:pt x="6593293" y="718667"/>
                </a:lnTo>
                <a:lnTo>
                  <a:pt x="6565049" y="731685"/>
                </a:lnTo>
                <a:lnTo>
                  <a:pt x="6559296" y="734072"/>
                </a:lnTo>
                <a:lnTo>
                  <a:pt x="6529908" y="744258"/>
                </a:lnTo>
                <a:lnTo>
                  <a:pt x="6523951" y="746074"/>
                </a:lnTo>
                <a:lnTo>
                  <a:pt x="6517957" y="747725"/>
                </a:lnTo>
                <a:lnTo>
                  <a:pt x="6511912" y="749236"/>
                </a:lnTo>
                <a:lnTo>
                  <a:pt x="6505879" y="750760"/>
                </a:lnTo>
                <a:lnTo>
                  <a:pt x="6462979" y="758202"/>
                </a:lnTo>
                <a:lnTo>
                  <a:pt x="6425730" y="760641"/>
                </a:lnTo>
                <a:lnTo>
                  <a:pt x="6419507" y="760641"/>
                </a:lnTo>
                <a:lnTo>
                  <a:pt x="380314" y="760641"/>
                </a:lnTo>
                <a:lnTo>
                  <a:pt x="374091" y="760641"/>
                </a:lnTo>
                <a:lnTo>
                  <a:pt x="367868" y="760488"/>
                </a:lnTo>
                <a:lnTo>
                  <a:pt x="361657" y="760183"/>
                </a:lnTo>
                <a:lnTo>
                  <a:pt x="355434" y="759879"/>
                </a:lnTo>
                <a:lnTo>
                  <a:pt x="349224" y="759421"/>
                </a:lnTo>
                <a:lnTo>
                  <a:pt x="343039" y="758812"/>
                </a:lnTo>
                <a:lnTo>
                  <a:pt x="336842" y="758202"/>
                </a:lnTo>
                <a:lnTo>
                  <a:pt x="293941" y="750760"/>
                </a:lnTo>
                <a:lnTo>
                  <a:pt x="287909" y="749236"/>
                </a:lnTo>
                <a:lnTo>
                  <a:pt x="281863" y="747725"/>
                </a:lnTo>
                <a:lnTo>
                  <a:pt x="275869" y="746074"/>
                </a:lnTo>
                <a:lnTo>
                  <a:pt x="269913" y="744258"/>
                </a:lnTo>
                <a:lnTo>
                  <a:pt x="263956" y="742454"/>
                </a:lnTo>
                <a:lnTo>
                  <a:pt x="234772" y="731685"/>
                </a:lnTo>
                <a:lnTo>
                  <a:pt x="229019" y="729310"/>
                </a:lnTo>
                <a:lnTo>
                  <a:pt x="190131" y="709726"/>
                </a:lnTo>
                <a:lnTo>
                  <a:pt x="169024" y="696544"/>
                </a:lnTo>
                <a:lnTo>
                  <a:pt x="163842" y="693089"/>
                </a:lnTo>
                <a:lnTo>
                  <a:pt x="158762" y="689508"/>
                </a:lnTo>
                <a:lnTo>
                  <a:pt x="153758" y="685800"/>
                </a:lnTo>
                <a:lnTo>
                  <a:pt x="148755" y="682091"/>
                </a:lnTo>
                <a:lnTo>
                  <a:pt x="124904" y="662114"/>
                </a:lnTo>
                <a:lnTo>
                  <a:pt x="120294" y="657936"/>
                </a:lnTo>
                <a:lnTo>
                  <a:pt x="115785" y="653643"/>
                </a:lnTo>
                <a:lnTo>
                  <a:pt x="111391" y="649249"/>
                </a:lnTo>
                <a:lnTo>
                  <a:pt x="106984" y="644842"/>
                </a:lnTo>
                <a:lnTo>
                  <a:pt x="102692" y="640334"/>
                </a:lnTo>
                <a:lnTo>
                  <a:pt x="98513" y="635723"/>
                </a:lnTo>
                <a:lnTo>
                  <a:pt x="94335" y="631113"/>
                </a:lnTo>
                <a:lnTo>
                  <a:pt x="67551" y="596785"/>
                </a:lnTo>
                <a:lnTo>
                  <a:pt x="54102" y="575843"/>
                </a:lnTo>
                <a:lnTo>
                  <a:pt x="50901" y="570509"/>
                </a:lnTo>
                <a:lnTo>
                  <a:pt x="36512" y="542925"/>
                </a:lnTo>
                <a:lnTo>
                  <a:pt x="33845" y="537298"/>
                </a:lnTo>
                <a:lnTo>
                  <a:pt x="22225" y="508444"/>
                </a:lnTo>
                <a:lnTo>
                  <a:pt x="20129" y="502589"/>
                </a:lnTo>
                <a:lnTo>
                  <a:pt x="8521" y="460616"/>
                </a:lnTo>
                <a:lnTo>
                  <a:pt x="4114" y="436118"/>
                </a:lnTo>
                <a:lnTo>
                  <a:pt x="3200" y="429971"/>
                </a:lnTo>
                <a:lnTo>
                  <a:pt x="0" y="386549"/>
                </a:lnTo>
                <a:lnTo>
                  <a:pt x="0" y="380314"/>
                </a:lnTo>
                <a:lnTo>
                  <a:pt x="0" y="374091"/>
                </a:lnTo>
                <a:lnTo>
                  <a:pt x="1828" y="343039"/>
                </a:lnTo>
                <a:lnTo>
                  <a:pt x="2438" y="336842"/>
                </a:lnTo>
                <a:lnTo>
                  <a:pt x="9880" y="293941"/>
                </a:lnTo>
                <a:lnTo>
                  <a:pt x="11391" y="287909"/>
                </a:lnTo>
                <a:lnTo>
                  <a:pt x="12903" y="281876"/>
                </a:lnTo>
                <a:lnTo>
                  <a:pt x="14566" y="275869"/>
                </a:lnTo>
                <a:lnTo>
                  <a:pt x="16370" y="269913"/>
                </a:lnTo>
                <a:lnTo>
                  <a:pt x="18173" y="263956"/>
                </a:lnTo>
                <a:lnTo>
                  <a:pt x="20129" y="258051"/>
                </a:lnTo>
                <a:lnTo>
                  <a:pt x="22225" y="252196"/>
                </a:lnTo>
                <a:lnTo>
                  <a:pt x="24320" y="246329"/>
                </a:lnTo>
                <a:lnTo>
                  <a:pt x="36512" y="217716"/>
                </a:lnTo>
                <a:lnTo>
                  <a:pt x="39166" y="212090"/>
                </a:lnTo>
                <a:lnTo>
                  <a:pt x="54102" y="184797"/>
                </a:lnTo>
                <a:lnTo>
                  <a:pt x="57302" y="179463"/>
                </a:lnTo>
                <a:lnTo>
                  <a:pt x="82372" y="143865"/>
                </a:lnTo>
                <a:lnTo>
                  <a:pt x="86321" y="139052"/>
                </a:lnTo>
                <a:lnTo>
                  <a:pt x="90271" y="134239"/>
                </a:lnTo>
                <a:lnTo>
                  <a:pt x="94335" y="129527"/>
                </a:lnTo>
                <a:lnTo>
                  <a:pt x="98513" y="124917"/>
                </a:lnTo>
                <a:lnTo>
                  <a:pt x="102692" y="120294"/>
                </a:lnTo>
                <a:lnTo>
                  <a:pt x="124904" y="98526"/>
                </a:lnTo>
                <a:lnTo>
                  <a:pt x="129514" y="94335"/>
                </a:lnTo>
                <a:lnTo>
                  <a:pt x="134226" y="90271"/>
                </a:lnTo>
                <a:lnTo>
                  <a:pt x="139039" y="86334"/>
                </a:lnTo>
                <a:lnTo>
                  <a:pt x="143852" y="82384"/>
                </a:lnTo>
                <a:lnTo>
                  <a:pt x="148755" y="78549"/>
                </a:lnTo>
                <a:lnTo>
                  <a:pt x="153758" y="74841"/>
                </a:lnTo>
                <a:lnTo>
                  <a:pt x="158762" y="71132"/>
                </a:lnTo>
                <a:lnTo>
                  <a:pt x="163842" y="67551"/>
                </a:lnTo>
                <a:lnTo>
                  <a:pt x="169024" y="64096"/>
                </a:lnTo>
                <a:lnTo>
                  <a:pt x="174193" y="60642"/>
                </a:lnTo>
                <a:lnTo>
                  <a:pt x="212077" y="39179"/>
                </a:lnTo>
                <a:lnTo>
                  <a:pt x="234772" y="28956"/>
                </a:lnTo>
                <a:lnTo>
                  <a:pt x="240525" y="26568"/>
                </a:lnTo>
                <a:lnTo>
                  <a:pt x="246329" y="24333"/>
                </a:lnTo>
                <a:lnTo>
                  <a:pt x="252183" y="22237"/>
                </a:lnTo>
                <a:lnTo>
                  <a:pt x="258051" y="20129"/>
                </a:lnTo>
                <a:lnTo>
                  <a:pt x="300012" y="8521"/>
                </a:lnTo>
                <a:lnTo>
                  <a:pt x="324510" y="4114"/>
                </a:lnTo>
                <a:lnTo>
                  <a:pt x="330669" y="3200"/>
                </a:lnTo>
                <a:lnTo>
                  <a:pt x="336842" y="2438"/>
                </a:lnTo>
                <a:lnTo>
                  <a:pt x="343039" y="1828"/>
                </a:lnTo>
                <a:lnTo>
                  <a:pt x="349224" y="1219"/>
                </a:lnTo>
                <a:lnTo>
                  <a:pt x="355434" y="762"/>
                </a:lnTo>
                <a:lnTo>
                  <a:pt x="361657" y="457"/>
                </a:lnTo>
                <a:lnTo>
                  <a:pt x="367868" y="152"/>
                </a:lnTo>
                <a:lnTo>
                  <a:pt x="374091" y="0"/>
                </a:lnTo>
                <a:lnTo>
                  <a:pt x="380314" y="0"/>
                </a:lnTo>
                <a:close/>
              </a:path>
            </a:pathLst>
          </a:custGeom>
          <a:ln w="41859">
            <a:solidFill>
              <a:srgbClr val="E0E0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3948" y="326127"/>
            <a:ext cx="6137910" cy="7207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310"/>
              <a:t>MAZE</a:t>
            </a:r>
            <a:r>
              <a:rPr dirty="0" spc="-395"/>
              <a:t> </a:t>
            </a:r>
            <a:r>
              <a:rPr dirty="0" spc="160"/>
              <a:t>SOLVER</a:t>
            </a:r>
            <a:r>
              <a:rPr dirty="0" spc="-390"/>
              <a:t> </a:t>
            </a:r>
            <a:r>
              <a:rPr dirty="0" spc="-10"/>
              <a:t>PUZZLE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36272" y="459565"/>
            <a:ext cx="6604000" cy="9516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100" marR="984250" indent="-280035">
              <a:lnSpc>
                <a:spcPct val="100000"/>
              </a:lnSpc>
              <a:spcBef>
                <a:spcPts val="95"/>
              </a:spcBef>
            </a:pPr>
            <a:r>
              <a:rPr dirty="0" sz="2600" spc="105" b="1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dirty="0" sz="26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dirty="0" sz="26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 b="1">
                <a:solidFill>
                  <a:srgbClr val="FFFFFF"/>
                </a:solidFill>
                <a:latin typeface="Trebuchet MS"/>
                <a:cs typeface="Trebuchet MS"/>
              </a:rPr>
              <a:t>col): </a:t>
            </a: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FFFFFF"/>
                </a:solidFill>
                <a:latin typeface="Trebuchet MS"/>
                <a:cs typeface="Trebuchet MS"/>
              </a:rPr>
              <a:t>maze[row][col]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70" b="1">
                <a:solidFill>
                  <a:srgbClr val="FFFFFF"/>
                </a:solidFill>
                <a:latin typeface="Trebuchet MS"/>
                <a:cs typeface="Trebuchet MS"/>
              </a:rPr>
              <a:t>==</a:t>
            </a:r>
            <a:r>
              <a:rPr dirty="0" sz="26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FFFFFF"/>
                </a:solidFill>
                <a:latin typeface="Trebuchet MS"/>
                <a:cs typeface="Trebuchet MS"/>
              </a:rPr>
              <a:t>2:</a:t>
            </a:r>
            <a:endParaRPr sz="2600">
              <a:latin typeface="Trebuchet MS"/>
              <a:cs typeface="Trebuchet MS"/>
            </a:endParaRPr>
          </a:p>
          <a:p>
            <a:pPr marL="571500">
              <a:lnSpc>
                <a:spcPts val="3105"/>
              </a:lnSpc>
            </a:pPr>
            <a:r>
              <a:rPr dirty="0" sz="2600" spc="75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 b="1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600">
              <a:latin typeface="Trebuchet MS"/>
              <a:cs typeface="Trebuchet MS"/>
            </a:endParaRPr>
          </a:p>
          <a:p>
            <a:pPr marL="571500" marR="2056130" indent="-280035">
              <a:lnSpc>
                <a:spcPts val="3110"/>
              </a:lnSpc>
              <a:spcBef>
                <a:spcPts val="105"/>
              </a:spcBef>
            </a:pPr>
            <a:r>
              <a:rPr dirty="0" sz="2600" b="1">
                <a:solidFill>
                  <a:srgbClr val="FFFFFF"/>
                </a:solidFill>
                <a:latin typeface="Trebuchet MS"/>
                <a:cs typeface="Trebuchet MS"/>
              </a:rPr>
              <a:t>elif</a:t>
            </a:r>
            <a:r>
              <a:rPr dirty="0" sz="26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FFFFFF"/>
                </a:solidFill>
                <a:latin typeface="Trebuchet MS"/>
                <a:cs typeface="Trebuchet MS"/>
              </a:rPr>
              <a:t>maze[row][col]</a:t>
            </a:r>
            <a:r>
              <a:rPr dirty="0" sz="26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70" b="1">
                <a:solidFill>
                  <a:srgbClr val="FFFFFF"/>
                </a:solidFill>
                <a:latin typeface="Trebuchet MS"/>
                <a:cs typeface="Trebuchet MS"/>
              </a:rPr>
              <a:t>==</a:t>
            </a:r>
            <a:r>
              <a:rPr dirty="0" sz="26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FFFFFF"/>
                </a:solidFill>
                <a:latin typeface="Trebuchet MS"/>
                <a:cs typeface="Trebuchet MS"/>
              </a:rPr>
              <a:t>0: </a:t>
            </a:r>
            <a:r>
              <a:rPr dirty="0" sz="2600" spc="185" b="1">
                <a:solidFill>
                  <a:srgbClr val="FFFFFF"/>
                </a:solidFill>
                <a:latin typeface="Trebuchet MS"/>
                <a:cs typeface="Trebuchet MS"/>
              </a:rPr>
              <a:t>maze[row][col]</a:t>
            </a:r>
            <a:r>
              <a:rPr dirty="0" sz="26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7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 b="1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2600" spc="160" b="1">
                <a:solidFill>
                  <a:srgbClr val="FFFFFF"/>
                </a:solidFill>
                <a:latin typeface="Trebuchet MS"/>
                <a:cs typeface="Trebuchet MS"/>
              </a:rPr>
              <a:t>myPen.clear() </a:t>
            </a:r>
            <a:r>
              <a:rPr dirty="0" sz="2600" spc="210" b="1">
                <a:solidFill>
                  <a:srgbClr val="FFFFFF"/>
                </a:solidFill>
                <a:latin typeface="Trebuchet MS"/>
                <a:cs typeface="Trebuchet MS"/>
              </a:rPr>
              <a:t>drawMaze(maze) </a:t>
            </a:r>
            <a:r>
              <a:rPr dirty="0" sz="2600" spc="155" b="1">
                <a:solidFill>
                  <a:srgbClr val="FFFFFF"/>
                </a:solidFill>
                <a:latin typeface="Trebuchet MS"/>
                <a:cs typeface="Trebuchet MS"/>
              </a:rPr>
              <a:t>screen.update()</a:t>
            </a:r>
            <a:endParaRPr sz="2600">
              <a:latin typeface="Trebuchet MS"/>
              <a:cs typeface="Trebuchet MS"/>
            </a:endParaRPr>
          </a:p>
          <a:p>
            <a:pPr marL="571500">
              <a:lnSpc>
                <a:spcPts val="3025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 b="1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4" b="1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FFFFFF"/>
                </a:solidFill>
                <a:latin typeface="Trebuchet MS"/>
                <a:cs typeface="Trebuchet MS"/>
              </a:rPr>
              <a:t>len(maze)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9" b="1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600">
              <a:latin typeface="Trebuchet MS"/>
              <a:cs typeface="Trebuchet MS"/>
            </a:endParaRPr>
          </a:p>
          <a:p>
            <a:pPr marL="1130300" marR="5080" indent="-280035">
              <a:lnSpc>
                <a:spcPct val="10000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 b="1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2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85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 b="1">
                <a:solidFill>
                  <a:srgbClr val="FFFFFF"/>
                </a:solidFill>
                <a:latin typeface="Trebuchet MS"/>
                <a:cs typeface="Trebuchet MS"/>
              </a:rPr>
              <a:t>col): </a:t>
            </a:r>
            <a:r>
              <a:rPr dirty="0" sz="2600" spc="75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 b="1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600">
              <a:latin typeface="Trebuchet MS"/>
              <a:cs typeface="Trebuchet MS"/>
            </a:endParaRPr>
          </a:p>
          <a:p>
            <a:pPr marL="571500">
              <a:lnSpc>
                <a:spcPts val="311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 b="1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30" b="1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FFFFFF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600">
              <a:latin typeface="Trebuchet MS"/>
              <a:cs typeface="Trebuchet MS"/>
            </a:endParaRPr>
          </a:p>
          <a:p>
            <a:pPr marL="1130300" marR="20320" indent="-280035">
              <a:lnSpc>
                <a:spcPct val="10000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20" b="1">
                <a:solidFill>
                  <a:srgbClr val="FFFFFF"/>
                </a:solidFill>
                <a:latin typeface="Trebuchet MS"/>
                <a:cs typeface="Trebuchet MS"/>
              </a:rPr>
              <a:t>row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85" b="1">
                <a:solidFill>
                  <a:srgbClr val="FFFFFF"/>
                </a:solidFill>
                <a:latin typeface="Trebuchet MS"/>
                <a:cs typeface="Trebuchet MS"/>
              </a:rPr>
              <a:t>1,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 b="1">
                <a:solidFill>
                  <a:srgbClr val="FFFFFF"/>
                </a:solidFill>
                <a:latin typeface="Trebuchet MS"/>
                <a:cs typeface="Trebuchet MS"/>
              </a:rPr>
              <a:t>col): </a:t>
            </a:r>
            <a:r>
              <a:rPr dirty="0" sz="2600" spc="75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 b="1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600">
              <a:latin typeface="Trebuchet MS"/>
              <a:cs typeface="Trebuchet MS"/>
            </a:endParaRPr>
          </a:p>
          <a:p>
            <a:pPr marL="571500">
              <a:lnSpc>
                <a:spcPts val="311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26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4" b="1">
                <a:solidFill>
                  <a:srgbClr val="FFFFFF"/>
                </a:solidFill>
                <a:latin typeface="Trebuchet MS"/>
                <a:cs typeface="Trebuchet MS"/>
              </a:rPr>
              <a:t>&lt;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FFFFFF"/>
                </a:solidFill>
                <a:latin typeface="Trebuchet MS"/>
                <a:cs typeface="Trebuchet MS"/>
              </a:rPr>
              <a:t>len(maze[row])</a:t>
            </a:r>
            <a:r>
              <a:rPr dirty="0" sz="260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9" b="1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600">
              <a:latin typeface="Trebuchet MS"/>
              <a:cs typeface="Trebuchet MS"/>
            </a:endParaRPr>
          </a:p>
          <a:p>
            <a:pPr marL="1130300" marR="5080" indent="-280035">
              <a:lnSpc>
                <a:spcPct val="100000"/>
              </a:lnSpc>
              <a:spcBef>
                <a:spcPts val="5"/>
              </a:spcBef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 b="1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0" b="1">
                <a:solidFill>
                  <a:srgbClr val="FFFFFF"/>
                </a:solidFill>
                <a:latin typeface="Trebuchet MS"/>
                <a:cs typeface="Trebuchet MS"/>
              </a:rPr>
              <a:t>1): </a:t>
            </a:r>
            <a:r>
              <a:rPr dirty="0" sz="2600" spc="75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 b="1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600">
              <a:latin typeface="Trebuchet MS"/>
              <a:cs typeface="Trebuchet MS"/>
            </a:endParaRPr>
          </a:p>
          <a:p>
            <a:pPr marL="571500">
              <a:lnSpc>
                <a:spcPts val="311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30" b="1">
                <a:solidFill>
                  <a:srgbClr val="FFFFFF"/>
                </a:solidFill>
                <a:latin typeface="Trebuchet MS"/>
                <a:cs typeface="Trebuchet MS"/>
              </a:rPr>
              <a:t>&gt;</a:t>
            </a:r>
            <a:r>
              <a:rPr dirty="0" sz="26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FFFFFF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600">
              <a:latin typeface="Trebuchet MS"/>
              <a:cs typeface="Trebuchet MS"/>
            </a:endParaRPr>
          </a:p>
          <a:p>
            <a:pPr marL="1130300" marR="20320" indent="-280035">
              <a:lnSpc>
                <a:spcPct val="100000"/>
              </a:lnSpc>
            </a:pPr>
            <a:r>
              <a:rPr dirty="0" sz="2600" spc="-3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FFFFFF"/>
                </a:solidFill>
                <a:latin typeface="Trebuchet MS"/>
                <a:cs typeface="Trebuchet MS"/>
              </a:rPr>
              <a:t>row,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0" b="1">
                <a:solidFill>
                  <a:srgbClr val="FFFFFF"/>
                </a:solidFill>
                <a:latin typeface="Trebuchet MS"/>
                <a:cs typeface="Trebuchet MS"/>
              </a:rPr>
              <a:t>col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6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14" b="1">
                <a:solidFill>
                  <a:srgbClr val="FFFFFF"/>
                </a:solidFill>
                <a:latin typeface="Trebuchet MS"/>
                <a:cs typeface="Trebuchet MS"/>
              </a:rPr>
              <a:t>1): </a:t>
            </a:r>
            <a:r>
              <a:rPr dirty="0" sz="2600" spc="75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260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 b="1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04295" y="1349090"/>
            <a:ext cx="7533005" cy="7734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321685" indent="-287020">
              <a:lnSpc>
                <a:spcPct val="100499"/>
              </a:lnSpc>
              <a:spcBef>
                <a:spcPts val="95"/>
              </a:spcBef>
            </a:pP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drawMaze(maze):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boxSize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5" b="1">
                <a:solidFill>
                  <a:srgbClr val="FFFFFF"/>
                </a:solidFill>
                <a:latin typeface="Trebuchet MS"/>
                <a:cs typeface="Trebuchet MS"/>
              </a:rPr>
              <a:t>15 </a:t>
            </a: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myPen.penup() </a:t>
            </a:r>
            <a:r>
              <a:rPr dirty="0" sz="2650" spc="135" b="1">
                <a:solidFill>
                  <a:srgbClr val="FFFFFF"/>
                </a:solidFill>
                <a:latin typeface="Trebuchet MS"/>
                <a:cs typeface="Trebuchet MS"/>
              </a:rPr>
              <a:t>myPen.goto(-</a:t>
            </a:r>
            <a:r>
              <a:rPr dirty="0" sz="2650" spc="140" b="1">
                <a:solidFill>
                  <a:srgbClr val="FFFFFF"/>
                </a:solidFill>
                <a:latin typeface="Trebuchet MS"/>
                <a:cs typeface="Trebuchet MS"/>
              </a:rPr>
              <a:t>130,</a:t>
            </a:r>
            <a:r>
              <a:rPr dirty="0" sz="26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 b="1">
                <a:solidFill>
                  <a:srgbClr val="FFFFFF"/>
                </a:solidFill>
                <a:latin typeface="Trebuchet MS"/>
                <a:cs typeface="Trebuchet MS"/>
              </a:rPr>
              <a:t>130) </a:t>
            </a: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myPen.setheading(0)</a:t>
            </a:r>
            <a:endParaRPr sz="265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dirty="0" sz="2650" spc="6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85" b="1">
                <a:solidFill>
                  <a:srgbClr val="FFFFFF"/>
                </a:solidFill>
                <a:latin typeface="Trebuchet MS"/>
                <a:cs typeface="Trebuchet MS"/>
              </a:rPr>
              <a:t>range(len(maze)):</a:t>
            </a:r>
            <a:endParaRPr sz="2650">
              <a:latin typeface="Trebuchet MS"/>
              <a:cs typeface="Trebuchet MS"/>
            </a:endParaRPr>
          </a:p>
          <a:p>
            <a:pPr marL="872490" marR="687705" indent="-287020">
              <a:lnSpc>
                <a:spcPts val="3190"/>
              </a:lnSpc>
              <a:spcBef>
                <a:spcPts val="115"/>
              </a:spcBef>
            </a:pPr>
            <a:r>
              <a:rPr dirty="0" sz="2650" spc="6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95" b="1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0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range(len(maze[i])): </a:t>
            </a:r>
            <a:r>
              <a:rPr dirty="0" sz="2650" spc="170" b="1">
                <a:solidFill>
                  <a:srgbClr val="FFFFFF"/>
                </a:solidFill>
                <a:latin typeface="Trebuchet MS"/>
                <a:cs typeface="Trebuchet MS"/>
              </a:rPr>
              <a:t>myPen.color(palette[maze[i][j]]) </a:t>
            </a:r>
            <a:r>
              <a:rPr dirty="0" sz="2650" spc="150" b="1">
                <a:solidFill>
                  <a:srgbClr val="FFFFFF"/>
                </a:solidFill>
                <a:latin typeface="Trebuchet MS"/>
                <a:cs typeface="Trebuchet MS"/>
              </a:rPr>
              <a:t>box(boxSize)</a:t>
            </a:r>
            <a:endParaRPr sz="2650">
              <a:latin typeface="Trebuchet MS"/>
              <a:cs typeface="Trebuchet MS"/>
            </a:endParaRPr>
          </a:p>
          <a:p>
            <a:pPr marL="872490" marR="2308860">
              <a:lnSpc>
                <a:spcPts val="3190"/>
              </a:lnSpc>
              <a:spcBef>
                <a:spcPts val="10"/>
              </a:spcBef>
            </a:pP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myPen.penup() </a:t>
            </a:r>
            <a:r>
              <a:rPr dirty="0" sz="2650" spc="140" b="1">
                <a:solidFill>
                  <a:srgbClr val="FFFFFF"/>
                </a:solidFill>
                <a:latin typeface="Trebuchet MS"/>
                <a:cs typeface="Trebuchet MS"/>
              </a:rPr>
              <a:t>myPen.forward(boxSize) </a:t>
            </a:r>
            <a:r>
              <a:rPr dirty="0" sz="2650" spc="200" b="1">
                <a:solidFill>
                  <a:srgbClr val="FFFFFF"/>
                </a:solidFill>
                <a:latin typeface="Trebuchet MS"/>
                <a:cs typeface="Trebuchet MS"/>
              </a:rPr>
              <a:t>myPen.pendown()</a:t>
            </a:r>
            <a:endParaRPr sz="2650">
              <a:latin typeface="Trebuchet MS"/>
              <a:cs typeface="Trebuchet MS"/>
            </a:endParaRPr>
          </a:p>
          <a:p>
            <a:pPr marL="586105" marR="5080">
              <a:lnSpc>
                <a:spcPts val="3190"/>
              </a:lnSpc>
              <a:spcBef>
                <a:spcPts val="15"/>
              </a:spcBef>
            </a:pPr>
            <a:r>
              <a:rPr dirty="0" sz="2650" spc="170" b="1">
                <a:solidFill>
                  <a:srgbClr val="FFFFFF"/>
                </a:solidFill>
                <a:latin typeface="Trebuchet MS"/>
                <a:cs typeface="Trebuchet MS"/>
              </a:rPr>
              <a:t>myPen.setheading(270) </a:t>
            </a:r>
            <a:r>
              <a:rPr dirty="0" sz="2650" spc="190" b="1">
                <a:solidFill>
                  <a:srgbClr val="FFFFFF"/>
                </a:solidFill>
                <a:latin typeface="Trebuchet MS"/>
                <a:cs typeface="Trebuchet MS"/>
              </a:rPr>
              <a:t>myPen.penup() </a:t>
            </a:r>
            <a:r>
              <a:rPr dirty="0" sz="2650" spc="140" b="1">
                <a:solidFill>
                  <a:srgbClr val="FFFFFF"/>
                </a:solidFill>
                <a:latin typeface="Trebuchet MS"/>
                <a:cs typeface="Trebuchet MS"/>
              </a:rPr>
              <a:t>myPen.forward(boxSize) </a:t>
            </a: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myPen.setheading(180) myPen.forward(boxSize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60" b="1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dirty="0" sz="265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00" b="1">
                <a:solidFill>
                  <a:srgbClr val="FFFFFF"/>
                </a:solidFill>
                <a:latin typeface="Trebuchet MS"/>
                <a:cs typeface="Trebuchet MS"/>
              </a:rPr>
              <a:t>len(maze[i])) </a:t>
            </a: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myPen.setheading(0) </a:t>
            </a:r>
            <a:r>
              <a:rPr dirty="0" sz="2650" spc="200" b="1">
                <a:solidFill>
                  <a:srgbClr val="FFFFFF"/>
                </a:solidFill>
                <a:latin typeface="Trebuchet MS"/>
                <a:cs typeface="Trebuchet MS"/>
              </a:rPr>
              <a:t>myPen.pendown()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2871" y="1446929"/>
            <a:ext cx="7324090" cy="7329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6105" marR="3630929" indent="-574040">
              <a:lnSpc>
                <a:spcPct val="100499"/>
              </a:lnSpc>
              <a:spcBef>
                <a:spcPts val="95"/>
              </a:spcBef>
            </a:pPr>
            <a:r>
              <a:rPr dirty="0" sz="2650" spc="204" b="1">
                <a:solidFill>
                  <a:srgbClr val="FFFFFF"/>
                </a:solidFill>
                <a:latin typeface="Trebuchet MS"/>
                <a:cs typeface="Trebuchet MS"/>
              </a:rPr>
              <a:t>maze[row][col]</a:t>
            </a:r>
            <a:r>
              <a:rPr dirty="0" sz="265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85" b="1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2650" spc="160" b="1">
                <a:solidFill>
                  <a:srgbClr val="FFFFFF"/>
                </a:solidFill>
                <a:latin typeface="Trebuchet MS"/>
                <a:cs typeface="Trebuchet MS"/>
              </a:rPr>
              <a:t>myPen.clear() </a:t>
            </a:r>
            <a:r>
              <a:rPr dirty="0" sz="2650" spc="215" b="1">
                <a:solidFill>
                  <a:srgbClr val="FFFFFF"/>
                </a:solidFill>
                <a:latin typeface="Trebuchet MS"/>
                <a:cs typeface="Trebuchet MS"/>
              </a:rPr>
              <a:t>drawMaze(maze) </a:t>
            </a:r>
            <a:r>
              <a:rPr dirty="0" sz="2650" spc="160" b="1">
                <a:solidFill>
                  <a:srgbClr val="FFFFFF"/>
                </a:solidFill>
                <a:latin typeface="Trebuchet MS"/>
                <a:cs typeface="Trebuchet MS"/>
              </a:rPr>
              <a:t>screen.update() </a:t>
            </a:r>
            <a:r>
              <a:rPr dirty="0" sz="2650" spc="145" b="1">
                <a:solidFill>
                  <a:srgbClr val="FFFFFF"/>
                </a:solidFill>
                <a:latin typeface="Trebuchet MS"/>
                <a:cs typeface="Trebuchet MS"/>
              </a:rPr>
              <a:t>print("Tracking")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650">
              <a:latin typeface="Trebuchet MS"/>
              <a:cs typeface="Trebuchet MS"/>
            </a:endParaRPr>
          </a:p>
          <a:p>
            <a:pPr marL="12700" marR="4204335">
              <a:lnSpc>
                <a:spcPct val="100499"/>
              </a:lnSpc>
            </a:pPr>
            <a:r>
              <a:rPr dirty="0" sz="2650" spc="215" b="1">
                <a:solidFill>
                  <a:srgbClr val="FFFFFF"/>
                </a:solidFill>
                <a:latin typeface="Trebuchet MS"/>
                <a:cs typeface="Trebuchet MS"/>
              </a:rPr>
              <a:t>drawMaze(maze) </a:t>
            </a:r>
            <a:r>
              <a:rPr dirty="0" sz="2650" spc="160" b="1">
                <a:solidFill>
                  <a:srgbClr val="FFFFFF"/>
                </a:solidFill>
                <a:latin typeface="Trebuchet MS"/>
                <a:cs typeface="Trebuchet MS"/>
              </a:rPr>
              <a:t>screen.update()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650">
              <a:latin typeface="Trebuchet MS"/>
              <a:cs typeface="Trebuchet MS"/>
            </a:endParaRPr>
          </a:p>
          <a:p>
            <a:pPr marL="12700" marR="1579245">
              <a:lnSpc>
                <a:spcPct val="100499"/>
              </a:lnSpc>
            </a:pP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solved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290" b="1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6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exploreMaze(maze,</a:t>
            </a:r>
            <a:r>
              <a:rPr dirty="0" sz="26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 b="1">
                <a:solidFill>
                  <a:srgbClr val="FFFFFF"/>
                </a:solidFill>
                <a:latin typeface="Trebuchet MS"/>
                <a:cs typeface="Trebuchet MS"/>
              </a:rPr>
              <a:t>0,</a:t>
            </a:r>
            <a:r>
              <a:rPr dirty="0" sz="26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5" b="1">
                <a:solidFill>
                  <a:srgbClr val="FFFFFF"/>
                </a:solidFill>
                <a:latin typeface="Trebuchet MS"/>
                <a:cs typeface="Trebuchet MS"/>
              </a:rPr>
              <a:t>1) </a:t>
            </a:r>
            <a:r>
              <a:rPr dirty="0" sz="2650" spc="-2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65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 b="1">
                <a:solidFill>
                  <a:srgbClr val="FFFFFF"/>
                </a:solidFill>
                <a:latin typeface="Trebuchet MS"/>
                <a:cs typeface="Trebuchet MS"/>
              </a:rPr>
              <a:t>solved:</a:t>
            </a:r>
            <a:endParaRPr sz="265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dirty="0" sz="2650" spc="155" b="1">
                <a:solidFill>
                  <a:srgbClr val="FFFFFF"/>
                </a:solidFill>
                <a:latin typeface="Trebuchet MS"/>
                <a:cs typeface="Trebuchet MS"/>
              </a:rPr>
              <a:t>print("Maze</a:t>
            </a:r>
            <a:r>
              <a:rPr dirty="0" sz="26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5" b="1">
                <a:solidFill>
                  <a:srgbClr val="FFFFFF"/>
                </a:solidFill>
                <a:latin typeface="Trebuchet MS"/>
                <a:cs typeface="Trebuchet MS"/>
              </a:rPr>
              <a:t>Solved")</a:t>
            </a:r>
            <a:endParaRPr sz="2650">
              <a:latin typeface="Trebuchet MS"/>
              <a:cs typeface="Trebuchet MS"/>
            </a:endParaRPr>
          </a:p>
          <a:p>
            <a:pPr marL="12700" marR="1126490" indent="286385">
              <a:lnSpc>
                <a:spcPts val="3190"/>
              </a:lnSpc>
              <a:spcBef>
                <a:spcPts val="110"/>
              </a:spcBef>
            </a:pPr>
            <a:r>
              <a:rPr dirty="0" sz="2650" spc="145" b="1">
                <a:solidFill>
                  <a:srgbClr val="FFFFFF"/>
                </a:solidFill>
                <a:latin typeface="Trebuchet MS"/>
                <a:cs typeface="Trebuchet MS"/>
              </a:rPr>
              <a:t>text("Maze</a:t>
            </a:r>
            <a:r>
              <a:rPr dirty="0" sz="265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5" b="1">
                <a:solidFill>
                  <a:srgbClr val="FFFFFF"/>
                </a:solidFill>
                <a:latin typeface="Trebuchet MS"/>
                <a:cs typeface="Trebuchet MS"/>
              </a:rPr>
              <a:t>Solved",</a:t>
            </a:r>
            <a:r>
              <a:rPr dirty="0" sz="265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-100,</a:t>
            </a:r>
            <a:r>
              <a:rPr dirty="0" sz="265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-150,</a:t>
            </a:r>
            <a:r>
              <a:rPr dirty="0" sz="265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20) </a:t>
            </a:r>
            <a:r>
              <a:rPr dirty="0" sz="2650" spc="60" b="1">
                <a:solidFill>
                  <a:srgbClr val="FFFFFF"/>
                </a:solidFill>
                <a:latin typeface="Trebuchet MS"/>
                <a:cs typeface="Trebuchet MS"/>
              </a:rPr>
              <a:t>else:</a:t>
            </a:r>
            <a:endParaRPr sz="2650">
              <a:latin typeface="Trebuchet MS"/>
              <a:cs typeface="Trebuchet MS"/>
            </a:endParaRPr>
          </a:p>
          <a:p>
            <a:pPr marL="299085" marR="5080">
              <a:lnSpc>
                <a:spcPts val="3190"/>
              </a:lnSpc>
              <a:spcBef>
                <a:spcPts val="10"/>
              </a:spcBef>
            </a:pPr>
            <a:r>
              <a:rPr dirty="0" sz="2650" spc="180" b="1">
                <a:solidFill>
                  <a:srgbClr val="FFFFFF"/>
                </a:solidFill>
                <a:latin typeface="Trebuchet MS"/>
                <a:cs typeface="Trebuchet MS"/>
              </a:rPr>
              <a:t>print("Cannot</a:t>
            </a:r>
            <a:r>
              <a:rPr dirty="0" sz="265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0" b="1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265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95" b="1">
                <a:solidFill>
                  <a:srgbClr val="FFFFFF"/>
                </a:solidFill>
                <a:latin typeface="Trebuchet MS"/>
                <a:cs typeface="Trebuchet MS"/>
              </a:rPr>
              <a:t>Maze") </a:t>
            </a:r>
            <a:r>
              <a:rPr dirty="0" sz="2650" spc="170" b="1">
                <a:solidFill>
                  <a:srgbClr val="FFFFFF"/>
                </a:solidFill>
                <a:latin typeface="Trebuchet MS"/>
                <a:cs typeface="Trebuchet MS"/>
              </a:rPr>
              <a:t>text("Cannot</a:t>
            </a:r>
            <a:r>
              <a:rPr dirty="0" sz="26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70" b="1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265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Maze",</a:t>
            </a:r>
            <a:r>
              <a:rPr dirty="0" sz="26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-130,</a:t>
            </a:r>
            <a:r>
              <a:rPr dirty="0" sz="265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-150,</a:t>
            </a:r>
            <a:r>
              <a:rPr dirty="0" sz="265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120" b="1">
                <a:solidFill>
                  <a:srgbClr val="FFFFFF"/>
                </a:solidFill>
                <a:latin typeface="Trebuchet MS"/>
                <a:cs typeface="Trebuchet MS"/>
              </a:rPr>
              <a:t>20)</a:t>
            </a:r>
            <a:endParaRPr sz="2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650" spc="160" b="1">
                <a:solidFill>
                  <a:srgbClr val="FFFFFF"/>
                </a:solidFill>
                <a:latin typeface="Trebuchet MS"/>
                <a:cs typeface="Trebuchet MS"/>
              </a:rPr>
              <a:t>screen.update()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DS-Maze-Solver-Presentation</dc:title>
  <dcterms:created xsi:type="dcterms:W3CDTF">2024-10-03T15:54:58Z</dcterms:created>
  <dcterms:modified xsi:type="dcterms:W3CDTF">2024-10-03T15:54:58Z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2024-10-03T00:00:00Z</vt:filetime>
  </property>
  <property fmtid="{D5CDD505-2E9C-101B-9397-08002B2CF9AE}" pid="5" name="Producer">
    <vt:lpwstr>Adobe Express</vt:lpwstr>
  </property>
</Properties>
</file>