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8" r:id="rId6"/>
    <p:sldId id="264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0" autoAdjust="0"/>
    <p:restoredTop sz="94660"/>
  </p:normalViewPr>
  <p:slideViewPr>
    <p:cSldViewPr>
      <p:cViewPr varScale="1">
        <p:scale>
          <a:sx n="68" d="100"/>
          <a:sy n="68" d="100"/>
        </p:scale>
        <p:origin x="122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BC361-F0A2-4071-BCD4-BF13111CFC01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DD453-272B-4ED5-9EA0-50E2FD3442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6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30E1-1D86-46CC-8A59-663F60FE5FE2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06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40B-5729-4DEF-B5C7-B7C428DD4D67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2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E5B2-EAFD-4ED6-B300-DC899923464F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52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2185-E3EF-4184-A753-BEA438FA3CCA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4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B030-D45D-4400-AA04-326DDA593B1A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307E-2770-4149-994B-BB30A3FC1DF3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5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752-41A2-4BAA-AD14-E182FFB11D59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7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E863-04D2-42C3-BBB9-4881BCDB1C2B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0A8F-A0DF-489A-9E51-B6C226A70CA9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23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B695-E4FD-4602-A108-36BF3F2089C7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8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23FD-17EB-469D-8A20-00F665B8818D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5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5585-EEF2-49A2-980E-48238FBE4613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3E3D-3796-4F98-8713-A012E8EAD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905000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Artist Recommender System using Spark and Python</a:t>
            </a:r>
            <a:br>
              <a:rPr lang="en-US" sz="3600" dirty="0"/>
            </a:br>
            <a:r>
              <a:rPr lang="en-IN" dirty="0"/>
              <a:t> 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641-2307-4877-88FB-8C1FF6AF1C0A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0708464-18A2-40D8-8B7F-28358BE5391F}"/>
              </a:ext>
            </a:extLst>
          </p:cNvPr>
          <p:cNvSpPr txBox="1">
            <a:spLocks/>
          </p:cNvSpPr>
          <p:nvPr/>
        </p:nvSpPr>
        <p:spPr>
          <a:xfrm>
            <a:off x="2133600" y="5486400"/>
            <a:ext cx="5219700" cy="2362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Akilesh A</a:t>
            </a:r>
          </a:p>
        </p:txBody>
      </p:sp>
    </p:spTree>
    <p:extLst>
      <p:ext uri="{BB962C8B-B14F-4D97-AF65-F5344CB8AC3E}">
        <p14:creationId xmlns:p14="http://schemas.microsoft.com/office/powerpoint/2010/main" val="718113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3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Problem Statement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5467"/>
            <a:ext cx="8229600" cy="4953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increasing access to 4G services in India, people have started to hear a lot of songs from music streaming apps like Spotify.   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person logging in to the app can play any song from the huge collection and in doing so, he expresses his current state of mind and his/her liking towards an artist. 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this, there is a need for a recommendation system to suggest similar artists which the user may like to suit the person’s interest, especially in case of a diverse audience.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create a recommender system that recommends artists that a user may like based on their listening history.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learn about Collaborative Filtering and how Apache Spark helps to implement the same.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4974-3FA8-45B1-90B7-1E635DA5C37C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5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9" y="4572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Dataset and BDA Tool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Dataset: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"Music Listening Dataset“ by Audioscrobbler (Now part of Last.fm).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Audioscrobbler data set contains profiles for around 150,000 people.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Dataset has 3 files namely: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user_artist_data.txt: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file contains data for each user_id and corresponding artist_id that they like and data here refers to the number of plays.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artist_data.txt: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file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contains a map between artist ids and artist names.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artist_alias.txt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This file contains artist_ids that resolves to the same artist. (Ex. Spelling mistakes, nick names, etc.)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BDA Tools used: </a:t>
            </a:r>
          </a:p>
          <a:p>
            <a:pPr indent="-285750"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Apache Spark</a:t>
            </a:r>
          </a:p>
          <a:p>
            <a:pPr indent="-285750"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Colab</a:t>
            </a:r>
          </a:p>
          <a:p>
            <a:pPr indent="-285750"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Language: Python 3.9</a:t>
            </a:r>
          </a:p>
          <a:p>
            <a:pPr indent="-285750"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B259-57B7-40D5-A77E-07B0128D38D5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8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Implementation: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Collaborative Filtering: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Why?: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selected dataset records only the interaction between the user and the song and no other information is collected other than the artist’s names.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Analogy : “ People also like…”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Limitation: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Cold-start problem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If there is a new song, no-one else would’ve yet liked or listened to it, so the algorithm never recommends it, even if the song is probably good.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Alternating Least Squares Method: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Alternating least squares is the default implementation of collaborative filtering in Spark under pyspark.mllib library.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a matrix factorization algorithm and can be used even in very large datasets as it makes use of many cores present in the system.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420-0392-4E5E-BA5D-F1155A3C4C9B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9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Implementation: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Flow Diagram: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B4AD-CC77-4B17-868F-D897F0A1D4CE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53F8B-40AD-411D-A4AE-BAF511E1B9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11" y="1295400"/>
            <a:ext cx="3805615" cy="556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167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79" y="4572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Experimental Results/Snapshots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Please refer code.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933F-3423-4235-A045-1C83D331152B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70E8F-7ACD-4466-8936-9DD14945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4"/>
            <a:ext cx="4066622" cy="263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633676-3F7F-46B0-80F2-177CCA077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42" y="2238187"/>
            <a:ext cx="3915258" cy="2060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4BFC1-F0B6-44E0-B988-84C782AF4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42" y="4936264"/>
            <a:ext cx="4077269" cy="115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63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Arial" panose="020B0604020202020204" pitchFamily="34" charset="0"/>
              </a:rPr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Thus, a recommender system is created using Alternating Least Squares method based on Collaborative Filtering technique.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Learnt how collaborative filtering works and implement the same in Python using Apache Spark.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Business Use of the Project: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Any streaming platform that respects privacy by not collecting user data (age, gender, etc) can use this method as an alternative to Content based recommendation.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Future Scope of the Project: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Compare other algorithms/ implementations of collaborative filtering technique with ALS and check how it performs with this dataset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Implementing the same on Databricks platform.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4342-1F28-4F74-9E33-0273ECC89313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E3D-3796-4F98-8713-A012E8EADE6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5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551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 Artist Recommender System using Spark and Python     </vt:lpstr>
      <vt:lpstr>Problem Statement and Objectives</vt:lpstr>
      <vt:lpstr>Dataset and BDA Tool Selection</vt:lpstr>
      <vt:lpstr>Implementation: Algorithm</vt:lpstr>
      <vt:lpstr>Implementation: Method</vt:lpstr>
      <vt:lpstr>Experimental Results/Snapshots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TRAFFIC ACCIDENTS ANALYSIS AND CLASSIFICATION USING DATA MINING TECHNIQUES</dc:title>
  <dc:creator>akilesh</dc:creator>
  <cp:lastModifiedBy>Akilesh A</cp:lastModifiedBy>
  <cp:revision>101</cp:revision>
  <dcterms:created xsi:type="dcterms:W3CDTF">2020-09-02T12:18:20Z</dcterms:created>
  <dcterms:modified xsi:type="dcterms:W3CDTF">2022-08-28T20:13:34Z</dcterms:modified>
</cp:coreProperties>
</file>