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-24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.me/107058280888966?ref=Welcome%20Mess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2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92425"/>
            <a:ext cx="8825658" cy="2681544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latin typeface="Product Sans" pitchFamily="34" charset="0"/>
              </a:rPr>
              <a:t>E-commerce Messenger Chatbot</a:t>
            </a:r>
            <a:r>
              <a:rPr lang="en-US" sz="4800" dirty="0" smtClean="0">
                <a:solidFill>
                  <a:srgbClr val="FF0000"/>
                </a:solidFill>
              </a:rPr>
              <a:t/>
            </a:r>
            <a:br>
              <a:rPr lang="en-US" sz="4800" dirty="0" smtClean="0">
                <a:solidFill>
                  <a:srgbClr val="FF0000"/>
                </a:solidFill>
              </a:rPr>
            </a:br>
            <a:r>
              <a:rPr lang="en-US" sz="2400" i="1" dirty="0" smtClean="0">
                <a:solidFill>
                  <a:srgbClr val="FF0000"/>
                </a:solidFill>
                <a:latin typeface="Product Sans" pitchFamily="34" charset="0"/>
              </a:rPr>
              <a:t>Using Genesys APIs</a:t>
            </a:r>
            <a:endParaRPr lang="en-IN" sz="2400" i="1" dirty="0">
              <a:solidFill>
                <a:srgbClr val="FF0000"/>
              </a:solidFill>
              <a:latin typeface="Product San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Done by: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Ajmal Hassan M, Akilesh a, surya narayanan 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55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ajority </a:t>
            </a:r>
            <a:r>
              <a:rPr lang="en-US" dirty="0"/>
              <a:t>of users who want to buy a product find it time-consuming to search through many FAQ’s to get a proper response for their query. </a:t>
            </a:r>
            <a:endParaRPr lang="en-US" dirty="0" smtClean="0"/>
          </a:p>
          <a:p>
            <a:r>
              <a:rPr lang="en-US" dirty="0"/>
              <a:t>More than 80% of the queries are monotonous and </a:t>
            </a:r>
            <a:r>
              <a:rPr lang="en-US" dirty="0" smtClean="0"/>
              <a:t>repeated</a:t>
            </a:r>
          </a:p>
          <a:p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everyone read FAQ’s. So even though there is plenty of information available on the website, many people call contact center support to get the answer to the already answered queries. </a:t>
            </a:r>
            <a:endParaRPr lang="en-US" dirty="0" smtClean="0"/>
          </a:p>
          <a:p>
            <a:r>
              <a:rPr lang="en-US" dirty="0"/>
              <a:t>This increases operational cost and degrades customer experience.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230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Platforms:</a:t>
            </a:r>
            <a:r>
              <a:rPr lang="en-US" dirty="0"/>
              <a:t> Facebook Messenger for front-end, </a:t>
            </a:r>
            <a:r>
              <a:rPr lang="en-US" dirty="0" err="1"/>
              <a:t>Chatfuel</a:t>
            </a:r>
            <a:r>
              <a:rPr lang="en-US" dirty="0"/>
              <a:t> for AI </a:t>
            </a:r>
            <a:r>
              <a:rPr lang="en-US" dirty="0" smtClean="0"/>
              <a:t>Chatbot, and </a:t>
            </a:r>
            <a:r>
              <a:rPr lang="en-US" dirty="0" err="1" smtClean="0"/>
              <a:t>Zapier</a:t>
            </a:r>
            <a:r>
              <a:rPr lang="en-US" dirty="0" smtClean="0"/>
              <a:t> to host the code for </a:t>
            </a:r>
            <a:r>
              <a:rPr lang="en-US" dirty="0"/>
              <a:t>connecting </a:t>
            </a:r>
            <a:r>
              <a:rPr lang="en-US" dirty="0" err="1"/>
              <a:t>chatfuel</a:t>
            </a:r>
            <a:r>
              <a:rPr lang="en-US" dirty="0"/>
              <a:t> with Genesys </a:t>
            </a:r>
            <a:r>
              <a:rPr lang="en-US" dirty="0" smtClean="0"/>
              <a:t>APIs.</a:t>
            </a:r>
            <a:endParaRPr lang="en-US" dirty="0"/>
          </a:p>
          <a:p>
            <a:r>
              <a:rPr lang="en-US" b="1" dirty="0" smtClean="0"/>
              <a:t>APIs</a:t>
            </a:r>
            <a:r>
              <a:rPr lang="en-US" b="1" dirty="0"/>
              <a:t>:</a:t>
            </a:r>
            <a:r>
              <a:rPr lang="en-US" dirty="0"/>
              <a:t> Knowledge Base </a:t>
            </a:r>
            <a:r>
              <a:rPr lang="en-US" dirty="0" smtClean="0"/>
              <a:t>API and Named </a:t>
            </a:r>
            <a:r>
              <a:rPr lang="en-US" dirty="0"/>
              <a:t>Entity Resolver (NER) Service </a:t>
            </a:r>
            <a:r>
              <a:rPr lang="en-US" dirty="0" smtClean="0"/>
              <a:t>API.</a:t>
            </a:r>
          </a:p>
          <a:p>
            <a:r>
              <a:rPr lang="en-US" b="1" dirty="0" smtClean="0"/>
              <a:t>Languages</a:t>
            </a:r>
            <a:r>
              <a:rPr lang="en-US" dirty="0" smtClean="0"/>
              <a:t>: Python (libraries used : </a:t>
            </a:r>
            <a:r>
              <a:rPr lang="en-US" dirty="0" err="1" smtClean="0"/>
              <a:t>json</a:t>
            </a:r>
            <a:r>
              <a:rPr lang="en-US" dirty="0" smtClean="0"/>
              <a:t>, requests)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089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Facebook page is created for our </a:t>
            </a:r>
            <a:r>
              <a:rPr lang="en-US" dirty="0" err="1" smtClean="0"/>
              <a:t>chatbot</a:t>
            </a:r>
            <a:r>
              <a:rPr lang="en-US" dirty="0"/>
              <a:t> </a:t>
            </a:r>
            <a:r>
              <a:rPr lang="en-US" dirty="0" smtClean="0"/>
              <a:t>and linked with </a:t>
            </a:r>
            <a:r>
              <a:rPr lang="en-US" dirty="0" err="1" smtClean="0"/>
              <a:t>Chatfuel</a:t>
            </a:r>
            <a:endParaRPr lang="en-US" dirty="0" smtClean="0"/>
          </a:p>
          <a:p>
            <a:r>
              <a:rPr lang="en-US" dirty="0" smtClean="0"/>
              <a:t>The knowledge base is populated by questions and answers scraped from amazon.com using python.</a:t>
            </a:r>
          </a:p>
          <a:p>
            <a:r>
              <a:rPr lang="en-US" dirty="0" smtClean="0"/>
              <a:t>The knowledge base is trained with several documents for different products.</a:t>
            </a:r>
          </a:p>
          <a:p>
            <a:r>
              <a:rPr lang="en-US" dirty="0" err="1" smtClean="0"/>
              <a:t>Chatfuel</a:t>
            </a:r>
            <a:r>
              <a:rPr lang="en-US" dirty="0" smtClean="0"/>
              <a:t> is then linked with the knowledge base by hosting a python code on </a:t>
            </a:r>
            <a:r>
              <a:rPr lang="en-US" dirty="0" err="1" smtClean="0"/>
              <a:t>Zapier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 interactions are added in </a:t>
            </a:r>
            <a:r>
              <a:rPr lang="en-US" dirty="0" err="1" smtClean="0"/>
              <a:t>chatfuel</a:t>
            </a:r>
            <a:r>
              <a:rPr lang="en-US" dirty="0" smtClean="0"/>
              <a:t> for interactive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6951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of the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makes use of existing technologies that already have a massive user base.</a:t>
            </a:r>
          </a:p>
          <a:p>
            <a:r>
              <a:rPr lang="en-IN" dirty="0" smtClean="0"/>
              <a:t>Can be implemented in various chat platforms like </a:t>
            </a:r>
            <a:r>
              <a:rPr lang="en-IN" dirty="0" err="1" smtClean="0"/>
              <a:t>WhatsApp</a:t>
            </a:r>
            <a:r>
              <a:rPr lang="en-IN" dirty="0" smtClean="0"/>
              <a:t> and Telegram.</a:t>
            </a:r>
          </a:p>
          <a:p>
            <a:r>
              <a:rPr lang="en-IN" dirty="0" smtClean="0"/>
              <a:t>It is highly scalable and we can easily add additional features on demand.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384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Value and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Global E-Commerce sales reached </a:t>
            </a:r>
            <a:r>
              <a:rPr lang="en-US" dirty="0" smtClean="0"/>
              <a:t>$3.46 trillion in 2019. </a:t>
            </a:r>
          </a:p>
          <a:p>
            <a:r>
              <a:rPr lang="en-IN" dirty="0" smtClean="0"/>
              <a:t>This service will </a:t>
            </a:r>
            <a:r>
              <a:rPr lang="en-US" dirty="0" smtClean="0"/>
              <a:t>provide a seamless experience to the user and will make the e-commerce experience more personal and consistent across devices to users. </a:t>
            </a:r>
          </a:p>
          <a:p>
            <a:r>
              <a:rPr lang="en-US" smtClean="0"/>
              <a:t>As </a:t>
            </a:r>
            <a:r>
              <a:rPr lang="en-US" dirty="0" smtClean="0"/>
              <a:t>for the business end, it will be easier to deliver their products, blog posts or advertise their new product.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Prototype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m.me/107058280888966?ref=Welcome%20Message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IN" dirty="0" smtClean="0"/>
              <a:t>Sample inputs : </a:t>
            </a:r>
          </a:p>
          <a:p>
            <a:r>
              <a:rPr lang="en-IN" dirty="0" smtClean="0"/>
              <a:t>“Can I play games in my Acer predator helios?”</a:t>
            </a:r>
          </a:p>
          <a:p>
            <a:r>
              <a:rPr lang="en-IN" dirty="0" smtClean="0"/>
              <a:t>“Can I upgrade ram in my acer chromebook?”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For this prototype, we have added FAQ for 10 laptops. (Please refer the attached file for the list of products supported right now by the chatbot). </a:t>
            </a:r>
            <a:r>
              <a:rPr lang="en-IN" dirty="0" smtClean="0"/>
              <a:t>P</a:t>
            </a:r>
            <a:r>
              <a:rPr lang="en-IN" dirty="0" smtClean="0"/>
              <a:t>lease include product name in the query to get specific answers for the product.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278</TotalTime>
  <Words>352</Words>
  <Application>Microsoft Office PowerPoint</Application>
  <PresentationFormat>Custom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E-commerce Messenger Chatbot Using Genesys APIs</vt:lpstr>
      <vt:lpstr>Problem Statement</vt:lpstr>
      <vt:lpstr>Technologies used</vt:lpstr>
      <vt:lpstr>Methodology</vt:lpstr>
      <vt:lpstr>Feasibility of the solution</vt:lpstr>
      <vt:lpstr>Business Value and Impact</vt:lpstr>
      <vt:lpstr>Prototype Link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Messenger Chatbot Using Genesys APIs</dc:title>
  <dc:creator>Akilesh Cool</dc:creator>
  <cp:lastModifiedBy>Ajmal Hassan</cp:lastModifiedBy>
  <cp:revision>28</cp:revision>
  <dcterms:created xsi:type="dcterms:W3CDTF">2020-02-22T16:51:30Z</dcterms:created>
  <dcterms:modified xsi:type="dcterms:W3CDTF">2020-02-23T05:41:00Z</dcterms:modified>
</cp:coreProperties>
</file>