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7428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0B557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7177"/>
            <a:ext cx="9144000" cy="1277079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buying behaviour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82" y="1745484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1F4CF-32FE-F38B-8988-C28229A7F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0" y="5306946"/>
            <a:ext cx="9144000" cy="996170"/>
          </a:xfrm>
        </p:spPr>
        <p:txBody>
          <a:bodyPr/>
          <a:lstStyle/>
          <a:p>
            <a:pPr algn="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AKILESH 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084FA6-B649-FB8A-3B10-5BF372E5135F}"/>
              </a:ext>
            </a:extLst>
          </p:cNvPr>
          <p:cNvSpPr txBox="1">
            <a:spLocks/>
          </p:cNvSpPr>
          <p:nvPr/>
        </p:nvSpPr>
        <p:spPr>
          <a:xfrm>
            <a:off x="279411" y="182854"/>
            <a:ext cx="11633176" cy="779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ln w="222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to understand factors that influence buying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B748E-94D3-36D7-F83A-4B0A73C7A0AC}"/>
              </a:ext>
            </a:extLst>
          </p:cNvPr>
          <p:cNvSpPr txBox="1"/>
          <p:nvPr/>
        </p:nvSpPr>
        <p:spPr>
          <a:xfrm>
            <a:off x="162870" y="962025"/>
            <a:ext cx="1186625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trained the data set with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model and received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83%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score: 0.544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Purchase_land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Length_of_stay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light_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Flight_duaration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Flight_day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top 5 features which influence Customer buying behavior.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increase the AUC score.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20FEA-F022-BF0E-4FE9-C50C2690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482" y="1741196"/>
            <a:ext cx="6696637" cy="36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8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AKILESH S</cp:lastModifiedBy>
  <cp:revision>8</cp:revision>
  <dcterms:created xsi:type="dcterms:W3CDTF">2022-12-06T11:13:27Z</dcterms:created>
  <dcterms:modified xsi:type="dcterms:W3CDTF">2023-08-31T10:59:27Z</dcterms:modified>
</cp:coreProperties>
</file>