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74287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0B557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4021"/>
            <a:ext cx="9144000" cy="1277079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to gain company insights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782" y="1924779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1F4CF-32FE-F38B-8988-C28229A7F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200" y="5306946"/>
            <a:ext cx="9144000" cy="996170"/>
          </a:xfrm>
        </p:spPr>
        <p:txBody>
          <a:bodyPr/>
          <a:lstStyle/>
          <a:p>
            <a:pPr algn="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AKILESH 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084FA6-B649-FB8A-3B10-5BF372E5135F}"/>
              </a:ext>
            </a:extLst>
          </p:cNvPr>
          <p:cNvSpPr txBox="1">
            <a:spLocks/>
          </p:cNvSpPr>
          <p:nvPr/>
        </p:nvSpPr>
        <p:spPr>
          <a:xfrm>
            <a:off x="343671" y="323488"/>
            <a:ext cx="11633176" cy="638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ln w="22225"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CUSTOMER REVIEWS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C49261-2868-342A-67F5-504572F5F30E}"/>
              </a:ext>
            </a:extLst>
          </p:cNvPr>
          <p:cNvSpPr txBox="1">
            <a:spLocks/>
          </p:cNvSpPr>
          <p:nvPr/>
        </p:nvSpPr>
        <p:spPr>
          <a:xfrm>
            <a:off x="382506" y="962025"/>
            <a:ext cx="11426987" cy="52322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cleaning 1000 reviews given by the customers, we obtained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Satisfied Reviews – 34.02%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Dissatisfied Reviews – 65.80%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of keywords used in reviews</a:t>
            </a:r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8122AA-8789-76FB-1C19-7F9ED4C6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834" y="2118206"/>
            <a:ext cx="3558848" cy="353598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AF3A4D-2B52-ADD6-5219-5557FD363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9" y="3012141"/>
            <a:ext cx="6536693" cy="300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8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084FA6-B649-FB8A-3B10-5BF372E5135F}"/>
              </a:ext>
            </a:extLst>
          </p:cNvPr>
          <p:cNvSpPr txBox="1">
            <a:spLocks/>
          </p:cNvSpPr>
          <p:nvPr/>
        </p:nvSpPr>
        <p:spPr>
          <a:xfrm>
            <a:off x="343671" y="269700"/>
            <a:ext cx="11624211" cy="692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ln w="22225"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food on airways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C49261-2868-342A-67F5-504572F5F30E}"/>
              </a:ext>
            </a:extLst>
          </p:cNvPr>
          <p:cNvSpPr txBox="1">
            <a:spLocks/>
          </p:cNvSpPr>
          <p:nvPr/>
        </p:nvSpPr>
        <p:spPr>
          <a:xfrm>
            <a:off x="382506" y="1164646"/>
            <a:ext cx="11426987" cy="48269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test.csv file, and get information that :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to deliver the order is too long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free catering just bottle of water and a packet of crisps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selection of food items for purchase.</a:t>
            </a:r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GB" sz="2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309D265-4ACD-E83C-AF17-C6713E39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011" y="2931459"/>
            <a:ext cx="7960659" cy="355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47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084FA6-B649-FB8A-3B10-5BF372E5135F}"/>
              </a:ext>
            </a:extLst>
          </p:cNvPr>
          <p:cNvSpPr txBox="1">
            <a:spLocks/>
          </p:cNvSpPr>
          <p:nvPr/>
        </p:nvSpPr>
        <p:spPr>
          <a:xfrm>
            <a:off x="343671" y="269700"/>
            <a:ext cx="11624211" cy="692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ln w="22225"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value for money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C49261-2868-342A-67F5-504572F5F30E}"/>
              </a:ext>
            </a:extLst>
          </p:cNvPr>
          <p:cNvSpPr txBox="1">
            <a:spLocks/>
          </p:cNvSpPr>
          <p:nvPr/>
        </p:nvSpPr>
        <p:spPr>
          <a:xfrm>
            <a:off x="382506" y="1107290"/>
            <a:ext cx="11426987" cy="44217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get from analysis the data : 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1.The refund take a lot of time 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2.Forced to use of vouchers however it was useless 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3.Long delay time</a:t>
            </a:r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GB" sz="2000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91DE071A-C710-4C05-E5AA-64EEBC704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65" y="2832847"/>
            <a:ext cx="8561294" cy="381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8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123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AKILESH S</cp:lastModifiedBy>
  <cp:revision>3</cp:revision>
  <dcterms:created xsi:type="dcterms:W3CDTF">2022-12-06T11:13:27Z</dcterms:created>
  <dcterms:modified xsi:type="dcterms:W3CDTF">2023-08-31T09:20:49Z</dcterms:modified>
</cp:coreProperties>
</file>