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a Tarantola" userId="6edfc80e-62b7-4df2-b861-b57b54a280f2" providerId="ADAL" clId="{E7DBCD2A-5C30-0E49-BD2B-2181CEDB53AC}"/>
    <pc:docChg chg="modSld">
      <pc:chgData name="Simona Tarantola" userId="6edfc80e-62b7-4df2-b861-b57b54a280f2" providerId="ADAL" clId="{E7DBCD2A-5C30-0E49-BD2B-2181CEDB53AC}" dt="2024-01-26T16:14:55.602" v="24" actId="1076"/>
      <pc:docMkLst>
        <pc:docMk/>
      </pc:docMkLst>
      <pc:sldChg chg="modSp mod">
        <pc:chgData name="Simona Tarantola" userId="6edfc80e-62b7-4df2-b861-b57b54a280f2" providerId="ADAL" clId="{E7DBCD2A-5C30-0E49-BD2B-2181CEDB53AC}" dt="2024-01-26T16:14:55.602" v="24" actId="1076"/>
        <pc:sldMkLst>
          <pc:docMk/>
          <pc:sldMk cId="2299533162" sldId="306"/>
        </pc:sldMkLst>
        <pc:spChg chg="mod">
          <ac:chgData name="Simona Tarantola" userId="6edfc80e-62b7-4df2-b861-b57b54a280f2" providerId="ADAL" clId="{E7DBCD2A-5C30-0E49-BD2B-2181CEDB53AC}" dt="2024-01-26T16:14:44.836" v="14" actId="1076"/>
          <ac:spMkLst>
            <pc:docMk/>
            <pc:sldMk cId="2299533162" sldId="306"/>
            <ac:spMk id="10" creationId="{E0F9BA84-5BEF-0F8F-2D5E-482C761E78C5}"/>
          </ac:spMkLst>
        </pc:spChg>
        <pc:spChg chg="mod">
          <ac:chgData name="Simona Tarantola" userId="6edfc80e-62b7-4df2-b861-b57b54a280f2" providerId="ADAL" clId="{E7DBCD2A-5C30-0E49-BD2B-2181CEDB53AC}" dt="2024-01-26T16:14:55.602" v="24" actId="1076"/>
          <ac:spMkLst>
            <pc:docMk/>
            <pc:sldMk cId="2299533162" sldId="306"/>
            <ac:spMk id="11" creationId="{03BDDCEA-7CF2-7A0E-2D82-CC47C4FC9B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B576-2AA8-BEA5-CC0B-1C3202EDF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C964B-B58D-A462-6DA2-70D9C337A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91E44-5033-45BD-5154-95902614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7FDB-FAD4-2D4C-B70A-FBB19271C15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EAAA5-CC97-1234-DCA1-87D55291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A432-9B42-7855-222C-EA41EDA7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A1A9-FE57-9F44-8934-94E86FF5D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5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831A-AAE8-8283-9CE8-00E9C366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A2885-6897-7FCA-2165-4306CED01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11CAA-D989-6F40-AA71-10D97635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7FDB-FAD4-2D4C-B70A-FBB19271C15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69A9E-DE6E-6A20-C4FB-62184370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B71CB-121C-AE95-DD9D-98AB2A15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A1A9-FE57-9F44-8934-94E86FF5D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2FF7B-FD66-167D-57AD-3B0A39C10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58400-F5D5-8205-A83C-3577C3DC6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E323-66CB-E948-1572-9A76E0E9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7FDB-FAD4-2D4C-B70A-FBB19271C15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E5976-29AF-0831-D441-7408799F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37E20-80E1-C610-417D-D821BC51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A1A9-FE57-9F44-8934-94E86FF5D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6347-4DD3-7C0E-D3D6-19D7BF80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784A6-B65F-9007-31CD-69DEAEFB6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2B72-5658-5BFB-7838-3087CD4D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7FDB-FAD4-2D4C-B70A-FBB19271C15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C5B5C-EBF7-1DD4-77A4-A472286F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09F7-DE35-2775-8D1F-CA0B4887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A1A9-FE57-9F44-8934-94E86FF5D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1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85DB-BA84-D011-BFBA-76AED580A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D4934-ADDF-083B-7CB0-78EC6CC43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9115D-F645-45A1-FD3F-7E743BCF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7FDB-FAD4-2D4C-B70A-FBB19271C15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29918-275C-3ED3-E2C0-44AA0FEAB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3813A-A5A2-D9EE-EEB7-4D12E3FA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A1A9-FE57-9F44-8934-94E86FF5D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B028A-C51F-092C-C2A2-1928AF5E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420B3-DD7E-3909-FA82-DDF8C9A3A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B3B28-215B-E49A-5B02-BA68CB489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5FF4C-77E8-B4A4-AF78-5FCBA30DB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7FDB-FAD4-2D4C-B70A-FBB19271C15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D81EF-34B8-ADA0-7181-EA7DCFA5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BB656-CCAF-E503-7B13-758D3EEC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A1A9-FE57-9F44-8934-94E86FF5D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2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A6FA-53BA-817E-4E0E-D5542BBE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0250B-2755-D0ED-B224-3AC50DF76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AB523-6722-9A5D-8ED6-C4900F827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82F98-7088-D975-ABF1-157D65919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EC3CC-81D9-87E5-A062-14695B394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E8C0DE-2D44-2F86-733F-7691927A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7FDB-FAD4-2D4C-B70A-FBB19271C15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C7A2F-C170-B50B-4F9E-295F8E89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19173-E5C9-3604-1E18-15EEE0D4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A1A9-FE57-9F44-8934-94E86FF5D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6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75A9-498A-CAD3-461A-11872307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196A4-7A9B-E0F8-6334-0472690F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7FDB-FAD4-2D4C-B70A-FBB19271C15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5BE7D-E4F8-1181-6941-2BBC363D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C98F9-FE0E-9E08-409D-08A0471A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A1A9-FE57-9F44-8934-94E86FF5D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3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6EEE8E-F145-1951-4721-CFD3D1C3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7FDB-FAD4-2D4C-B70A-FBB19271C15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EEF98-DA65-77CC-AE59-D468DEEF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37D56-DD9F-792C-80BB-F9CEBD28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A1A9-FE57-9F44-8934-94E86FF5D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1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7849-9D05-C457-1649-CDCD8EEF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59E82-D551-724C-F96B-00E34D06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AF0AD-448E-99B9-A7D0-1E0B80F44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00ACB-2F6F-1E25-79C4-4DB19384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7FDB-FAD4-2D4C-B70A-FBB19271C15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171F0-7AE0-F7E9-3E68-7E102F8C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A0155-B214-7D2E-7523-A8C8DCC1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A1A9-FE57-9F44-8934-94E86FF5D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7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45AB-80D5-8FDA-F467-E4B4961FA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71A6F-C474-EBC8-C3E6-951A159AF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04902-2ACF-92C6-6DC4-1451EE329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D3280-EBBE-AAAC-D64F-E4B603E1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47FDB-FAD4-2D4C-B70A-FBB19271C15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FEAE5-753F-3FAB-98D2-E14D2C2F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AE826-2E25-81B4-E1F2-73FC307B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4A1A9-FE57-9F44-8934-94E86FF5D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7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FBFB0-63A8-522B-3E8B-6822E5A4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80B5B-382A-08C1-AAC1-647E5C711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5C87C-D82C-1348-CA04-BD5E70C7F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D47FDB-FAD4-2D4C-B70A-FBB19271C15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A7D61-ED92-94CE-D017-FF888C904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11436-955E-6AFB-4358-9448E2250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E4A1A9-FE57-9F44-8934-94E86FF5D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3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2C0B6DA9-1CED-A820-7AD4-EB3C1F302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97" y="319713"/>
            <a:ext cx="9260301" cy="60548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7B99D-C1B3-87E2-DF08-1FC54626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399E3-23F8-4C47-B25F-247B80E16966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9BA84-5BEF-0F8F-2D5E-482C761E78C5}"/>
              </a:ext>
            </a:extLst>
          </p:cNvPr>
          <p:cNvSpPr txBox="1"/>
          <p:nvPr/>
        </p:nvSpPr>
        <p:spPr>
          <a:xfrm>
            <a:off x="4656769" y="2995450"/>
            <a:ext cx="1575865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 dirty="0"/>
              <a:t>VMSS Flex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DDCEA-7CF2-7A0E-2D82-CC47C4FC9BEF}"/>
              </a:ext>
            </a:extLst>
          </p:cNvPr>
          <p:cNvSpPr txBox="1"/>
          <p:nvPr/>
        </p:nvSpPr>
        <p:spPr>
          <a:xfrm>
            <a:off x="8113985" y="2968700"/>
            <a:ext cx="1282263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000" b="1" dirty="0"/>
              <a:t>VMSS Flex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29953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Simona Tarantola</dc:creator>
  <cp:lastModifiedBy>Simona Tarantola</cp:lastModifiedBy>
  <cp:revision>1</cp:revision>
  <dcterms:created xsi:type="dcterms:W3CDTF">2024-01-26T13:35:33Z</dcterms:created>
  <dcterms:modified xsi:type="dcterms:W3CDTF">2024-01-26T16:15:02Z</dcterms:modified>
</cp:coreProperties>
</file>