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presentation/d/1YZyT1SCBMqVWy1I0q_z7zFIaafvYMJIYjEswgph9ai8/edit?usp=sharing" TargetMode="External"/><Relationship Id="rId4" Type="http://schemas.openxmlformats.org/officeDocument/2006/relationships/hyperlink" Target="https://scholar.google.com/" TargetMode="External"/><Relationship Id="rId5" Type="http://schemas.openxmlformats.org/officeDocument/2006/relationships/hyperlink" Target="https://openreview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Название проекта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>
                <a:solidFill>
                  <a:srgbClr val="000000"/>
                </a:solidFill>
              </a:rPr>
              <a:t>Название команды и состав команды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О чём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Зачем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Гипотеза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Приложение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Как измеряем качество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Описание методов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Основные идеи методов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Сложность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Ключевые особенности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Графики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Изображения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Таблицы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Теоретические сравнения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Основные результаты проекта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Что планировалось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Что получилось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Как хотелось бы улучшить проект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Формальные признаки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обычно не более 10-15 слайдов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примерно 4-8 минут на команду, подробности ближе к дате презентаций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2-3 минуты для ответов на вопросы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ru">
                <a:solidFill>
                  <a:srgbClr val="000000"/>
                </a:solidFill>
              </a:rPr>
              <a:t>наличие ссылки на открытый код на GitHub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Основные ссылки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Ссылка на этот шаблон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https://docs.google.com/presentation/d/1YZyT1SCBMqVWy1I0q_z7zFIaafvYMJIYjEswgph9ai8/edit?usp=sharing</a:t>
            </a:r>
            <a:r>
              <a:rPr lang="ru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https://scholar.google.com/</a:t>
            </a:r>
            <a:r>
              <a:rPr lang="ru"/>
              <a:t> - общий поисковик научных статей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https://openreview.net/</a:t>
            </a:r>
            <a:r>
              <a:rPr lang="ru"/>
              <a:t> - сборник статей с топовых конференций ICML, NeurIPS, ACL, ICLR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