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7"/>
  </p:notesMasterIdLst>
  <p:sldIdLst>
    <p:sldId id="256" r:id="rId2"/>
    <p:sldId id="259" r:id="rId3"/>
    <p:sldId id="258" r:id="rId4"/>
    <p:sldId id="257" r:id="rId5"/>
    <p:sldId id="308" r:id="rId6"/>
    <p:sldId id="310" r:id="rId7"/>
    <p:sldId id="312" r:id="rId8"/>
    <p:sldId id="313" r:id="rId9"/>
    <p:sldId id="314" r:id="rId10"/>
    <p:sldId id="316" r:id="rId11"/>
    <p:sldId id="334" r:id="rId12"/>
    <p:sldId id="309" r:id="rId13"/>
    <p:sldId id="303" r:id="rId14"/>
    <p:sldId id="322" r:id="rId15"/>
    <p:sldId id="335" r:id="rId16"/>
    <p:sldId id="336" r:id="rId17"/>
    <p:sldId id="338" r:id="rId18"/>
    <p:sldId id="333" r:id="rId19"/>
    <p:sldId id="337" r:id="rId20"/>
    <p:sldId id="305" r:id="rId21"/>
    <p:sldId id="311" r:id="rId22"/>
    <p:sldId id="323" r:id="rId23"/>
    <p:sldId id="324" r:id="rId24"/>
    <p:sldId id="325" r:id="rId25"/>
    <p:sldId id="321" r:id="rId26"/>
    <p:sldId id="307" r:id="rId27"/>
    <p:sldId id="326" r:id="rId28"/>
    <p:sldId id="319" r:id="rId29"/>
    <p:sldId id="320" r:id="rId30"/>
    <p:sldId id="330" r:id="rId31"/>
    <p:sldId id="332" r:id="rId32"/>
    <p:sldId id="339" r:id="rId33"/>
    <p:sldId id="340" r:id="rId34"/>
    <p:sldId id="341" r:id="rId35"/>
    <p:sldId id="262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Mulish" panose="020B0604020202020204" charset="-52"/>
      <p:regular r:id="rId39"/>
      <p:bold r:id="rId40"/>
      <p:italic r:id="rId41"/>
      <p:boldItalic r:id="rId42"/>
    </p:embeddedFont>
    <p:embeddedFont>
      <p:font typeface="Nunito Light" pitchFamily="2" charset="-52"/>
      <p:regular r:id="rId43"/>
    </p:embeddedFont>
    <p:embeddedFont>
      <p:font typeface="Quicksand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3D8B89-301D-4B2C-862C-5B735FC67AE9}">
  <a:tblStyle styleId="{063D8B89-301D-4B2C-862C-5B735FC67A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5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580204" y="1219202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700" dirty="0"/>
              <a:t>Кейс:</a:t>
            </a:r>
            <a:br>
              <a:rPr lang="ru-RU" sz="6700" dirty="0"/>
            </a:br>
            <a:r>
              <a:rPr lang="ru-RU" sz="5900" dirty="0" err="1">
                <a:solidFill>
                  <a:schemeClr val="dk2"/>
                </a:solidFill>
              </a:rPr>
              <a:t>кэшбэк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285720" y="3286130"/>
            <a:ext cx="8572560" cy="156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/>
              <a:t>Состав команды - студенты группы Э-2209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Василенко Егор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Казённых Максим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Лёвкина Екатерина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Серкибаев</a:t>
            </a:r>
            <a:r>
              <a:rPr lang="ru-RU" dirty="0"/>
              <a:t> Аким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Салихова </a:t>
            </a:r>
            <a:r>
              <a:rPr lang="ru-RU" dirty="0" err="1"/>
              <a:t>Самира</a:t>
            </a:r>
            <a:endParaRPr lang="ru-RU"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571604" y="233921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flipV="1">
            <a:off x="1571604" y="1142990"/>
            <a:ext cx="6000792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428728" y="78580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429520" y="78580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7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Просмотры предложений и их активация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4" name="Рисунок 3" descr="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357304"/>
            <a:ext cx="3825063" cy="2934111"/>
          </a:xfrm>
          <a:prstGeom prst="rect">
            <a:avLst/>
          </a:prstGeom>
        </p:spPr>
      </p:pic>
      <p:pic>
        <p:nvPicPr>
          <p:cNvPr id="5" name="Рисунок 4" descr="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142990"/>
            <a:ext cx="3423212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7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Просмотры предложений и их активация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6" name="Рисунок 5" descr="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142990"/>
            <a:ext cx="4286279" cy="2596881"/>
          </a:xfrm>
          <a:prstGeom prst="rect">
            <a:avLst/>
          </a:prstGeom>
        </p:spPr>
      </p:pic>
      <p:pic>
        <p:nvPicPr>
          <p:cNvPr id="7" name="Рисунок 6" descr="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1857370"/>
            <a:ext cx="4366843" cy="2723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14348" y="500048"/>
            <a:ext cx="7704000" cy="107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Кластеризация клиентов по уровню активности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4643438" y="2285998"/>
            <a:ext cx="3714776" cy="164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/>
              <a:t>Кластер 0 – «наименее активные пользователи»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/>
              <a:t>Кластер 1 – «</a:t>
            </a:r>
            <a:r>
              <a:rPr lang="ru-RU" dirty="0" err="1"/>
              <a:t>средне-активные</a:t>
            </a:r>
            <a:r>
              <a:rPr lang="ru-RU" dirty="0"/>
              <a:t> пользователи»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/>
              <a:t>Кластер 2 – «пользователи с высокой активностью»</a:t>
            </a:r>
          </a:p>
          <a:p>
            <a:pPr algn="just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5" name="Рисунок 4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71618"/>
            <a:ext cx="3846812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214546" y="1857370"/>
            <a:ext cx="578647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Обороты клиентов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928662" y="2939075"/>
            <a:ext cx="7358114" cy="41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dirty="0"/>
              <a:t> Как взаимосвязаны обороты клиентов и выплаченный </a:t>
            </a:r>
            <a:r>
              <a:rPr lang="ru-RU" dirty="0" err="1"/>
              <a:t>кэшбэк</a:t>
            </a:r>
            <a:r>
              <a:rPr lang="ru-RU" dirty="0"/>
              <a:t>?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7224" y="1857370"/>
            <a:ext cx="11430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>
            <a:off x="928662" y="2928940"/>
            <a:ext cx="7358114" cy="15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>
            <a:off x="928662" y="1714494"/>
            <a:ext cx="7358114" cy="15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000232" y="221456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929586" y="221456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изначального </a:t>
            </a:r>
            <a:r>
              <a:rPr lang="ru-RU" dirty="0" err="1"/>
              <a:t>датасета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4" name="Рисунок 3" descr="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71684"/>
            <a:ext cx="4000528" cy="2597028"/>
          </a:xfrm>
          <a:prstGeom prst="rect">
            <a:avLst/>
          </a:prstGeom>
        </p:spPr>
      </p:pic>
      <p:pic>
        <p:nvPicPr>
          <p:cNvPr id="5" name="Рисунок 4" descr="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071552"/>
            <a:ext cx="3961618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4" name="Рисунок 3" descr="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571486"/>
            <a:ext cx="4341768" cy="3967167"/>
          </a:xfrm>
          <a:prstGeom prst="rect">
            <a:avLst/>
          </a:prstGeom>
        </p:spPr>
      </p:pic>
      <p:pic>
        <p:nvPicPr>
          <p:cNvPr id="5" name="Рисунок 4" descr="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428610"/>
            <a:ext cx="2391792" cy="2132291"/>
          </a:xfrm>
          <a:prstGeom prst="rect">
            <a:avLst/>
          </a:prstGeom>
        </p:spPr>
      </p:pic>
      <p:pic>
        <p:nvPicPr>
          <p:cNvPr id="6" name="Рисунок 5" descr="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2571750"/>
            <a:ext cx="2391792" cy="2132291"/>
          </a:xfrm>
          <a:prstGeom prst="rect">
            <a:avLst/>
          </a:prstGeom>
        </p:spPr>
      </p:pic>
      <p:sp>
        <p:nvSpPr>
          <p:cNvPr id="8" name="Google Shape;330;p32"/>
          <p:cNvSpPr txBox="1">
            <a:spLocks/>
          </p:cNvSpPr>
          <p:nvPr/>
        </p:nvSpPr>
        <p:spPr>
          <a:xfrm rot="5400000">
            <a:off x="7286644" y="1285866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800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ulish"/>
                <a:ea typeface="Mulish"/>
                <a:cs typeface="Mulish"/>
                <a:sym typeface="Mulish"/>
              </a:rPr>
              <a:t>последние три месяца</a:t>
            </a:r>
          </a:p>
        </p:txBody>
      </p:sp>
      <p:sp>
        <p:nvSpPr>
          <p:cNvPr id="9" name="Google Shape;330;p32"/>
          <p:cNvSpPr txBox="1">
            <a:spLocks/>
          </p:cNvSpPr>
          <p:nvPr/>
        </p:nvSpPr>
        <p:spPr>
          <a:xfrm rot="5400000">
            <a:off x="7322363" y="3178973"/>
            <a:ext cx="214314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800"/>
              <a:tabLst/>
              <a:defRPr/>
            </a:pPr>
            <a:r>
              <a:rPr lang="ru-RU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д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ulish"/>
                <a:ea typeface="Mulish"/>
                <a:cs typeface="Mulish"/>
                <a:sym typeface="Mulish"/>
              </a:rPr>
              <a:t>о последних трёх</a:t>
            </a:r>
            <a:r>
              <a:rPr kumimoji="0" lang="ru-RU" sz="1400" b="0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ulish"/>
                <a:ea typeface="Mulish"/>
                <a:cs typeface="Mulish"/>
                <a:sym typeface="Mulish"/>
              </a:rPr>
              <a:t> месяцев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изначального </a:t>
            </a:r>
            <a:r>
              <a:rPr lang="ru-RU" dirty="0" err="1"/>
              <a:t>датасета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4" name="Рисунок 3" descr="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000114"/>
            <a:ext cx="4041831" cy="36763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нового обработанного </a:t>
            </a:r>
            <a:r>
              <a:rPr lang="ru-RU" dirty="0" err="1"/>
              <a:t>датасета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4" name="Рисунок 3" descr="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1071552"/>
            <a:ext cx="3909179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4" name="Рисунок 3" descr="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571486"/>
            <a:ext cx="4529100" cy="41383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Уточнение по категории «Электроника»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4" name="Рисунок 3" descr="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000114"/>
            <a:ext cx="4005490" cy="3643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14612" y="1854653"/>
            <a:ext cx="47149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Коммуникации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428728" y="2939228"/>
            <a:ext cx="6215106" cy="41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dirty="0"/>
              <a:t> Как взаимосвязаны коммуникации и покупки с </a:t>
            </a:r>
            <a:r>
              <a:rPr lang="ru-RU" dirty="0" err="1"/>
              <a:t>кэшбэком</a:t>
            </a:r>
            <a:r>
              <a:rPr lang="ru-RU" dirty="0"/>
              <a:t>?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428728" y="1857523"/>
            <a:ext cx="100013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flipV="1">
            <a:off x="1428728" y="2910719"/>
            <a:ext cx="6257448" cy="1837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flipV="1">
            <a:off x="1428728" y="1714494"/>
            <a:ext cx="6257448" cy="15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428860" y="221471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423376" y="221811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14678" y="1857370"/>
            <a:ext cx="37147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Обновление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785918" y="2939228"/>
            <a:ext cx="5572164" cy="846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dirty="0"/>
              <a:t> 3 месяца назад произошло глобальное обновление приложения, в т.ч. методики взаимодействия с пользователем. Необходимо оценить эффект обновления.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714480" y="1857523"/>
            <a:ext cx="10715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flipV="1">
            <a:off x="1785918" y="2912731"/>
            <a:ext cx="5572164" cy="1636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flipV="1">
            <a:off x="1785918" y="1714494"/>
            <a:ext cx="5572164" cy="15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857488" y="221456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000892" y="221456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4" name="Рисунок 3" descr="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571486"/>
            <a:ext cx="5845858" cy="40602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357158" y="445024"/>
            <a:ext cx="8429684" cy="1055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Проверка изначальных данных на нормальность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4" name="Рисунок 3" descr="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500180"/>
            <a:ext cx="4643470" cy="31128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5" name="Рисунок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500048"/>
            <a:ext cx="5143536" cy="2574368"/>
          </a:xfrm>
          <a:prstGeom prst="rect">
            <a:avLst/>
          </a:prstGeom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2285998"/>
            <a:ext cx="4812042" cy="2406021"/>
          </a:xfrm>
          <a:prstGeom prst="rect">
            <a:avLst/>
          </a:prstGeom>
        </p:spPr>
      </p:pic>
      <p:sp>
        <p:nvSpPr>
          <p:cNvPr id="8" name="Google Shape;295;p30"/>
          <p:cNvSpPr txBox="1">
            <a:spLocks noGrp="1"/>
          </p:cNvSpPr>
          <p:nvPr>
            <p:ph type="title"/>
          </p:nvPr>
        </p:nvSpPr>
        <p:spPr>
          <a:xfrm>
            <a:off x="714348" y="3357568"/>
            <a:ext cx="2857488" cy="107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 обработки выбросов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85786" y="3286130"/>
            <a:ext cx="2637554" cy="105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обработкой выбросов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4" name="Рисунок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500048"/>
            <a:ext cx="4929222" cy="2467103"/>
          </a:xfrm>
          <a:prstGeom prst="rect">
            <a:avLst/>
          </a:prstGeom>
        </p:spPr>
      </p:pic>
      <p:pic>
        <p:nvPicPr>
          <p:cNvPr id="5" name="Рисунок 4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2214560"/>
            <a:ext cx="4852877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14348" y="5000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Построение гипотез и проведение тестов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571472" y="1214428"/>
            <a:ext cx="8072494" cy="3429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b="1" dirty="0"/>
              <a:t>Нулевая гипотеза (H0)</a:t>
            </a:r>
            <a:r>
              <a:rPr lang="ru-RU" dirty="0"/>
              <a:t>: Обновление приложения не оказало значительного влияния на метрику (например, средний </a:t>
            </a:r>
            <a:r>
              <a:rPr lang="ru-RU" dirty="0" err="1"/>
              <a:t>кэшбэк</a:t>
            </a:r>
            <a:r>
              <a:rPr lang="ru-RU" dirty="0"/>
              <a:t>, сумму покупок и т.д.) в рассматриваемой категории. То есть средние значения до и после обновления не отличаются.</a:t>
            </a:r>
          </a:p>
          <a:p>
            <a:pPr algn="just">
              <a:buFont typeface="Arial" pitchFamily="34" charset="0"/>
              <a:buChar char="•"/>
            </a:pPr>
            <a:r>
              <a:rPr lang="ru-RU" b="1" dirty="0"/>
              <a:t>Альтернативная гипотеза (H1)</a:t>
            </a:r>
            <a:r>
              <a:rPr lang="ru-RU" dirty="0"/>
              <a:t>: Обновление приложения оказало значительное влияние на метрику в рассматриваемой категории, и средние значения до и после обновления отличаются.</a:t>
            </a:r>
          </a:p>
          <a:p>
            <a:pPr algn="just"/>
            <a:r>
              <a:rPr lang="ru-RU" dirty="0"/>
              <a:t>	Используем t-тест для зависимых парных выборок (то есть используя метод </a:t>
            </a:r>
            <a:r>
              <a:rPr lang="ru-RU" i="1" dirty="0"/>
              <a:t>t </a:t>
            </a:r>
            <a:r>
              <a:rPr lang="ru-RU" i="1" dirty="0" err="1"/>
              <a:t>test_rel</a:t>
            </a:r>
            <a:r>
              <a:rPr lang="ru-RU" i="1" dirty="0"/>
              <a:t>)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	Отвергаем нулевую гипотезу о равенстве средних значений до и после обновления.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00430" y="1857370"/>
            <a:ext cx="300039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Гипотеза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2000232" y="2939228"/>
            <a:ext cx="5143536" cy="561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dirty="0"/>
              <a:t> Выдвиньте собственную гипотезу на основе имеющихся данных.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28794" y="1857370"/>
            <a:ext cx="11430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flipV="1">
            <a:off x="2000232" y="2928940"/>
            <a:ext cx="5143536" cy="15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flipV="1">
            <a:off x="2000232" y="1714494"/>
            <a:ext cx="5143536" cy="15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143240" y="221456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6572264" y="2214560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14348" y="1071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Выдвинем новую гипотезу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571472" y="1785932"/>
            <a:ext cx="8072494" cy="2143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b="1" dirty="0"/>
              <a:t>H0 (нулевая гипотеза): </a:t>
            </a:r>
          </a:p>
          <a:p>
            <a:pPr algn="just"/>
            <a:r>
              <a:rPr lang="ru-RU" b="1" dirty="0"/>
              <a:t>	</a:t>
            </a:r>
            <a:r>
              <a:rPr lang="ru-RU" dirty="0"/>
              <a:t>Количество сообщений </a:t>
            </a:r>
            <a:r>
              <a:rPr lang="ru-RU" dirty="0" err="1"/>
              <a:t>кэшбэка</a:t>
            </a:r>
            <a:r>
              <a:rPr lang="ru-RU" dirty="0"/>
              <a:t> не влияет на количество активированных предложений (т.е. нет значимой связи между количеством отправленных сообщений и количеством активированных предложений).</a:t>
            </a:r>
          </a:p>
          <a:p>
            <a:pPr algn="just">
              <a:buFont typeface="Arial" pitchFamily="34" charset="0"/>
              <a:buChar char="•"/>
            </a:pPr>
            <a:r>
              <a:rPr lang="ru-RU" b="1" dirty="0"/>
              <a:t>H1 (альтернативная гипотеза): </a:t>
            </a:r>
          </a:p>
          <a:p>
            <a:pPr algn="just"/>
            <a:r>
              <a:rPr lang="ru-RU" dirty="0"/>
              <a:t>	Количество </a:t>
            </a:r>
            <a:r>
              <a:rPr lang="ru-RU" dirty="0" err="1"/>
              <a:t>кэшбэк-рассылок</a:t>
            </a:r>
            <a:r>
              <a:rPr lang="ru-RU" dirty="0"/>
              <a:t> положительно влияет на количество активированных </a:t>
            </a:r>
            <a:r>
              <a:rPr lang="ru-RU" dirty="0" err="1"/>
              <a:t>офферов</a:t>
            </a:r>
            <a:r>
              <a:rPr lang="ru-RU" dirty="0"/>
              <a:t> (т.е. существует значимая положительная связь между количеством отправленных рассылок и количеством активированных </a:t>
            </a:r>
            <a:r>
              <a:rPr lang="ru-RU" dirty="0" err="1"/>
              <a:t>офферов</a:t>
            </a:r>
            <a:r>
              <a:rPr lang="ru-RU" dirty="0"/>
              <a:t>.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pic>
        <p:nvPicPr>
          <p:cNvPr id="4" name="Рисунок 3" descr="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500048"/>
            <a:ext cx="6457976" cy="41558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14348" y="5000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линейной регрессии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428596" y="3857634"/>
            <a:ext cx="8286808" cy="928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/>
              <a:t>Учитывая значимое p-значение, мы можем отвергнуть нулевую гипотезу (H0) и принять альтернативную гипотезу (H1), заключив, что количество </a:t>
            </a:r>
            <a:r>
              <a:rPr lang="ru-RU" dirty="0" err="1"/>
              <a:t>кэшбэк-коммуникаций</a:t>
            </a:r>
            <a:r>
              <a:rPr lang="ru-RU" dirty="0"/>
              <a:t> положительно влияет на количество активированных </a:t>
            </a:r>
            <a:r>
              <a:rPr lang="ru-RU" dirty="0" err="1"/>
              <a:t>офферов</a:t>
            </a:r>
            <a:r>
              <a:rPr lang="ru-RU" dirty="0"/>
              <a:t>.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pic>
        <p:nvPicPr>
          <p:cNvPr id="5" name="Рисунок 4" descr="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071552"/>
            <a:ext cx="4543359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14348" y="8572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571472" y="1500180"/>
            <a:ext cx="8072494" cy="2714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/>
              <a:t>выделить группы клиентов, схожих по активности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/>
              <a:t>установить взаимосвязь между коммуникациями и выплаченным </a:t>
            </a:r>
            <a:r>
              <a:rPr lang="ru-RU" dirty="0" err="1"/>
              <a:t>кэшбэком</a:t>
            </a:r>
            <a:r>
              <a:rPr lang="ru-RU" dirty="0"/>
              <a:t>, коммуникациями и тратами клиентов, количеством высланных коммуникаций о предложениях с </a:t>
            </a:r>
            <a:r>
              <a:rPr lang="ru-RU" dirty="0" err="1"/>
              <a:t>кэшбэком</a:t>
            </a:r>
            <a:r>
              <a:rPr lang="ru-RU" dirty="0"/>
              <a:t> и просмотров этих предложений, количеством просмотров и активаций предложений с </a:t>
            </a:r>
            <a:r>
              <a:rPr lang="ru-RU" dirty="0" err="1"/>
              <a:t>кэшбэком</a:t>
            </a:r>
            <a:endParaRPr lang="ru-RU" dirty="0"/>
          </a:p>
          <a:p>
            <a:pPr algn="just">
              <a:buFont typeface="Arial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Столбцы в </a:t>
            </a:r>
            <a:r>
              <a:rPr lang="ru-RU" dirty="0" err="1"/>
              <a:t>датасете</a:t>
            </a:r>
            <a:r>
              <a:rPr lang="ru-RU" dirty="0"/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err="1"/>
              <a:t>cnt_communication</a:t>
            </a:r>
            <a:r>
              <a:rPr lang="ru-RU" dirty="0"/>
              <a:t> - число отправленных коммуникаций о </a:t>
            </a:r>
            <a:r>
              <a:rPr lang="ru-RU" dirty="0" err="1"/>
              <a:t>кэшбэках</a:t>
            </a:r>
            <a:endParaRPr lang="ru-RU" dirty="0"/>
          </a:p>
          <a:p>
            <a:pPr algn="just">
              <a:buFont typeface="Arial" pitchFamily="34" charset="0"/>
              <a:buChar char="•"/>
            </a:pPr>
            <a:r>
              <a:rPr lang="ru-RU" dirty="0" err="1"/>
              <a:t>cnt_activation</a:t>
            </a:r>
            <a:r>
              <a:rPr lang="ru-RU" dirty="0"/>
              <a:t> - число активированных предложений за последние 3 месяца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err="1"/>
              <a:t>cnt_view</a:t>
            </a:r>
            <a:r>
              <a:rPr lang="ru-RU" dirty="0"/>
              <a:t> - число просмотров предложений с </a:t>
            </a:r>
            <a:r>
              <a:rPr lang="ru-RU" dirty="0" err="1"/>
              <a:t>кэшбэком</a:t>
            </a:r>
            <a:r>
              <a:rPr lang="ru-RU" dirty="0"/>
              <a:t> за последние 3 месяца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Проверка проведённого анализа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pic>
        <p:nvPicPr>
          <p:cNvPr id="4" name="Рисунок 3" descr="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071552"/>
            <a:ext cx="5789934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Проверка проведённого анализа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pic>
        <p:nvPicPr>
          <p:cNvPr id="4" name="Рисунок 3" descr="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142990"/>
            <a:ext cx="5591827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Проверка проведённого анализа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pic>
        <p:nvPicPr>
          <p:cNvPr id="5" name="Рисунок 4" descr="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000114"/>
            <a:ext cx="4054008" cy="36958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Множественный регрессионный анализ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pic>
        <p:nvPicPr>
          <p:cNvPr id="5" name="Рисунок 4" descr="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1071552"/>
            <a:ext cx="4813259" cy="358180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Множественный регрессионный анализ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pic>
        <p:nvPicPr>
          <p:cNvPr id="4" name="Рисунок 3" descr="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00180"/>
            <a:ext cx="8005853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>
            <a:spLocks noGrp="1"/>
          </p:cNvSpPr>
          <p:nvPr>
            <p:ph type="title"/>
          </p:nvPr>
        </p:nvSpPr>
        <p:spPr>
          <a:xfrm>
            <a:off x="500034" y="1714494"/>
            <a:ext cx="4429156" cy="178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73730" name="AutoShape 2" descr="blob:https://web.telegram.org/1e3201a1-4b25-4c01-99d9-5dcf8a617ba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3732" name="AutoShape 4" descr="blob:https://web.telegram.org/1e3201a1-4b25-4c01-99d9-5dcf8a617ba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3734" name="AutoShape 6" descr="blob:https://web.telegram.org/1e3201a1-4b25-4c01-99d9-5dcf8a617ba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photo_5307625777744963135_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714362"/>
            <a:ext cx="3390448" cy="3725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83970" name="AutoShape 2" descr="data:image/png;base64,iVBORw0KGgoAAAANSUhEUgAAApwAAAI8CAYAAABcV3tLAAAAOXRFWHRTb2Z0d2FyZQBNYXRwbG90bGliIHZlcnNpb24zLjkuMiwgaHR0cHM6Ly9tYXRwbG90bGliLm9yZy8hTgPZAAAACXBIWXMAAA9hAAAPYQGoP6dpAAEAAElEQVR4nOzddVhU2RvA8e/A0Io0YgfYLXasuSbG6rrq2mvn2t1rJ7Zrt6trdyd2gAEqjQkiYdHD7w90dHRQlEHWn+/nee7zwL3nnPuembnDuScuisTExESEEEIIIYRII3rpHYAQQgghhPj/Jg1OIYQQQgiRpqTBKYQQQggh0pQ0OIUQQgghRJqSBqcQQgghhEhT0uAUQgghhBBpShqcQgghhBAiTUmDUwghhBBCpClpcAohhBBCiDQlDU4hhBBCCJGmpMEphBBCCPGDOH36NC4uLmTJkgWFQsHOnTs/m+fkyZOUKlUKIyMjHB0dWb169RefVxqcQgghhBA/iFevXlG8eHEWLlyYovT+/v40aNCA6tWr4+7uzp9//knnzp05dOjQF51XkZiYmPg1AQshhBBCiO+XQqFgx44dNGnSJNk0Q4cOZd++fdy6dUu9r2XLlkRERHDw4MEUn0t6OIUQQgghvmMxMTE8f/5cY4uJidFJ2efPn6dWrVoa++rUqcP58+e/qBylTqIR4jsQF+qX3iHoRMy0gekdQqpZuF5K7xB0wskia3qHkGrZjazSOwSd6Bdrmd4h6IQhqvQOIdXOG/9/NC3GBG5I83Po6u/SlAVrGT9+vMa+sWPHMm7cuFSX/eTJE+zt7TX22dvb8/z5c6KiojAxMUlROf8fnwohhBBCiB/U8OHDGTBggMY+IyOjdIpGO2lwCiGEEEKkB1WCTooxMjJKswZm5syZCQ4O1tgXHByMubl5ins3QRqcQgghhBDpI/G/P4WiQoUK7N+/X2PfkSNHqFChwheVI4uGhBBCCCF+EC9fvsTd3R13d3cg6bFH7u7uBAUFAUnD8+3atVOn7969O35+fgwZMoQ7d+6waNEitmzZQv/+/b/ovNLDKYQQQgiRHlTfvofzypUrVK9eXf3727mf7du3Z/Xq1Tx+/Fjd+ATInTs3+/bto3///ri6upItWzaWL19OnTp1vui80uAUQgghhEgHiekwpF6tWjU+9Qh2bf9FqFq1aly/fj1V55UhdSGEEEIIkaakh1MIIYQQIj2kw5B6epEGpxBCCCFEevgOVqnrigypCyGEEEKINCU9nEIIIYQQ6UFHD37/HkiDUwghhBAiPfxAQ+rS4BRCCCGESA8/0KIhmcMphBBCCCHSlPRwCiGEEEKkg/R48Ht6kQanEEIIIUR6kCH1LxcQEIBCoVD/M/jvWWrrsnr1aiwsLHQa04/s5MmTKBQKIiIi0jsUIYQQQnwFmcP5HahWrRp//vlnitM/e/aMunXrkiVLFoyMjMiePTu9e/fm+fPnaRekjnxpXf8LrrjfpNeQsVRv9DtFKtXj2Olz6R2SBoOK9TAdvhSzyf9g0mcaetmdPp3B2BTDpl0xHb0CsylbMB2yEP0Cpd4dNzLGsFEnTEcsxWzyZkx6TUEvm2PaVuKNcWMHcT/wGi8ifTh0YDOOjrk/m6dH9/b43LvAy+e+nDu7hzLOJdTHcubMRnzsQ61bs2YNUx1v607NOXplJ+5BZ9h8YCVFSxb6ZPo6LjXZ57YF96Az7Dq5kao1KyabduyMYXiFXKJd15bqfWUqlsIr5JLWrUiJgqmuz1su7V1Ye24Ne713M2/3XPKXyJds2pz5cjJ66SjWnlvD4fsHafpHk4/StOz1G/P3zmOn13a2XN/MuOVjyJYnm87iTamcHWtT/fI86gauoeKBiWQqmTdF+RyaVKBB8CZKrx6QxhF+LFvHn6l8eT41AtdR9sBfmKcwZvsmFakd/A/FVw9S71Mo9XEc1ZryJ2dQw38NVT0WU3h+L4zsLdMqfACc29Wm79m5jLi7ij92jidL8TzJpi3Zsjodto5m8I2/GXzjb9psGP5RegNTI+pOaM+fF+Yz/O4qehydTunfa6ZpHb5aoko323fgh2twJiYmEh8fn95hpCk9PT0aN27M7t27uXfvHqtXr+bo0aN07949vUP7vxQVFU1+xzyMHNgzvUP5iLJ4JQxdOhJ75B9ezx2I6lEAJp3HoDDLpD2DvhKTruPQs7Qlet0MXk/vRfS/i0iMDFMnMWreC32n4kRvcuX1rD9JuOeOSddxKMyt0rQugwf1pHevTvTsPYyKlV149fo1+/duwMjIKNk8v/7aiJkzxjLxr9mUKVcXjxue7N+3AVtbawDu339E1uwlNLZx42fw4sVLDh48nqp46zWuxdDxf7Jw5nKa1WrH3dveLPtnHlY22v94lyhTlJlLJ7Jt425+qdmWYwdOMX/NDJwKfPzHt1b9ahQvXYTgxyEa+90v36BKkXoa29Z1O7kf+JBb7l6pqs9bP7lUpdvoLqyfu56e9Xvj5+nH5HWTsLDW/pkyMjHiSdATVk5dybPgMK1pipYvyu41e+jXuD/DWg9HX6lkyoZJGJsk/97qmkPj8hQc3xbvWds4W3sEL24HUm7zMAxtzD+ZzyS7DQXH/s6z87p5fb+EfeMK5B/fDr9Z27hYexgvbgdSavMIDD4Ts3F2W/KNbUP4BzHrmxhiXiw3/rO3caHWMDw6zcbM0YESawenWR0KNSzPz6N+55Trdv5uOIonXkH8vm4Yptba65CrQkFu7T7P2paTWNl0LM8fPaPNumFkfK9R/PPoNjj+VIwdfy5iUc3BXFxxgHoT2pOvVimtZaYrVYJutu/AFzc4VSoV06dPx9HRESMjI3LkyMGkSZPUx+/cuUPFihUxNjamSJEinDp1KkXlvh02PXToECVLlsTExIQaNWoQEhLCgQMHKFiwIObm5rRu3ZrXr19rxDNlyhRy586NiYkJxYsX599///2o3AMHDlC6dGmMjIw4e/bsZ+sB4OfnR/Xq1TE1NaV48eKcP3/+S18uAHx9fWncuDH29vZkyJCBMmXKcPToUY00ixYtwsnJCWNjY+zt7WnevDkAHTp04NSpU7i6uqJQKFAoFAQEBHzyfJaWlvTo0QNnZ2dy5sxJzZo16dmzJ2fOnElRvOPGjaNEiRKsXLmSHDlykCFDBnr27ElCQgLTp08nc+bM2NnZffR6BQUF0bhxYzJkyIC5uTktWrQgODj4o3LXrVtHrly5yJQpEy1btuTFixcpquvVq1dxdnbG1NSUihUrcvfu3RTVJ61VqVCGvl3bU+unSukdykcMqjYi7uIR4q8cJzHkATHbl5AYF4OyrPa7fWWZmihMMxK9eiqqgDskhj9F5Xcb1eOANwkMURatQOy+taj8PUl89oTYI/+gevYEgwp107Qufft0ZvIUV/bsOczNm1506NiPLFnsady4TrJ5+vfrwvIVG1mzdgteXt707DWM16+j6NghqVdQpVIRHPxUY2vcuB5b/93Dq1evky03Jdp3b83W9TvZsXkvvvf8GTd4KtFR0fzSykVr+nZdWnL2+AVWLlyPn3cA86YtxevGHVr/0UIjnV1mW0ZOHsiQHmOIj9O8eY6Liyc05Jl6iwiLoEbdquzYtCdVdXlfsy6/cGDTQQ5vOUKQdxCuw+cTEx1Dnd+0vw/3PO6xbNJyTu4+RVxsnNY0I9uO4sjWIwTeC8TPy5+ZA2Zhn80ep2Kf6Y3XodzdG3B//XEebD7Fy3sPuTl4BQlRsWRvVS35THoKSizqjfeMf3kdGJJ8ujSSs3sDHqw/xqPNJ3l17yFeg5eTEBVL1lbVk8+kp6Dooj74zthKVGCwxqH4F1FcazGJ4N0XeO37mMir3twZvgrzEnkxzmqdJnWo0Lke1zafwGPraUK9H7JvxEriomIo2eInrel39FvElXVHCfYM5JnvY/YMXYZCT4/clQqr02Qv7YTHtjMEXvAi8kEo1zad4IlXEFlLpKz3V6SNL25wDh8+nKlTpzJ69Gg8PT3ZuHEj9vb26uODBw9m4MCBXL9+nQoVKuDi4sKzZ89SXP64ceNYsGAB586d4/79+7Ro0YK5c+eyceNG9u3bx+HDh5k/f746/ZQpU1i7di1Llizh9u3b9O/fnzZt2nzU0B02bBhTp07Fy8uLYsWKfbYeACNHjmTQoEG4u7uTL18+WrVq9VW9oy9fvqR+/focO3aM69evU7duXVxcXAgKCgLgypUr9O3blwkTJnD37l0OHjxI1apVAXB1daVChQp06dKFx48f8/jxY7Jnz/5F53/06BHbt2/np5+0X8Da+Pr6cuDAAQ4ePMimTZtYsWIFDRo04MGDB5w6dYpp06YxatQoLl68CCT94W7cuDFhYWGcOnWKI0eO4Ofnx2+//fZRuTt37mTv3r3s3buXU6dOMXXq1BTVdeTIkcyaNYsrV66gVCrp1KnTF70OPxx9JXpZ85Lg7fFuX2IiCd430M+ZX2sWZaEyJATexahpV0zHrMJkoCsGNZqB4s1Xhb4eCn19iI/VzBgXi35u3Q3Zfih37hw4ONhz7PhZ9b7nz19w6dJ1ypcrrTWPgYEBpUoV49jxdzdaiYmJHDt+lvLltecpVbIoJUsUYdWqzamK18BASeHiBTh/+rLGuc+fvkwJ56Ja8xR3Lsr505c09p09eUEjvUKhYNrC8axcuB6fu36fjaN63apYWGVi+6a9X1kTTUoDJU5Fnbh+9rp6X2JiItfPXKdgad29/2bmpgC8iHihszI/RWGgT6ZiuQk9c+vdzsREQk/fwsI5+Uav08BmxIY+5/7Gk2kf5AcUBvpkLJaHsDM33+1MTCTs9E0yfSLmPAObExsayaONJ1J0HqW5KYkqFXGRqbsB00bPQB+HornxP6v5uvufvUW2Uim72TAwMULPQJ+oiFfqffevepOvVil1r2euCoWwzp0Z39M3kysm/fxAQ+pftEr9xYsXuLq6smDBAtq3bw9A3rx5qVy5sronqnfv3jRr1gyAxYsXc/DgQVasWMGQIUNSdI6//vqLSpWSeor++OMPhg8fjq+vL3nyJA0rNW/enBMnTjB06FBiYmKYPHkyR48epUKFCgDkyZOHs2fPsnTpUo0G1oQJE6hdu/Zn6/G+QYMG0aBBAwDGjx9P4cKF8fHxoUCBAl/yslG8eHGKFy+u/n3ixIns2LGD3bt307t3b4KCgjAzM6Nhw4ZkzJiRnDlzUrJkSQAyZcqEoaEhpqamZM6c+YvO26pVK3bt2kVUVBQuLi4sX748xXlVKhUrV64kY8aMFCpUiOrVq3P37l3279+Pnp4e+fPnZ9q0aZw4cYJy5cpx7Ngxbt68ib+/v7qRuHbtWgoXLszly5cpU6aMutzVq1eTMWNGANq2bcuxY8eYNGnSZ+s6adIk9Xs6bNgwGjRoQHR0NMbGxl/0uvwoFGYZUejrk/gyUmN/4ssI9Oyyas2jZ22PwrIo8ddPE71iIno2Dhg17Qb6+sQd2QIx0SQE3MGwVguiQx6Q+CISZckq6OXMR2LokzSrS2Z7OwCCg59q7A8OCSVzZjuteWxsrFAqlYQEh2rsDwl5SoH82ns6OnZshafXPc5fuJKqeC2sLFAqlTx7qjmE/OxpGLkdc2qP186aUC3pbezeTVXo3KcdCQnxrFv2T4riaN66EW4nLnw09P61zK3M0VfqE/40QmN/eGgE2R2/7EY4OQqFgu5ju3Pr0m0C7gbqpMzPMbQyR0+pT8xTzWsl5mkkZk5ZtOaxLJuf7K2rcabm8G8R4kfexhz7Qcyxn4jZomx+srauzoWaQ1N0Dj0jA5xGtebJjnMkvIxKdcwfMrXMiJ5Sn1ehmnV4Ffocm7za6/ChmsNb8iI4HD+3d43Wg2PX0HDKH/S/tICEuHgSVYnsHbacoEt3dBq/Tsgqde28vLyIiYmhZs3kJ9++bfgBKJVKnJ2d8fJK+dyWYsWKqX+2t7fH1NRU3dh8uy8kJOnL08fHh9evX1O7dm0yZMig3tauXYuvr69Guc7Ozl9Ujw9jcXBwAFCf+0u8fPmSQYMGUbBgQSwsLMiQIQNeXl7qHs7atWuTM2dO8uTJQ9u2bdmwYYPGtIGvNWfOHK5du8auXbvw9fVlwICUT2jPlSuXulEISa97oUKF0NPT09j39vXw8vIie/bsGj2ShQoVwsLCQuP9/7BcBweHFL+mX/J+xMTE8Pz5c40tJiYmRef5oSn0SHwZScy/i1E99CPew43Y4/9iUP7dcGn0ZldAgdnolZhN2YJBpQbEu5+FxESdhdGqVVMiwu6pNwODtH+Cm7GxMa1aNkl172ZaKVSsAG27tmR4nwkpSm/vYEel6uX5d+PuNI5Mt3pP6kWu/LmY3GtKeoeSLH0zY0os7MnNgcuIC/s2vbCppW9mTJGFvfEc+HeKYlYo9Sm27E9QKPAakvLOim+pUg8XirhUYEvXOSTEvJuuUbbDz2Qt6cjmTjNZ1nAURyZtoN7EDhrD7uLb+6JvcRMTk7SKQ83AwED9s0Kh0Pj97T7VmzuCly9fArBv3z6yZtXssflwIYGZmZn655TW48NYAPW5v8SgQYM4cuQIM2fOxNHRERMTE5o3b05sbNKwZMaMGbl27RonT57k8OHDjBkzhnHjxnH58uVUPV4pc+bMZM6cmQIFCmBlZUWVKlUYPXq0urH2Kdpe90+9FymVmjK+5P2YMmUK48eP19g3anBfxgzp9yXhftcSX70gMSEBRQbNxRyKDBYkvojQnud5OImqeI0hGlXwA/TMrUBfCQnxJD57QtSSUWBghMLYlMQX4Rj9PhBVmO56OPfsOcylS++GbY2MDAGwt7flyZN3Nxn2dja4e9zWWkZoaBjx8fHY2dto7Lezs+XJBz2lAM2aNcDU1IR167emOv6IsAji4+OxttVcSGVta0VoiPYpRqEhz7DRmj6p19O5fAmsbSw5fv1dA1KpVDJkfD/adW1JLecmGnl/adWQiLBIThw8ner6vPU87DkJ8QlY2lpo7Le0sSDsaXiqy+81sSfla5ZjYPNBhD4J/XwGHYkNe44qPgEjW81rxcg2EzEhER+lN8tlj2kOO5zXvVtMo9BL+k6q93A9pyoOSPM5nW9jNvwgZsNkYjbJZY9JDjtKrHs32vg25poPN3KuYn/1nM63jU3jbLZcbTYhTXo3AV6Hv0AVn4CZjWYdzGzMeflBz+2HKnStT6UeLqz7fQohd+6r9yuNDKgx+De2dJuD93F3AELu3Me+UE4qdG2Av5v274t0850Mh+vCF/VwOjk5YWJiwrFjx5JNc+HCBfXP8fHxXL16lYIF02ZuV6FChTAyMiIoKAhHR0eN7VPzHFNSD11yc3OjQ4cONG3alKJFi5I5c+aPFv4olUpq1arF9OnTuXHjBgEBARw/nrRK1tDQkISE1K1Ce9swS6tevoIFC3L//n3u33934Xt6ehIREUGhQp9+FMz7dFFXSJprHBkZqbEN7feDrdJPiEf10Bd9x3c9wygU6DsWJSFQ+4KrhAAv9Kwd4E2DHkDPNguqyDBI+GD+clwMiS/CwcQMZf6SxN++hK68fPkKX98A9ebpeY/Hj4OpUf3dtJeMGTNQtmxJLly8qrWMuLg4rl27oZFHoVBQo3plLlz4OE+nDi3Zs/cIoaHaV1J/ibi4eG573KF8lTIa5y5fxRn3K9rnkXlcuamRHqDiT+XU6XdvPUCTaq35pUYb9Rb8OISVC9fT+be+H5XXtJULu7buJz5edytY4+Pi8b7pTYlKJTTqVaJyCbyupm6Vdq+JPalUtyKDfxvKk/vBn8+gQ4lxCUTe8MemSpF3OxUKrKsUJuKK90fpX/o84tRPgzlTc5h6Cz50lWdunpypOYyoRylft5CamF/c8MOqyntzghUKrKoUIVJLzK99HnHup0FcqDlUvT09dJUwt9tcqDmU6EdJDfy3jU3TPA5c/XUiceEv06wOqrgEHt/01+x5VCjIXakID659XIe3KnZrSJU+TdnQfjqPb/prHNMzUKJvqCRRpTnikpigQqH3H3wwj0qlm+078EU9nMbGxgwdOpQhQ4ZgaGhIpUqVePr0Kbdv31YPTy9cuBAnJycKFizInDlzCA8PT7PFHRkzZmTQoEH0798flUpF5cqViYyMxM3NDXNzc/X8zC+pxx9//KHzOJ2cnNi+fTsuLi4oFApGjx6t0TO3d+9e/Pz8qFq1KpaWluzfvx+VSkX+/EkLO3LlysXFixcJCAggQ4YMWFlZaQxtf2j//v0EBwdTpkwZMmTIwO3btxk8eDCVKlUiV65cOq8fQK1atShatCi///47c+fOJT4+np49e/LTTz9pTGf4HG11/RpGRkYf9XLHxaZNj8nr11EEPXik/v3ho2Du3PMlk3lGHJKZX/itxJ3ejdFvfVE98CXhvjeGVRqiMDQm/nLSzZZRy74kRoYRe2B9UvrzBzGoVB/DRn8Q57YfPRsHDGo0I+7sPnWZ+vlKgEKBKuQhejYOGDZsjyrkAfGXU/cYoc+ZN385I4b3xdvHj4CA+4wfN5hHj4LZteuQOs3hg/+wc9cBFi1eDcAc12WsWjGHq9ducPnydfr26YKZmQmr12jOgcybNxdVqpTHpVFbncW7ZslGpswfyy0PL25eu027bi0xMTVhx+akBTxTF4wj+HEIcyYtAmDtss2s3bmUDj1ac+qIG/Wb/kzh4gUZO3AyABHhkUSEa/b6xL9ZlR7gG6Sxv3yVMmTPmZV/1+/SWX3e2rZsO4NnD8L7hjd33O/yyx9NMTYx5tCWwwAMnjOIZ0+esXLaKiBpoVEOpxwAGBgqsclsQ55CeYh+HcWjgMcA9JnUi+qNqzO283iiXkVhaZu02OPVi1fERsdqiUL3/Jfso/i8HkS4+xF53YdcXeuhNDXi/uakBajF5/cg+kk4dydtRhUTx8s7DzTyv11U8+H+tBS4ZB+F5/Xkubsvz6/7kqNrffRNjXi0+SQAhef3IuZJGD6TNqGKiePVez2BAPGRSQtt3u5XKPUptqI/5kVzc73NdBR6euoe1LiIlyTG6f7xO+eXH6DJrG48uuHPIw9fynWqi4GpEe5bk173xrO78+JJOMenJ12zFbs3pNqA5mzvt5CIB08xexNf7Kto4l7HEPsyioDzntQa0Yq46FgiH4aSs1xBijWrwuGJ63Uef2olJn4fjzTShS+eGDV69GiUSiVjxozh0aNHODg4aDzfcerUqUydOhV3d3ccHR3ZvXs3NjY2nygxdSZOnIitrS1TpkzBz88PCwsLSpUqxYgRI1JVD12aPXs2nTp1omLFitjY2DB06FCNh7BbWFiwfft2xo0bR3R0NE5OTmzatInChZPu+gYNGkT79u0pVKgQUVFR+Pv7f7LhaGJiwrJly+jfvz8xMTFkz56dX375hWHDhqVJ/SCpl2PXrl306dOHqlWroqenR926dTWeKJAS2ur6X3frjjed+rybhD99/t8ANK5Xi0mjBqZXWADEe7ihMDPHsE5LFBktUT3yJ2r5BPVCIj0LW1Tvzb1MjHxG1PIJGLl0xGDAHBKfhxF3di9xJ3ao0yiMTTGs3xZFJmsSX78g/uYFYg9uSPNnwc2YuQgzM1OWLJqOhYU5bm6XaeDSRqPXPk+enNjYvLtJ2bp1N7Y2VowbM4jMmW3x8LhNg4ZtCAnRvPno2KElDx485vCRlD3GLSUO7DqKpbUlfYd0xcbOGq9b9+jasp96IZFDVnuNG0/3yzcZ3H00/YZ3p/+IngT63adP+8F43/n8avQPNWvdiGuXPPD30f2im1N7TpPJKhPtBrbF0tYSP08/RrYdRURoBAB2We1IfO8zZW1vzZJDi9S//9q9Ob92b47H+RsMbpE0vOvSLulRUbO2ztA414wBsziy9YjO66DN410XMLQ2J9+Q5hjZWfD8diCXWk1VL8oxyWrzUa9ZegvedR5Da3PyDmmBkZ0FL24HcK3VFHXMxlmtv6j3y8jBCru6Sb3sFU5M1zh2pel4ws956i74Nzz3XsDMOiPVBjQng20mgj0D2dhuGq9Ck/5GZspirfG6O7ephdLIgBZL/tQo59ScbZyaux2AbX0WUHPIbzR17YmJRQYiH4RyYsYWrq7/NqOaQjtFYqIOZ/oL8R8WF/rlf7j/i2KmpW8jVhcsXHU3/J6enCy0r/b/nmQ3StsH9n8r/WLT9r/hfCuGfB/Do59y3jjtF/l9C2MCN6T5OaLddfPIMuMSqf/PaGnt/+NTIYQQQgjxvflO5l/qwjebQdu9e3eNRxe9v31v/3KxXr16ydZl8uTJaX7+1L6WhQsXTjb/hg1pf0cnhBBCiB/LNxtSDwkJ0Zi3+D5zc3Ps7NJ3ccWXePjwIVFR2h8TYWVl9dULXVIqta9lYGAgcXHa/8Wcvb29xnMy/5/IkPp/hwyp/3fIkPp/iwyp/3d8kyH1qzt1Uo5x6SY6KSctfbNPhZ2d3XfVqPyUD5/5+a2l9rXMmVP7fzoRQgghxDeUxost/0v+gw+lEkIIIYQQ/0/+P/q9hRBCCCG+Nz/QfxqSBqcQQgghRHqQVepCCCGEEELohvRwCiGEEEKkBxlSF0IIIYQQaeoHGlKXBqcQQgghRHr4gRqcModTCCGEEEKkKenhFEIIIYRIB4mJP86D36XBKYQQQgiRHmRIXQghhBBCCN2QHk4hhBBCiPQgj0USQgghhBBpSobUhRBCCCGE0A3p4RQ/jJhpA9M7BJ0wGjorvUNItULrfk/vEHSisJF9eoeQamGqmPQOQSei9P4/+k9UiekdQerFKv4PKvGtyJC6EEIIIYRIUzKkLoQQQgghhG5ID6cQQgghRHqQIXUhhBBCCJGmfqAhdWlwCiGEEEKkhx+owSlzOIUQQgghRJqSHk4hhBBCiPQgcziFEEIIIUSakiF1IYQQQgghdEN6OIUQQggh0oMMqQshhBBCiDQlQ+pCCCGEEELohvRwCiGEEEKkBxlSF0IIIYQQaUqG1IUQQgghhNCNb9rgDAgIQKFQ4O7u/lX5T548iUKhICIiQqdxaaNQKNi5c+dX5c2VKxdz587VaTw/smrVqvHnn3+mdxhCCCGEbqlUutm+AzKk/h938uRJqlevTnh4OBYWFinKs3jxYhYvXkxAQAAAhQsXZsyYMdSrVy/tAtWBr6lrWjKoWA+Dn5qgyGiB6nEAMTuXo7rvnXwGY1MM67VBWaQcCtOMJIY/JWb3ChLuXEs6bmSMYZ3WScczZEL10J+YXStQPfD5NhX6hCvuN1m18V887/jw9FkYrlNGU7NqxXSL57eOzejQ83dsbK245+nDlJGzuXXdM9n0tV1q0HtIV7Jkz0yQ/wPm/LWQs8fOq49PdB1F498aaORxO36BHq37q38vWDQff47qReESBVElqDi67wQzxs4j6nWUzupVu109XLo2JZOtBUFeAaweuwxfD+2fqWxO2Wk+sDV5iuTFNrsda8ev4MDKPRppFHp6NO/fkspNf8LC1oLw4HBO/XucHfO26CxmbVzaN6R5t+ZY2Vri5+XHojGLuet+T2vanPly0G5gWxyLOpE5uz1Lxi1lx4qdGmkatm1Ag7YNsM9mD0DgvUA2zN3IlZNX0qwOeTvUJl/PBhjbZiLSM4jrI9cQ7u6nNW2W+s4U6NuYDLns0TPQ56VfMPeW7ifo37PqNPqmRhQd2ZIsdZ0xsszAq/tP8VlxCL+1x9KsDtrk6libvD1dMLLNxHPPIG6NXE3Edd/P5svSuAKll/blyYHLXO44+xtEqqlc29pU7taQDLaZeOIVxN6xa3jooT1u55bVKfFLFezzZwfg0U1/Ds/4RyP9XwEbteY9OHkjZ//eq/sKfK3ExPSO4JuRIfX/Q9myZWPq1KlcvXqVK1euUKNGDRo3bszt27fTO7TvhrJ4JQxdOhJ75B9ezx2I6lEAJp3HoDDLpD2DvhKTruPQs7Qlet0MXk/vRfS/i0iMDFMnMWreC32n4kRvcuX1rD9JuOeOSddxKMytvlGtkhcVFU1+xzyMHNgzvUOhTuOaDB7XlyWzVvDbzx24e9ubJZvmYGVjqTV9ceeiTFs8nh2b9tCidnuOHziN66ppOBbIo5Hu7PHzVC/aQL0N6TFGfczW3oa/t8znfsAD2tTvTI/W/cmbPw9/zRuls3qVb1iJtqM6sc11MyMaDiDQK4Bh68Zibq39M2VoYkRI0BM2TVtLeEiY1jSNevxC7TZ1WT3mbwbW7MPGqWtw6daUOh0aaE2vCz+5VKXr6K5smLuBXvX74Ofpz6R1f5EpmXoYmRjzOOgJK6eu4lmw9no8fRzKyimr6F2/D30a9MXjnAfjVowhZ74caVKHbI3KU2zc73jO2s7ROqOI8AyiyqZhGFmba00fF/6KO667OOEyjiM1hhPwzymc53TFvlpRdZri49uQuXoxLvdexKGqg/FedoASk9rj8HOpNKmDNlkal6fQuLbcm7WN0z+P4PntQMptGoahjfZ6vWWS3YZCY3/n2XmvbxSppiINy1NvVBtOuG5nUYORPPEMosPaYZgl837kLl+IG7vPsaLVXyz9ZSyRj5/RYd0wMtq/+46YWqaHxrZ98FJUKhW3D1z6VtVKmXTs4Vy4cCG5cuXC2NiYcuXKcenSp1+buXPnkj9/fkxMTMiePTv9+/cnOjo6xedLkwanSqVi+vTpODo6YmRkRI4cOZg0aZL6+J07d6hYsSLGxsYUKVKEU6dOfVH5bm5uFCtWDGNjY8qXL8+tW7fUx549e0arVq3ImjUrpqamFC1alE2bNmnkr1atGn379mXIkCFYWVmROXNmxo0b98lzjh07FgcHB27cuPFFsQLMnj2bokWLYmZmRvbs2enZsycvX75UHw8MDMTFxQVLS0vMzMwoXLgw+/fvJyAggOrVqwNgaWmJQqGgQ4cOnz2fi4sL9evXx8nJiXz58jFp0iQyZMjAhQsXUhSvQqFg6dKlNGzYEFNTUwoWLMj58+fx8fGhWrVqmJmZUbFiRXx9Ne8+Fy9eTN68eTE0NCR//vysW7fuo3KXL19O06ZNMTU1xcnJid27dwN8tq4qleqL3q/UMqjaiLiLR4i/cpzEkAfEbF9CYlwMyrI1taZXlqmJwjQj0aunogq4Q2L4U1R+t1E9DniTwBBl0QrE7luLyt+TxGdPiD3yD6pnTzCoUDdN65ISVSqUoW/X9tT6qVJ6h0K7bq3YtmE3uzbvw+9eABOHTCcqKoYmLRtqTf97lxa4nbjI6kUb8PcOZOH0v/G6eZeWHZtrpIuNieXZ0zD19iLyhfpY1dqViI+PZ9KwmQT4BnHb3Yu/hkyndsMaZM+VTSf1atC5Mcc3H+bU1uM89H7AihGLiY2KoVoL7Z8pvxs+bJy8hvN7zhIfE681Tb7S+bly5BLXj18l9EEIl/af58YZdxxLOOkkZm1+6dKUg5sOcHjLEYK8g5g3fD4x0THU+e1nrenvedxj+aQVnNp9irjYOK1pLh69yOUTl3kU8IiH/g9ZPX0N0a+jKVCyQJrUIV+3evhvOEHgP6d5ce8h14asJCEqhlytftKa/ul5Lx4duMIL70e8CgzBZ/khIr2CsCmbX53G2tmJwK1neHrei9cPQvFff4JIzyCsSuZNkzpok6dbA4I2HOf+5lO8vPeQG0NWkBAVS46W1ZLPpKeg1MLe3J3xL6+DQr5ZrO+r1Lk+Vzaf4NrWUzz1ecjukSuIi4qhdAvt78fWPxdyaf1RnngGEur7iB1D/0ahUJC3UhF1mpdPIzW2ArVL43/ek/D76VPH/5p//vmHAQMGMHbsWK5du0bx4sWpU6cOISHaX5+NGzcybNgwxo4di5eXFytWrOCff/5hxIgRKT5nmjQ4hw8fztSpUxk9ejSenp5s3LgRe3t79fHBgwczcOBArl+/ToUKFXBxceHZs2cpLn/w4MHMmjWLy5cvY2tri4uLC3FxSV9k0dHRlC5dmn379nHr1i26du1K27ZtP2q5r1mzBjMzMy5evMj06dOZMGECR44c+ehciYmJ9OnTh7Vr13LmzBmKFSv2xa+Hnp4e8+bN4/bt26xZs4bjx48zZMgQ9fFevXoRExPD6dOnuXnzJtOmTSNDhgxkz56dbdu2AXD37l0eP36Mq6vrF507ISGBzZs38+rVKypUqJDifBMnTqRdu3a4u7tToEABWrduTbdu3Rg+fDhXrlwhMTGR3r17q9Pv2LGDfv36MXDgQG7dukW3bt3o2LEjJ06c0Ch3/PjxtGjRghs3blC/fn1+//13wsLCPlvXlL5fOqGvRC9rXhK8Pd7tS0wkwfsG+jnza82iLFSGhMC7GDXtiumYVZgMdMWgRjNQvLnE9PVQ6OtDfKxmxrhY9HMXTJt6fIeUBkoKFsvPhdOX1fsSExO5eOYyxZ2LaM1TvHQRLr6XHuDcyYsfpXeuWIqTt/ax++xmRk0bTCbLd70nhkYGxMXGkfje8FZ0dAwAJct9+TX/IX0DJbmL5uXW2Xc3rImJidw664FTKe2fqZS4d/UuRSoWI3PuLADkKJiLAs4FcT95LdUxa6M0UOJU1IlrZ93V+xITE7l+xp1CpXXzOdbT0+OnRj9hZGKM17U7OinzfQoDfSyK5SbkzLuOChITCT5zC+vSKWuo21UuTMa8Djy98C6+Z1e8cfi5FMaZk3rZbCsWIkOezASfuqnT+JOjMNAnU7HchJ7WrFfomVtYOidfr3wDmxET+pz7m06mfZBa6Bvok6VIbnzd3sWdmJiIr9stspdK2fthYGKEvoGSqIiXWo+b2ZiTv3oJrv5zUhch61Y69XDOnj2bLl260LFjRwoVKsSSJUswNTVl5cqVWtOfO3eOSpUq0bp1a3LlysXPP/9Mq1atPtsr+j6dz+F88eIFrq6uLFiwgPbt2wOQN29eKleurJ5T2Lt3b5o1awYk9YodPHiQFStWaDTCPmXs2LHUrl0bSGqIZMuWjR07dtCiRQuyZs3KoEGD1Gn79OnDoUOH2LJlC2XLllXvL1asGGPHjgXAycmJBQsWcOzYMXW5APHx8bRp04br169z9uxZsmbN+lWvyfsLXnLlysVff/1F9+7dWbRoEQBBQUE0a9aMokWThmfy5Hk3FGhllTTcamdn90XzGm/evEmFChWIjo4mQ4YM7Nixg0KFCqU4f8eOHWnRogUAQ4cOpUKFCowePZo6deoA0K9fPzp27KhOP3PmTDp06EDPnklDsgMGDODChQvMnDlT3XMJ0KFDB1q1agXA5MmTmTdvHpcuXaJu3bqfrGtK3i9dUZhlRKGvT+LLSI39iS8j0LPT/hnQs7ZHYVmU+OuniV4xET0bB4yadgN9feKObIGYaBIC7mBYqwXRIQ9IfBGJsmQV9HLmIzH0ic7r8L2ytLJAqVTy7Knm0Ouzp2HkdsypNY+NnbXW9DZ21urf3Y5f4Ni+kzwMeky2XFnpO6I7izbOoW2DLqhUKi6dvcqgcf3o0PN31i/7BxNTE/4c1QMAWzubVNfL3DIj+kp9IkMjNPZHhkaSJe/X96DuXrQNkwwmzDq+AFWCCj19PbbM2IDbztOpjFg7cytz9JX6RDwN19gfHhpOdsfU9QTnKpCLuTtnY2hkSNSrKCZ0mUiQd1CqytTGyCojekp9op9qXt8xT59j7pgl2XzKjCY0vL4APUMliQkqrg9fTch7jTv3kWsoNeMPGl5fgCounkRVIlcHLyf0gu4bzdoYWpmjp9Qn5qN6RZIhmXpZlc1PjlbVOF1r+LcIUSvTN9fGy1DNuF8+jcQmb/Lvx/vqDGvFi+BwjUbr+0o2q0rMq2g8D13WejxdpcNzOGNjY7l69SrDh7973/X09KhVqxbnz5/XmqdixYqsX7+eS5cuUbZsWfz8/Ni/fz9t27ZN8Xl13uD08vIiJiaGmjW1DxMBGj1tSqUSZ2dnvLxSPnfk/fxWVlbkz59fnT8hIYHJkyezZcsWHj58SGxsLDExMZiammqU8WFPpYODw0ddyf3798fIyIgLFy5gY/P1f3SOHj3KlClTuHPnDs+fPyc+Pp7o6Ghev36Nqakpffv2pUePHhw+fJhatWrRrFmzr+pJfV/+/Plxd3cnMjKSf//9l/bt23Pq1KkUNzrfP//b3um3DeK3+6Kjo3n+/Dnm5uZ4eXnRtWtXjTIqVar0UY/s++WamZlhbm6ebBd+cvlA+/v1vpiYGGJiYjT2xcUnYKTU/+y5vopCj8SXkcT8uxgSVage+qHIZI3BT42TGpxA9GZXjH/tjdnolSQmJKB66Ee8+1n0s367Ibcf1cFdR9U/e9/x5Z6nDwcubaNMxVJcPHsF37v+jO47kUHj+9J3RHdUCSo2rthKaMgzVP/hBzOXb1iJyk1+YkHf2Ty4d5+chXLTbmwnwoPDOL3txOcL+A954PuAnnV7YZrRjCr1KzNozkAG/zokTRqdXyP+ZTRHao1AaWaMXeXCFBv3O68CQ3j6Zt6jY6efsS7liFu7mbx+EIpN+QKUnNyB6CfhhJz5782f1zczpuSCntwYtIzYsBefz/AfVbWHC0VdKrCi5UTiY7RP2SjdohoeO92SPf7/QNvfPCMjI4yMjD5KGxoaSkJCgsbIMyT9Xb9zR/sNUuvWrQkNDaVy5cokJiYSHx9P9+7d03dI3cTERNdFfpEZM2bg6urK0KFDOXHiBO7u7tSpU4fYWM2hTAMDA43fFQoFqg+6pWvXrs3Dhw85dOjQV8cTEBBAw4YNKVasGNu2bePq1assXLgQQB1T586d8fPzo23btty8eRNnZ2fmz5//1ecEMDQ0xNHRkdKlSzNlyhSKFy/+RcPx778+CoUi2X0fvmZfUu7bclJSxpfmmzJlCpkyZdLYZl3Uvor2Q4mvXpCYkIAig+YiCEUGCxJfRGjP8zwcVegjjbtVVfAD9MytQD/pvi7x2ROilozi5YiWvJ7Uhaj5Q0BPH1WY9HC+FR4WQXx8PNa2mguprG2tCA3RPu0mNOTZF6UHeBj0iLBn4WTP/a5Xbv+Ow9Qo1pBaJRpRpWBdFs9cjqW1BQ8CH6WiRkmeh78gIT6BTDYWGvsz2WT6qLfwS/w+ogO7Fm/j/J6z3L8byNkdJzmwYg+NejZLZcTaPQ97TkJ8Aha2mgu4LG0sCU9FPQDi4+J5FPAYn5s+rJq2Gn9PP5p0apyqMrWJCXuBKj4BY1vN69vI1pzokMhkcgGJibwKCCbydiDeS/fzcO8l8vdtBICesQFFhv+Gx7gNPD5ynUiv+/iuOsKDXRfI1yPtFnC9LzbsOar4BIw+qlcmYkIiPkpvlsse0xx2lFk7mAYP1tPgwXqy/VoF+zqlafBgPaY57b5J3K/fXBsZbDTjzmCbiZdPP477fZW6NKBKj0asbjuF4Dv3tabJWSY/tnmzcPWf/+gNmI6G1LX9zZsyZYrOwjx58iSTJ09m0aJFXLt2je3bt7Nv3z4mTpyY4jJ03uB0cnLCxMSEY8eSfxTE+4tX4uPjuXr1KgULpnz+z/v5w8PDuXfvnjq/m5sbjRs3pk2bNhQvXpw8efJw717KGhofatSoERs3bqRz585s3rz5q8q4evUqKpWKWbNmUb58efLly8ejRx//AcuePTvdu3dn+/btDBw4kGXLlgFJDUdI6rlNDZVK9dHdjy4VLFgQNzc3jX1ubm5fNIyvq7pC0jziyMhIjW1guXwpy5wQj+qhL/qO7/WqKhToOxYlIfCu9iwBXuhZO8CbhjiAnm0WVJFhkPDBgo+4GBJfhIOJGcr8JYm//R9bNZmO4uPi8bpxl3JVnNX7FAoF5So743FF+3CZx9VbGukBylctm2x6AHsHWywsMxEaHPrRsbDQcKJeR1GncS1iY2K5cCr1709CXDz+N30pUundZ0qhUFC4UjG8r2n/TKWEoYkhiSrNx6qoElTo6SmSyZE68XHxeN/0pmSlEup9CoWCEpVL4HlVtyucFXoKDIwMPp/wCyXGJRBxwx+7yoXfO5kCu8pFeHb1E489+5CeAn3DpJtJPaUSPUPlR4+4SVSpUOh9m4fBJMYlEHnDH5sq781dViiwqVyY8Csf1+ulzyNOVhvM6VrD1FvwoauEunlyutYwoh6lfF1FaiTEJfDolj95Kr57PxQKBXkqFub+teTfj8rdGlK9T1PWtJ/Go5v+yaYr/Vs1Ht7w44nXf6On/COJiTrZtP3Ne3/I/H02Njbo6+sTHByssT84OJjMmTNrzTN69Gjatm1L586dKVq0KE2bNmXy5MlMmTIlxR1POh9SNzY2ZujQoQwZMgRDQ0MqVarE06dPuX37tnqYfeHChTg5OVGwYEHmzJlDeHg4nTp1SvE5JkyYgLW1Nfb29owcORIbGxuaNGkCJDV4//33X86dO4elpSWzZ88mODj4ixo+72vatCnr1q2jbdu2KJVKmjdv/vlM73F0dCQuLo758+fj4uKCm5sbS5Ys0Ujz559/Uq9ePfLly0d4eDgnTpxQN6Bz5syJQqFg79691K9fHxMTEzJkyPDJcw4fPpx69eqRI0cOXrx4wcaNGzl58mSqemo/Z/DgwbRo0YKSJUtSq1Yt9uzZw/bt2zl69OjnM7/xNXVNjrahhJdfMJwed3o3Rr/1RfXAl4T73hhWaYjC0Jj4y0k3UkYt+5IYGUbsgfVJ6c8fxKBSfQwb/UGc2370bBwwqNGMuLP71GXq5ysBCgWqkIfo2Thg2LA9qpAHxF8+/lV11KXXr6MIevDuRujho2Du3PMlk3lGHDJ/m56Ot9Yu3cRfrqPx9LjDzeu3adOlJSamxuzcnPTsvEnzxxD8+CnzJi8GYMOyLazcsYh23Vtx+ug56jWpReHiBZgweCoAJqYm9Bj0B0f3niD06TOy58xG/9G9CPJ/gNvJi+rztuzUHI/LN3j9KoryP5VlwOjeuE5axIvn2hcifKl9y3fRY1Y//G744OPhTb1OLhiZGnNqa9JnqsfsfoQ/ecbm6UmfKX0DJdmckp4zqDRUYpnZipyFchP9KorgwKRe8WtHr9Ckd3OePXrK/Xv3yVU4N/U7N+LklrR79uP2ZTsYNHsg9254c9f9Lk3/aIKxiRGHtyQt4hs8ZyChT56xatrqpNgNlORwSnq8kYGhEuvM1uQplIfo11E8CngMQMehHbh88gpPH4ZgksGU6o2rUaxCMUa20d1jqd53b+kByrh2I9zDnzB3X5y61EVpakTA5qQnppSZ152oJ+HcmvwPAPn7NCLcw49XAcHoGRmQuUYJcjavzLVhqwCIfxnF03OeFB3dioSoWF49CMW2QkFyNq+Cx7j1aVIHbfyW7qOEaw8iPPyIuO5Dni710Dc1IuhNvUrM70H043DuTN6MKiaOF3ceaOSPe/4a4KP9ac1t+X6azerOo5t+PHD3peIf9TA0Nebq1qS4m83qwfPgMI5MT3o/qnR3oWb/5mzpt4CIB0/J8KZXN/ZVNLGv33WsGGUwoUj9chyYtOGb1ic9JDd8ro2hoSGlS5fm2LFj6raTSqXi2LFjGouB3/f69Wv0Prh50tdP+puamMJniabJg99Hjx6NUqlkzJgxPHr0CAcHB7p3764+PnXqVKZOnYq7uzuOjo7s3r37i+ZITp06lX79+uHt7U2JEiXYs2ePunds1KhR+Pn5UadOHUxNTenatStNmjQhMvITQyWf0bx5c1QqFW3btkVPT49ffvklxXmLFy/O7NmzmTZtGsOHD6dq1apMmTKFdu3aqdMkJCTQq1cvHjx4gLm5OXXr1mXOnDkAZM2alfHjxzNs2DA6duxIu3btWL169SfPGRISQrt27Xj8+DGZMmWiWLFiHDp0KE0W2LzVpEkTXF1dmTlzJv369SN37tysWrWKatWqpbiMr6lrWon3cENhZo5hnZYoMlqieuRP1PIJ6oVEeha2qN67yBIjnxG1fAJGLh0xGDCHxOdhxJ3dS9yJHeo0CmNTDOu3RZHJmsTXL4i/eYHYgxtAlfoe3dS6dcebTn2Gqn+fPv9vABrXq8WkUQO/aSyHdh3D0tqSnkM6Y2Nrzd3b3vRo1Z+w0KQh28xZ7TXuqD2u3GRYz7H0GdqVvsO7E+R/n34dh+JzJ+kh3iqVCqeCeWnUoh4ZzTMSEhzK+ZMXWTDtb43H9BQtWYiegzpjamaCv08gE4dMY++/B3VWrwt73TC3zkTzAa2wsLUk0NOfqe3GE/lmsYRNFluN3kpLeyumHpij/t2lW1NcujXF8/wtJrZMaoitHvs3LQb+TseJ3chkk4nw4HCObTzENte0e/D7qT2nyWSViXYD22Bpa4Wfpy8j244m4s2CKNusdhrXhrW9FYsPLVT//mv35vzavTke528wpEXSZ87CxoLBcwZhZWfF6xev8PfyZ2SbUVw7cz1N6vBg9wWMrDNSaEjzpAe/3w7kbOtpxIQ+B8A0q7XGe6E0NaLklI6YOliREB3LC59HXOq9mAe73422Xei+gKIjfqPswp4YWmTg1cNQbk3b8k0f/P5o1wUMrc3JP6Q5RrYWPL8dyMVWU4l98xkzyWoDqpQ1Dr6lW3svYGZlTs3+zclga8Fjr0DWtJ/Kqzfvh0VWaxLfm65Utk0tlEYGtF7SX6Oc43O3cXzuNvXvRV0qgELBjd3nvk1FvkY6/ZegAQMG0L59e5ydnSlbtixz587l1atX6sXA7dq1I2vWrOpheRcXF2bPnk3JkiUpV64cPj4+jB49GhcXF3XD83MUiSltmgrxnXs5uGl6h6ATRkNnpXcIqVa6yO/pHYJOFDay/3yi/7gwVdpNtfmWusSn/z9Q0AWj//AitZS6aJw2Uzq+teT+W5EuRa0Y9PlEKWDyx8wvzrNgwQJmzJjBkydPKFGiBPPmzaNcuXJA0vPKc+XKpe70iY+PZ9KkSaxbt46HDx+qH0k5adKkFD9BR/61pRBCCCHED6Z3797JDqGfPHlS43elUsnYsWPVjyf8Gv+pf23ZvXt3MmTIoHV7f0g+PZ05cybZGL92vuGXCAoK+uT5g4I+PTF6w4YNyeYtXLjwJ/MKIYQQQocSVbrZvgP/qR7OCRMmaDy0/X3m5p/+X7DfirOzM+7u7ul2/ixZsnzy/FmyfPpBuY0aNVJ3mX/ow0cPCSGEECLtfPiUif9n/6kGp52dHXZ233ZF7JcyMTHB0dEx3c6vVCpTdf6MGTOSMWNGHUYkhBBCiK+STouG0sN/akhdCCGEEEL8//lP9XAKIYQQQvwwvpP5l7ogDU4hhBBCiPTwA83hlCF1IYQQQgiRpqSHUwghhBAiPfxAi4akwSmEEEIIkR5+oAanDKkLIYQQQog0JT2cQgghhBDpIfHHWTQkDU4hhBBCiPTwAw2pS4NTCCGEECI9yGORhBBCCCGE0A3p4RRCCCGESA/yn4aEEEIIIUSakiF1IYQQQgghdEN6OMUPw8L1UnqHoBOF1v2e3iGk2tVbG9I7BJ140aVjeoeQaoVOhKR3CDox0TgyvUPQCX3F998PlF1lkd4hfDcSZZW6EEIIIYRIUzKkLoQQQgghhG5ID6cQQgghRHqQVepCCCGEECJNyZC6EEIIIYQQuiE9nEIIIYQQ6UFWqQshhBBCiDT1Aw2pS4NTCCGEECI9/ECLhmQOpxBCCCGESFPSwymEEEIIkR5kSF0IIYQQQqSlH+lfW8qQuhBCCCGESFPSwymEEEIIkR5kSF0IIYQQQqSpH6jBKUPqQgghhBAiTUmD842AgAAUCgXu7u7pHUqqpbYuq1evxsLCItVxPHnyhNq1a2NmZqaT8oQQQoj/K4kq3WzfAWlwijQzZ84cHj9+jLu7O/fu3UvvcL7auLGDuB94jReRPhw6sBlHx9yfzdOje3t87l3g5XNfzp3dQxnnEupjOXNmIz72odatWbOGqYr1t47NOHB5O5cDTrJh/3KKlCz0yfS1XWqw68xmLgecZNuJ9VSuWUHj+ETXUdx4cl5jW7xxjkaagkXzsfQfV87ePcxpz4OMmTEUE1OTVNXja11xv0mvIWOp3uh3ilSqx7HT59IljuQY1WtCpqWbsfznMObTFqPvVOCT6RWmGTDt+icWK7ZjueUImRaux6BUOfVxZaFiZBgxBYsV27DacQqDspV1EueQEX3wuHMa/8fX2bJzJbnz5Pxsno6dW3P5xlECnriz/+hmSpYqqnHcyMiQKTNG4+l3Ht8HV1i+1hUbW2utZVlaWnDt9gmeRHhhnimjen/Z8qXYfXADnn7n8X98nTOX9tG1Z/sU1em3jr+w//I2LgWcYP3+ZRQpWfCT6Wu7VGfnmU1cCjjBvyfWfXRtAOR2yonrmmmcvXeYC37H2HBwBZmz2quPN2vTmOXbF+DmfQSPJ+fIaJ4hRbEmp0WHX9h7aSvn/Y+xZt/fFC7x6TrUalidbWc2cN7/GP8cX0OlGuW11mHO6qmcunsQN98jrDuwTKMO1rZWTJw/isMeu3DzPcKGwyuo0eCnVNXjQ/XbNeBvtxVsvbedGbtm4VQ8X7Jps+fLwdAlw/nbbQW7gvbi8kejj9K07N+aXUF7NbaFxxfrNGadUSXqZvsOSIPzO5OYmEh8fHx6h5Eivr6+lC5dGicnJ+zs7L6qjNjYWB1H9WUGD+pJ716d6Nl7GBUru/Dq9Wv2792AkZFRsnl+/bURM2eMZeJfsylTri4eNzzZv28Dtm/+uN6//4is2UtobOPGz+DFi5ccPHj8q2Ot07gmg8f1ZcmsFfz2cwfu3vZmyaY5WNlYak1f3Lko0xaPZ8emPbSo3Z7jB07jumoajgXyaKQ7e/w81Ys2UG9DeoxRH7O1t+HvLfO5H/CANvU706N1f/Lmz8Nf80Z9dT1SIyoqmvyOeRg5sGe6nP9TDCtVx7RjL6L+WUPkwC7EB/iSccxMFJkstGdQKsk4bhZ6tpl5OWMMkb3a8mrRDFRhoeokCmMTEgJ8ePX3XJ3F2btfZ/7o1oYhA8ZRv9ZvvH79ms3bl2FkZJhsnsZN6zFu0lBmTVvIzz814/atu2zavgwbGyt1mgmTh1O7bjW6dPiTpg3akTmzHSvXzdNa3uwFE/G6/fFN6uvXUaxctoGm9dtStVwD5s5cwrCRfWnT/tdP1qlO45oMGteXpbNW0vLnjty97cPiT14bRZj65tr4rXYHThw4zdxVUzWujWw5s7J61xL8fQLp/Etvmldvx9+zVxEb8+47y9jEiHPHL7LCde0n40uJnxvVYMC43vw9axWt6/yBt6cPCzfNxtLaQmv6Ys5FmLx4LLs27qX1z504efAMs1dNIW/+dzfM2XJmYcXORQT4BNK1WR9+q9GeZXNWExMdo04zYf4ocubNQf/2w2hRvT3H959m2tIJ5C/ilOo6AVR2qUKn0Z35Z+4mBjToh7+XP+PWTyCTdSat6Y2MjQgOesK6qWsICwlLttzAu4G0L91GvQ1rNlQn8Yqv98M1OFUqFdOnT8fR0REjIyNy5MjBpEmT1Mfv3LlDxYoVMTY2pkiRIpw6dSpF5Z48eRKFQsGhQ4coWbIkJiYm1KhRg5CQEA4cOEDBggUxNzendevWvH79WiOeKVOmkDt3bkxMTChevDj//vvvR+UeOHCA0qVLY2RkxNmzZz9bDwA/Pz+qV6+OqakpxYsX5/z581/0Wu3cuRMnJyeMjY2pU6cO9+/f1zi+a9cuSpUqhbGxMXny5GH8+PHqxnCuXLnYtm0ba9euRaFQ0KFDBwCCgoJo3LgxGTJkwNzcnBYtWhAcHKwuc9y4cZQoUYLly5eTO3dujI2NAYiIiKBz587Y2tpibm5OjRo18PDw+KL6fI2+fTozeYore/Yc5uZNLzp07EeWLPY0blwn2Tz9+3Vh+YqNrFm7BS8vb3r2Gsbr11F07NASSHrPg4OfamyNG9dj6797ePXqdbLlfk67bq3YtmE3uzbvw+9eABOHTCcqKoYmLbX3mv7epQVuJy6yetEG/L0DWTj9b7xu3qVlx+Ya6WJjYnn2NEy9vYh8oT5WtXYl4uPjmTRsJgG+Qdx29+KvIdOp3bAG2XNl++q6fK0qFcrQt2t7av1U6Zuf+3OMG7Ug5sheYo8fQPUgkNdLZkFMNEY162tNb1SzPoqMGXk5dSTxd26hevqE+NseJAT4qtPEXbtI1MYVxF08o7M4u/Rox9wZSzi0/zhet+/Rp/sw7DPbUbdBrWTzdOvVng1rtrJ5ww7u3fVlSP9xRL2OpmWbXwDIaJ6BVm1/YdzIabidvsgND0/+7DWCsuVLUcq5uEZZ7Tu1JFMmcxYtWPnReW7d8GLntv3cvePD/aBHbNuyhxPH3ShX0fmTdWrbrSXb37s2/hoynejPXBvnTlxkzaKNb66NZW+ujWbqNH2Gd+PssfPMnbiIO7fu8SDwIacOnyUsNFydZsOyLaxcsI4b1259Mr6U+L1bS3Zs2MPuf/bjfy+ASUNmEB0VTeNW2uvQuvOvnD9xkbWLN+HvHcji6cu5c/Mev3V6V4dew7ridvw8rn8t5u4tbx4EPuL0YTfCn0Wo0xR3LsI/K7dx292Lh0GPWDF3DS8iX1KwWP5U1wmgcecmHN50iGNbj3Lf+z6Lhy8kJiqGWr/V1pre54Y3qyev4sye08TFxCVbbkJ8AhFPI9Tbi/DnOolX1xJViTrZvgc/XINz+PDhTJ06ldGjR+Pp6cnGjRuxt383fDB48GAGDhzI9evXqVChAi4uLjx79izF5Y8bN44FCxZw7tw57t+/T4sWLZg7dy4bN25k3759HD58mPnz56vTT5kyhbVr17JkyRJu375N//79adOmzUcN3WHDhjF16lS8vLwoVqzYZ+sBMHLkSAYNGoS7uzv58uWjVatWKe4dff36NZMmTWLt2rW4ubkRERFBy5Yt1cfPnDlDu3bt6NevH56enixdupTVq1erG72XL1+mbt26tGjRgsePH+Pq6opKpaJx48aEhYVx6tQpjhw5gp+fH7/99pvGuX18fNi2bRvbt29Xz0P99ddf1Y33q1evUqpUKWrWrElYWPJ3uKmVO3cOHBzsOXb8rHrf8+cvuHTpOuXLldaax8DAgFKlinHs+LsGQGJiIseOn6V8ee15SpUsSskSRVi1avNXx6o0UFKwWH4unL6scd6LZy5T3LmI1jzFSxfh4nvpAc6dvPhReueKpTh5ax+7z25m1LTBZLI0Vx8zNDIgLjaOxMR3X3jRb3pHSpYr9tX1+b+jVKKfNx9xHlff7UtMJO7GVZT5C2vNYlCmEvF3b2PatT8Wq3Zg7roK42ZtQC/tvrZz5MyGfWZbTp96d3P64vlLrl+9gXPZ4lrzGBgYUKxEYY08iYmJnDl1HueyJQAoVqIwhoaGGml8vP15cP+ROg1Avvx5GTCkJ326D0vRA7GLFCtImbIlOH/2crJp3l0bVzTiu3DmMsWSuTaKlS6icS1B0rXxNr1CoaBKrQoE+gWxeNMcTtzax/r9y6het+pnY/4aSXXIx8UzmnW4eOYKxUpr//wUdS6ikR7g/MmLFCv9rg6Va1Uk0O8+CzfN4ujNPazZ9zfV6lbRyONx5RY/N6qBuUVGFAoFPzeuiZGxIVfPXddJvfIWdcTjrLtGvTzOupO/1Kenm3xOltxZWHV5DUvPLmeA6yBsstimMto0IkPq/59evHiBq6sr06dPp3379uTNm5fKlSvTuXNndZrevXvTrFkzChYsyOLFi8mUKRMrVqxI8Tn++usvKlWqRMmSJfnjjz84deoUixcvpmTJklSpUoXmzZtz4sQJAGJiYpg8eTIrV66kTp065MmThw4dOtCmTRuWLl2qUe6ECROoXbs2efPmxcDA4LP1ABg0aBANGjQgX758jB8/nsDAQHx8fFJUj7i4OBYsWECFChUoXbo0a9as4dy5c1y6dAmA8ePHM2zYMNq3b0+ePHmoXbs2EydOVMdta2uLkZERJiYmZM6cmUyZMnHs2DFu3rzJxo0bKV26NOXKlWPt2rWcOnWKy5fffbnHxsaydu1aSpYsSbFixTh79iyXLl1i69atODs74+TkxMyZM7GwsNDoDda1zPZJ0wCCg59q7A8OCSVzZu1TBGxsrFAqlYQEh2rsDwl5SmZ77V94HTu2wtPrHucvXNF6PCUsrSxQKpU8e6rZAH/2NAwbO+3z5GzsrD+b3u34BUb1mUCX5n2Z89ciSlcoyaKNc9B70+i5dPYq1nbWdOj5O0oDJRkzZeTPUT0AsLWz+er6/L9RZMyEQl9JYmS4xn5VRDh6FlZa8+jbO2BY4ScUenq8mDiU6C1rMW7cAuPmbdMsTjv7pPfsaYjmTfbTkFDs7LR/fq2skz57H+d5ht2bz4CdnQ0xMbE8f693/F25SWkMDQ1YvGImE8bM4OGDx5+M89rtEwQGe3DoxFZWLd/ExnXJfw98+trQ/tonXRvhH6QPV18bVjaWmGUwo1OftriduED33/7k+P7TzF45mdIVSnwy9q9hYZUJpVJJ2Ad1CHsahnVy17etldY6WL+pc1IdTOnYuw3nTlykZ8v+nDhwmpkrJlHqvToM7ToGpYGSk14HuBB4gpHTBzOw0wjuBzxMdb3MrczRV+oTERqhsT8iNAJLW+3THVLi3vW7uA6cw7i2Y1kyYhH22e2Z8u80TMzSZ275J6lUutm+Az/Uczi9vLyIiYmhZs2ayaapUOHdxHClUomzszNeXl4pPkexYu96dezt7TE1NSVPnjwa+9422nx8fHj9+jW1a2sOHcTGxlKyZEmNfc7O74aMUlKPD2NxcHAAICQkhAIFPn/nqFQqKVOmjPr3AgUKYGFhgZeXF2XLlsXDwwM3NzeNYfyEhASio6N5/fo1pqamH5Xp5eVF9uzZyZ49u3pfoUKF1OW+PV/OnDmxtX33x83Dw4OXL19iba35xRoVFYWvry/axMTEEBMTo7EvMTERhUKRbJ1btWrK4oXT1L83atwu2bS6YmxsTKuWTZg02TXNz/U1Du46qv7Z+44v9zx9OHBpG2UqluLi2Sv43vVndN+JDBrfl74juqNKULFxxVZCQ56h+k5WTv5n6emhiozg1eKZoFKR4HcPPWtbjBu3JHrLGp2cwrBqLXzXDVD/3ua3Hjop92uMGDsA77t+bNuy57Npm9Rvg6mZKaWdSzBy3AD8/QI5v+/LpgylxtsbrhMHz7D+738AuHvbm+JlivBru6ZcPe/+zWL5Wgq9pO/CkwfPsuHvLQDcu+1DceciNG/bhGtv6tBzSGcymGek+6/9CA+LpHrdKkxbOoE/mvTC545feoX/SddOvhtJCLwTwD33uyw7t5JKDStz9J8j6RjZj+2HanCamKT93Y2BgYH6Z4VCofH7232qN3cjL1++BGDfvn1kzZpVI92Hi1LMzMzUP6e0Hh/GAqjPnVovX75k/Pjx/PLLLx8dezvv8mu9X9e353JwcODkyZMfpU3ucUtTpkxh/PjxGvsUehlQ6JtrTQ+wZ89hLl16N0z0dpGEvb0tT56EqPfb29ng7nFbaxmhoWHEx8ere4resrOz5ckHPaUAzZo1wNTUhHXrtyYbV0qEh0UQHx+Pta1mj421rRWhIdqnhISGPPui9AAPgx4R9iyc7LmzcfFsUo/s/h2H2b/jMFY2lkS9jgYSadutJQ8CH6WqTv9PEl9EkpgQjyKTZq+NnoUlqgjt00JU4c8gPl6j9yLhQSB6VtagVCYdS6XYS27UX/tuysjbz7ytnTUh731ebe1suHVT+4132LOkz57tBz1ttnbWhIQk9fSHhIRiZGSIeaaMGr2ctnY26jSVq5ajYKF8NGz8M/DuO8vT9xyus5YyY8oCdb6gwKTetTue3tjaWTNoWG+aJdPg/PS1of21T7o2LD9Ib6m+NsLDIoiLi8fvXoBGGn/vQEqU1f1UkoiwSOLj47H6oA5WtlY8S+76fhqmtQ7P3tQ5IiwyqQ7eARppkuqQ9ISBbDmz0PKP5jT/qS1+9/wB8Pb0oWS54rTo+AuTh85MVb2ehz0nIT4BCxsLjf0WNhaEf9A7mxqvnr/ikf9DHHJl0VmZOvOdDIfrwg81pO7k5ISJiQnHjh1LNs2FCxfUP8fHx3P16lUKFvz0oye+VqFChTAyMiIoKAhHR0eN7f1ewA+lpB6pFR8fz5Ur74Z47969S0REhPq1KFWqFHfv3v0obkdHR/Xd/4cKFizI/fv3NRYfeXp6EhERQaFCyT++p1SpUjx58gSlUvnRuWxstA/bDh8+nMjISI1NoZdRa9q3Xr58ha9vgHrz9LzH48fB1Kj+7lEzGTNmoGzZkly4eFVrGXFxcVy7dkMjj0KhoEb1yly48HGeTh1asmfvEUJDUzcXNT4uHq8bdylX5V1PuEKhoFxlZzyuaF+w4HH1lkZ6gPJVyyabHsDewRYLy0yEfjBlACAsNJyo11HUaVyL2JhYLpy69JW1+T8UH0+C7z0Mir03j1ehwKBoKeLvar95ife6hZ5DVnivV14vS7akVeq6elJFdBQB/kHq7e4dH4KfPKXKT+8en5MhoxklSxfjyiXti/Ti4uK44X5bI49CoaBy1fJcueQOwA3328TGxmqkyeuYi2zZs6jT/NG2HzUrN6VWlV+oVeUXBvYdDUDjem1ZtWxjslXQ09P75Ar6d9fGu9f+7bVxI5nP+o1kro236ePj4rnt7kWuvDk00uTMk53HD54kG8vXSqrDPcpW1qxD2cqluXFV++fn5pVblK2sWYdyVctw4+q7Oni6e5Err+bfmhx5s/P4QdJCTmOTpM6DxA9GK1SqhGS/579EfFw8vjd9KFbp3fxghUJBsUrFuXvtTqrLf8vY1JjMOR0I/8Sq9nTzA83h/KF6OI2NjRk6dChDhgzB0NCQSpUq8fTpU27fvq0enl64cCFOTk4ULFiQOXPmEB4eTqdOndIknowZMzJo0CD69++PSqWicuXKREZG4ubmhrm5Oe3ba3++3Kfq8ccff+gkNgMDA/r06cO8efNQKpX07t2b8uXLU7ZsWQDGjBlDw4YNyZEjB82bN0dPTw8PDw9u3brFX3/9pbXMWrVqUbRoUX7//Xfmzp1LfHw8PXv25KefftKYMqAtX4UKFWjSpAnTp08nX758PHr0iH379tG0aVOteY2MjD7qJf7UcHpy5s1fzojhffH28SMg4D7jxw3m0aNgdu06pE5z+OA/7Nx1gEWLVwMwx3UZq1bM4eq1G1y+fJ2+fbpgZmbC6jX/aJSdN28uqlQpj0sj3czJW7t0E3+5jsbT4w43r9+mTZeWmJgas3PzXgAmzR9D8OOnzJuc9Dy6Dcu2sHLHItp1b8Xpo+eo16QWhYsXYMLgqQCYmJrQY9AfHN17gtCnz8ieMxv9R/ciyP8Bbicvqs/bslNzPC7f4PWrKMr/VJYBo3vjOmkRL56/1Em9vsTr11EEPXjXs/rwUTB37vmSyTwjDsnMu/1WondvwazvcOJ97xDvfQfjhs3B2ISYYwcAMOs7AlXYU6LWLwMg5uBOjOs3xfSPvkTv34a+QzZMmrUhet+2d4Uam6Cf+d3oiJ69A/q5HEl8+RxVaAhfY9nitfw5qDt+voEEBT5g6Mi+BD8J4eC+d9Mrtu5ayYG9R1n5piG4dOEaXBdPweP6La5fvUmXHu0wNTNh84YdQNLCo03rtjN+0jAiwiN58fwlk6aP4vLF61y7ktSQDQzQfAqG1ZvH/Xjf81X3inbs3JoHDx7h86a3rXwlZ3r07sjypes/Wad1Szcz0XUUtz3ucOu6J226/KZxbfw1fzQhj58yb/ISIOnaWPHetVH3zbUxcfC7KTdrFm1g+tKJXL3gzmW3q1SqUZ6qP1ei8y+91Wmsba2wsbNWP7HBsWBeXr98zeOHT3geoTmf9XM2LN3MeNeReHrc4ba7F627tMDE1ITdm/cBMGHeKEKePGXB5KR59BuXb2XZ9gW06daSs8fOUadxLQoVL8Bfg6ery1y7eBNTl4zn2gUPrrhdo2L1clStXZGuzfoCEOATSJDffUZOH8yc8QuJDI+kWt2qlKtahn5th3xR/MnZtXwn/Wb1x+emN97u93D5ozHGpsYc3ZL0eftzzgCePXnGumlJ00iUBkqyOyU1kg0MlVjbW5O7UG6iXkXzJDBp7m+HkZ24fPQSTx+GYGVvRasBv6NKUHF6V8qeOiPSxg/V4AQYPXo0SqWSMWPG8OjRIxwcHOjevbv6+NSpU5k6dSru7u44Ojqye/fuZHvRdGHixInY2toyZcoU/Pz8sLCwoFSpUowYMSJV9UgtU1NThg4dSuvWrXn48CFVqlTRWDxVp04d9u7dy4QJE5g2bRoGBgYUKFDgo4VL71MoFOzatYs+ffpQtWpV9PT0qFu3rsaq/eTy7d+/n5EjR9KxY0eePn1K5syZqVq16kcr83VtxsxFmJmZsmTRdCwszHFzu0wDlzYa80Pz5Mmp8bzBrVt3Y2tjxbgxg8ic2RYPj9s0aNhGPXT4VscOLXnw4DGHj+jmS/DQrmNYWlvSc0hnbGytuXvbmx6t+qsf05I5q73GlAqPKzcZ1nMsfYZ2pe/w7gT536dfx6HqeVkqlQqngnlp1KIeGc0zEhIcyvmTF1kw7W/iYt89jqRoyUL0HNQZUzMT/H0CmThkGnv/PaiTOn2pW3e86dTn3fP2ps//G4DG9WoxadTAdInprVi3EyjMLTBp2Qk9SysS/H14MWGweiGRnq2dxn8MUT17yosJgzHt2ItMc1aiCgsleu82one86+1T5s2P+V/v5v+adUpq7MQcP8Cr+VO/Ks4FrssxNTNh5tzxmGcy59KFa7Rq1pWY954vmSt3Dqys3w3X7tpxAGsbS4aM6IutnQ23b3rRqllXQp++G+4dM2IKKpWK5WtdMTI05MRxN4YNnPBFsenpKRg5ZgA5cmYlPj6BgID7/DVuFmtX/YOdkUWy+ZKuDQt6DumCja0Vd29707PVgE9cG7cY3nMsvYd2pc/wbgT5P+DPjsM05iweP3Cav4ZOp1Ofdgz9qz8BvoEM/GMk1y/dUKf5tX1Tegx61wmwelfSzd7ofn+x+5/9X1T3w7uPY2ltQY8hnbG2teLubR96tx6YbB1uXLnFyJ7j6Tm0C72HdyXI/wEDOg7H966/Os2JA6eZPHQmHfu0YfDEPwn0DWJw51G4v6lDfHwCfdoMpu/I7sxdOw1TMxPu+z9kbL9JuB2/gC6c3XMGc6tMtB7QBktbS/w9/RjfdgyRbxYS2WSx1aiXlb0Vcw+++5vRtHszmnZvxs3zNxn12/CkPA42DFowmIwW5kSGReJ12ZMhTQbyPOy/92ik95/w8f9Okfgj1Vb80JSGWT+f6DtQyCrH5xP9x129tSG9Q9CJF106pncIqVboxNf1hP7X2Bt//arm/xJ9xfc/0y27gUV6h6ATu4L2pvk5nnf5WSflmC87rJNy0tL3/8kWQgghhBD/adLgTKHu3buTIUMGrZsuh7K/hXr16iVbl8mTJ6d3eEIIIcSPQRYNiQ9NmDCBQYMGaT1mbp78o3b+i5YvX05UVJTWY1ZW2h+ELIQQQgjd+l7+LaUuSIMzhezs7LCzS99Vrrry4TM/hRBCCCHSkjQ4hRBCCCHSg/RwCiGEEEKINPUD/QdgaXAKIYQQQqSDH2kOp6xSF0IIIYQQaUp6OIUQQggh0sMP1MMpDU4hhBBCiPTwA83hlCF1IYQQQgiRpqSHUwghhBAiHfxIi4akwSmEEEIIkR5kSF0IIYQQQvy/WrhwIbly5cLY2Jhy5cpx6dKlT6aPiIigV69eODg4YGRkRL58+di/f3+Kzyc9nEIIIYQQ6SC9htT/+ecfBgwYwJIlSyhXrhxz586lTp063L17V+u/8Y6NjaV27drY2dnx77//kjVrVgIDA7GwsEjxOaXBKYQQQgiRHtJpSH327Nl06dKFjh07ArBkyRL27dvHypUrGTZs2EfpV65cSVhYGOfOncPAwACAXLlyfdE5ZUhdCCGEEOIHERsby9WrV6lVq5Z6n56eHrVq1eL8+fNa8+zevZsKFSrQq1cv7O3tKVKkCJMnTyYhISHF55UeTiGEEEKIdJCoox7OmJgYYmJiNPYZGRlhZGT0UdrQ0FASEhKwt7fX2G9vb8+dO3e0lu/n58fx48f5/fff2b9/Pz4+PvTs2ZO4uDjGjh2bohilwSl+GE4WWdM7BJ0obGT/+UT/cS+6dEzvEHQi47JV6R1CqpkWaJbeIeiEk5FNeoegE/r/BwOPhv8HdfhmdNTgnDJlCuPHj9fYN3bsWMaNG6eT8lUqFXZ2dvz999/o6+tTunRpHj58yIwZM6TBKYQQQgjxX6arHs7hw4czYMAAjX3aejcBbGxs0NfXJzg4WGN/cHAwmTNn1prHwcEBAwMD9PX11fsKFizIkydPiI2NxdDQ8LMxym2IEEIIIcR3zMjICHNzc40tuQanoaEhpUuX5tixY+p9KpWKY8eOUaFCBa15KlWqhI+PDyrVuxbyvXv3cHBwSFFjE6TBKYQQQgiRPlQ62r7QgAEDWLZsGWvWrMHLy4sePXrw6tUr9ar1du3aMXz4cHX6Hj16EBYWRr9+/bh37x779u1j8uTJ9OrVK8XnlCF1IYQQQoh0oKsh9S/122+/8fTpU8aMGcOTJ08oUaIEBw8eVC8kCgoKQk/vXZ9k9uzZOXToEP3796dYsWJkzZqVfv36MXTo0BSfUxqcQgghhBA/mN69e9O7d2+tx06ePPnRvgoVKnDhwoWvPp80OIUQQggh0kF69XCmB2lwCiGEEEKkgx+pwSmLhoQQQgghRJqSHk4hhBBCiPSQqEjvCL4ZaXAKIYQQQqQDGVIXQgghhBBCR6SHUwghhBAiHSSqZEhdCCGEEEKkoR9pSF0anEIIIYQQ6SDxB1o0JHM4hRBCCCFEmpIG5xcICAhAoVDg7u7+VflPnjyJQqEgIiJCp3Fpo1Ao2Llz51flzZUrF3Pnzk11DH///TfZs2dHT09PJ+UJIYQQ/08SVbrZvgcypC7SxPPnz+nduzezZ8+mWbNmZMqUKb1D+qzWnZrTqWcbbOysuXPbm0kjZnLzumey6eu41KTvsG5kze5AoN99Zk1cwOlj57SmHTtjGC3b/8KUUbNZ+/dmAMpULMXanUu0pv/15/bccvdKfaWA2u3q4dK1KZlsLQjyCmD12GX4enhrTZvNKTvNB7YmT5G82Ga3Y+34FRxYuUcjjUJPj+b9W1K56U9Y2FoQHhzOqX+Ps2PeFp3Eq41RvSYYN2mJnoUVCQG+vFruSoL3nWTTK0wzYNKmM4blqqLImBHV02Ber5hP3LWLACgLFcO4SSuUefOhZ2XDiykjibt0Ns3i/1JX3G+yauO/eN7x4emzMFynjKZm1YrpEkvbTi3o0rs9tnbWeN2+x7hh07hx/Xay6es1qsWA4T3Jlj0LAX5BTJswj5NHk15bpVLJwBE9qVarMtlzZuPFi5e4nbrI9InzCHnyVF3G3+vnUqhIPqxtrIiMfI7bqYtMm6CZJrXqtqtPo65NsbC1JNDLnxVj/8bnE9dFy4G/k6dIXuyy27Nq/HL2rdz9UToreyvaDO9AyWqlMDQx4knAYxYNmofvTR+dxf2hn99c3xa2FgR6BbDqM9d3i4GtyV0kL3bZ7VgzfgX7P7i+55/9G7vsdh/lPbR2PytH/50mdajVri71uzYhk60F970CWDt2OX4e2l+zrE7ZaTawJbnefEetH7+SQyv3aqQxNjOm2cDWONcph7mNOYG3/Vk3biX+N9LuffhaP9KiIenhFGkiKCiIuLg4GjRogIODA6ampl9VTlxcnI4j065e41oMHf8nC2cup1mtdty97c2yf+ZhZWOpNX2JMkWZuXQi2zbu5peabTl24BTz18zAqUCej9LWql+N4qWLEPw4RGO/++UbVClST2Pbum4n9wMf6qyxWb5hJdqO6sQ2182MaDiAQK8Ahq0bi7m19hsAQxMjQoKesGnaWsJDwrSmadTjF2q3qcvqMX8zsGYfNk5dg0u3ptTp0EAnMX8UU6XqmHbsRdQ/a4gc2IX4AF8yjpmJIpOF9gxKJRnHzULPNjMvZ4whsldbXi2agSosVJ1EYWxCQoAPr/6emyYxp1ZUVDT5HfMwcmDPdI2jQZOfGTFxIPNmLMWlRmu8bt9jzdZFWCdzXZQqUxzXv6ewZcNOGlZvxeH9J1mydjb5CuQFwMTEmMLFCjJ/1jJcaraiR/uB5HHMybL1czXKuXD2Mr3/GErN8k3p2WEwOXJlZ+HKGTqrV8WGlWk/6g+2um5mSMP+BHgFMGrd+GSvCyMTI4KDnrDhE9eFmbkZf22bRnxcPJPaj6d/rd6s/WslLyNf6izuD1VoWIl2b67vYW+u7xGfuL7f1uNT1/eIRoPo6txBvf3VegwAF/Zpv5lOrXINK9F6VEd2uG5hdMNBBHkFMGTdmM98RwWzZdo6IkLCtab5Y1ovilQpxpL+rgz/uT83T3swbMNYLO2t0qQOImWkwamFSqVi+vTpODo6YmRkRI4cOZg0aZL6+J07d6hYsSLGxsYUKVKEU6dOfVH5bm5uFCtWDGNjY8qXL8+tW7fUx549e0arVq3ImjUrpqamFC1alE2bNmnkr1atGn379mXIkCFYWVmROXNmxo0b98lzjh07FgcHB27cuJGiGF+8eEGrVq0wMzMja9asLFy4UON4REQEnTt3xtbWFnNzc2rUqIGHhwcAq1evpmjRogDkyZMHhUJBQEAAAIsXLyZv3rwYGhqSP39+1q1bp1GuQqFg8eLFNGrUCDMzM/XrvmvXLkqVKoWxsTF58uRh/PjxxMfHp6guKdG+e2u2rt/Jjs178b3nz7jBU4mOiuaXVi5a07fr0pKzxy+wcuF6/LwDmDdtKV437tD6jxYa6ewy2zJy8kCG9BhDfJxmvHFx8YSGPFNvEWER1KhblR2bNHscUqNB58Yc33yYU1uP89D7AStGLCY2KoZqLWpqTe93w4eNk9dwfs9Z4mO0v775SufnypFLXD9+ldAHIVzaf54bZ9xxLOGks7jfZ9yoBTFH9hJ7/ACqB4G8XjILYqIxqllfa3qjmvVRZMzIy6kjib9zC9XTJ8Tf9iAhwFedJu7aRaI2riDu4pk0iTm1qlQoQ9+u7an1U6V0jeOPHm34Z912/t20G597fowaOImoqGh+bd1Ea/oO3Vpx+vg5li1Yi6+3P3OmLuL2DS/adW4JwIsXL2nXvAf7dx3B3ycQ96s3GTdsKkVLFCJL1szqclYu2YD71Zs8evCYa5c9WDJvFSWdi6JU6mZQzqVzY45uPsyJrcd44H2fv0csIiYqhhotamlN73vDh3WTV+O25wxxMdpvgpv0aMazx6EsGjwPHw9vQu4H43HGneCgJzqJWZsGnRtzbPNhTr65vpe/ub6rJ3N9+97wYcPkNZzbc5a4ZK7vF2HPiXwaod5K1SzDk4DHeF64pTV9atXr7MLJzUc4s/U4j7wfsGrEUmKiYqjaoobW9P43fNg8eS0X9rhpfS8MjAwpU688m6es4+4lT0ICn7Bj7j8EBz6hZts6aVKH1EhM1M32PZAGpxbDhw9n6tSpjB49Gk9PTzZu3Ii9vb36+ODBgxk4cCDXr1+nQoUKuLi48OzZsxSXP3jwYGbNmsXly5extbXFxcVF3ZMXHR1N6dKl2bdvH7du3aJr1660bduWS5cuaZSxZs0azMzMuHjxItOnT2fChAkcOXLko3MlJibSp08f1q5dy5kzZyhWrFiKYpwxYwbFixfn+vXrDBs2jH79+mmU/+uvvxISEsKBAwe4evUqpUqVombNmoSFhfHbb79x9OhRAC5dusTjx4/Jnj07O3bsoF+/fgwcOJBbt27RrVs3OnbsyIkTJzTOPW7cOJo2bcrNmzfp1KkTZ86coV27dvTr1w9PT0+WLl3K6tWrNW4CUsPAQEnh4gU4f/qyel9iYiLnT1+mhHNRrXmKOxfl/GnN9+TsyQsa6RUKBdMWjmflwvX43PX7bBzV61bFwioT2zft/WzalNA3UJK7aF5unX13k5GYmMitsx44lcr/1eXeu3qXIhWLkTl3FgByFMxFAeeCuJ+8luqYP6JUop83H3EeV9/tS0wk7sZVlPkLa81iUKYS8XdvY9q1PxardmDuugrjZm1AT77uvoSBgZIixQviduqiel9iYiJupy5Ssoz275FSzsU00gOcOXGeks7Jf+9kzJgRlUrF88gXWo9nsjCncfN6XLvkoZObTKWBkjxFHblx1l29LzExkZtnPchfqsBXl+tcuyy+N3wYuGgoK66uZcb+udRq+XOq402OvoGSPEXzcvOD6/tmKq/vD89RuelPnNhyTCflaSs/V9G83P6gDrfP3sDxK+ugr9RDX6lPXEysxv7Y6FjyORdMVbxpIVGl0Mn2PZA5nB948eIFrq6uLFiwgPbt2wOQN29eKleurO6l6927N82aNQOSeuwOHjzIihUrGDJkSIrOMXbsWGrXrg0kNRyzZcvGjh07aNGiBVmzZmXQoEHqtH369OHQoUNs2bKFsmXLqvcXK1aMsWPHAuDk5MSCBQs4duyYulyA+Ph42rRpw/Xr1zl79ixZs2ZN8etQqVIlhg0bBkC+fPlwc3Njzpw51K5dm7Nnz3Lp0iVCQkIwMjICYObMmezcuZN///2Xrl27Ym1tDYCtrS2ZM2dWp+nQoQM9eyYNEw4YMIALFy4wc+ZMqlevrj5369at6dixo/r3Tp06MWzYMPX7kSdPHiZOnMiQIUPUr0FqWFhZoFQqefZUc4jp2dMwcjvm1JrHxs6aUC3pbezeDdl07tOOhIR41i37J0VxNG/dCLcTFz4aev9a5pYZ0VfqExkaobE/MjSSLHmzfXW5uxdtwySDCbOOL0CVoEJPX48tMzbgtvN0KiP+mCJjJhT6ShIjNYfOVBHhGGTNoTWPvr0DekVLEnv6KC8mDkXfISum3fqDvj7RW9boPMb/V5bWliiVyo8+56FPn5HXKZfWPDZ2Nh+nD3mGrZ211vSGRoYMGduXPdsP8vLlK41jQ8f0pe0fLTE1M+Ha5Rt0bt336yvznoyW5lqvi4jQCLLmTfl35Ifss2fm5zb12Lt8F9sXbiVvMSc6ju9CXFw8p7YdT2XUH0ur6/t9ZX4uh5m5Gae2pk2DM2MydXgeGkGWr3wvol9F4331Dk36/Moj7wdEhkZSoXFlnErlIzgg7XqbxedJg/MDXl5exMTEULOm9iEJgAoVKqh/ViqVODs74+WV8jl37+e3srIif/786vwJCQlMnjyZLVu28PDhQ2JjY4mJifloDuSHPZUODg6EhGg2VPr374+RkREXLlzAxsYmxfF9GOPb39+uNPfw8ODly5fqRuVbUVFR+Pr6khwvLy+6du2qsa9SpUq4urpq7HN2dtb43cPDAzc3N40ezYSEBKKjo3n9+rXW+aExMTHExMRo7FMlqtBTfJterkLFCtC2a0ua1WybovT2DnZUql6e/l1GpHFkqVe+YSUqN/mJBX1n8+DefXIWyk27sZ0IDw7j9LYTny8grenpoYqM4NXimaBSkeB3Dz1rW4wbt5QG53+IUqlkwYrpKBQKRg+a/NHxvxesZcuGnWTN5kDfwd2YtWgif7TSTaMzLSj0FPjd9GHjjKRpQv63/ciRPwc/t6mbJg3Ob6HGb7VwP3mN8GTmSv5XLfnTlS4zejP/8goS4hMIuOXH+d1nyVU0b3qH9pHvpXdSF6TB+QETE5N0Pf+MGTNwdXVl7ty5FC1aFDMzM/78809iYzWHBwwMDDR+VygUqFSaz0aoXbs2mzZt4tChQ/z+++86i/Hly5c4ODhw8uTJj45ZWFikunwzM7OPzjd+/Hh++eWXj9IaGxtrLWPKlCmMHz9eY5+1aRZszT6+a44IiyA+Ph5rW80J5da2VoSGaJ8qERryDBut6ZN6d5zLl8DaxpLj19+tZFUqlQwZ3492XVtSy7mJRt5fWjUkIiySEwd110v4PPwFCfEJZLKx0NifySYTEU+//g/I7yM6sGvxNs7vSVp5fP9uILbZbGnUs5nOG5yJLyJJTIhHkUlzkYqehSWqCO2LHlThzyA+Ht67HhIeBKJnZQ1KZdIx8Vnhz8KJj4//6HNuY2vN02Svi9CP09t9nF6pVDJ/xTSyZnPg96ZdP+rdBAgPiyA8LAJ/3yB87vlz7uYhSjoX4/qVlM1DT86L8OdarwsLGwsinkZ8dbkRIeHc976vse+BzwPK1Uubpwuk1fX9lk1WW4pWLsasbtNSXVZyXiRTB/NUvhchQcFM+m00RiZGGGc0JTIknF4LBvI0KDh1AaeB72X+pS7IpKYPODk5YWJiwrFjyQ8hXLhwQf1zfHw8V69epWDBlM8NeT9/eHg49+7dU+d3c3OjcePGtGnThuLFi5MnTx7u3bv3FTWBRo0asXHjRjp37szmzZu/KO/7Mb79/W2MpUqV4smTJyiVShwdHTW2T/WkFixYEDc3N419bm5uFCpU6JOxlCpVirt37350LkdHR/SSmZc3fPhwIiMjNTZrUwetaePi4rntcYfyVcqo9ykUCspXccb9yk2teTyu3NRID1Dxp3Lq9Lu3HqBJtdb8UqONegt+HMLKhevp/NvHvTRNW7mwa+t+4uMTPvlafImEuHj8b/pSpNK73nCFQkHhSsXwvnb3q8s1NDEkUaX5LalKUKGnlwZ36vHxJPjew6BY6Xf7FAoMipYi/q72R/PEe91CzyErKN7Fo5clW9IqdWlsplhcXDy3PLyoWLWcep9CoaBi1bJcv6y90Xftyg0qVi2rsa/ST+U1GolvG5u58uSgbbPuRIRHfjaWt9e5oZHBZ1J+XnxcPH43fShaqbh6n0KhoGilYty9lvyjtj7nzlUvsubRvKHNkjsLoQ91M0XmQwlx8fjd9KXoB9d3kVRe329V+7Umkc8iuXb8SqrLSk5CXDwBN30ppOU7ykcHdYiJiiEyJBxTczOKVi3BtcOXPp9JpBnp4fyAsbExQ4cOZciQIRgaGlKpUiWePn3K7du31cPsCxcuxMnJiYIFCzJnzhzCw8Pp1KlTis8xYcIErK2tsbe3Z+TIkdjY2NCkSRMgqcH777//cu7cOSwtLZk9ezbBwcGfbZQlp2nTpqxbt462bduiVCpp3rx5ivK5ubkxffp0mjRpwpEjR9i6dSv79u0DoFatWlSoUIEmTZowffp08uXLx6NHj9i3bx9Nmzb9aEj8rcGDB9OiRQtKlixJrVq12LNnD9u3b1cvMErOmDFjaNiwITly5KB58+bo6enh4eHBrVu3+Ouvv7TmMTIyUs8vfetTw+lrlmxkyvyx3PLw4ua127Tr1hITUxN2bE5awDN1wTiCH4cwZ9IiANYu28zanUvp0KM1p464Ub/pzxQuXpCxA5OGBiPCIz/6Qxr/ZlV6gG+Qxv7yVcqQPWdW/l2/65Ovw9fYt3wXPWb1w++GDz4e3tTr5IKRqbF6TlaP2f0If/KMzdPXA0mT+LM5ZQdAaajEMrMVOQvlJvpVFMGBSfOfrh29QpPezXn26Cn3790nV+Hc1O/ciJNptLAgevcWzPoOJ973DvHedzBu2ByMTYg5dgAAs74jUIU9JWr9MgBiDu7EuH5TTP/oS/T+beg7ZMOkWRui9217V6ixCfqZ3zUO9Owd0M/lSOLL56hC06aB8CVev44i6MEj9e8PHwVz554vmcwz4pD542ckppUVi9czc8EEbrp74nHtFh27t8bU1IR/NyV9VmcunEjw4xBm/DUfgNVLN7Fp9zL+6NmWE4fP4PJLHYqWKMTIAROBpMbmwlUzKFysAJ1b90NPXw+bN/M7I8MjiYuLp3ipIhQrWZgrF68TGfGCnLmz0X9YTwL8gpJt6H6pPct30XvWn/je8MHH4x4NOjXCyNSYE2+uiz6z/+TZkzA2Tl+bFPcH14VVZityFcpN9KtongQ+BmDv8l1M2j6dX3r9yrm9Z3Es4USt1nVYOnyh9iB0YN/yXfSc1Q/fGz74enhT/831ffJNPXrN7kfYk2ds+oLrG5IafdV+rcGpf0+gSkjbp4ofWL6HrrP64H/DBz8Pb+p0csHI1IjTW5OmIXSb3ZfwJ8/YMn2Dug5ZnbJp1CFHoVxEv4om5E0dilYtAQoFT/weYp/TgZYj2vHY96G6zP8SGVL/wY0ePRqlUsmYMWN49OgRDg4OdO/eXX186tSpTJ06FXd3dxwdHdm9e/cXzZGcOnUq/fr1w9vbmxIlSrBnzx4MDQ0BGDVqFH5+ftSpUwdTU1O6du1KkyZNiIz8fC9Acpo3b45KpaJt27bo6elpHZr+0MCBA7ly5Qrjx4/H3Nyc2bNnU6dO0iMlFAoF+/fvZ+TIkXTs2JGnT5+SOXNmqlatqrGa/0NNmjTB1dWVmTNn0q9fP3Lnzs2qVauoVq3aJ2OpU6cOe/fuZcKECUybNg0DAwMKFChA586dv+h1+JQDu45iaW1J3yFdsbGzxuvWPbq27KdeSOSQ1V5jyoL75ZsM7j6afsO7039ETwL97tOn/WC873x+NfqHmrVuxLVLHvj7BOqsPm9d2OuGuXUmmg9olfSAa09/prYbT2Ro0ufJJoutRm+lpb0VUw/MUf/u0q0pLt2a4nn+FhNbjgJg9di/aTHwdzpO7EYmm0yEB4dzbOMhtrmmzYPfY91OoDC3wKRlJ/QsrUjw9+HFhMHqhUR6tnYa/2pD9ewpLyYMxrRjLzLNWYkqLJTovduI3rFRnUaZNz/mf72bO2zWqTcAMccP8Gr+1DSpx5e4dcebTn2Gqn+fPj/pgduN69Vi0qiB3yyOfTsPY2VtSf9hPd5cF3fp0KKXemFQlmyZNa6La5c9+LPbCAaO6MWgkb0J8Auie7sB3LuTNLfb3sGW2vWqAbD/lOZiulaNO3PR7SrRUdHUaViDP4d2x9TUhJDgUE4fP0efWcuIjdXNc3nP7T2LuXUmWg5ojYWtJQGefkxqN069eMUmiy2qD66LmQfefV4ad/uFxt1+4fb5m4xtORJIeuTQjK6TaT20Hc37/kbIg2BWj1/OmZ1f9ti8L3H+zfXd4s31HeDpz5T3rm/rD+phZW/F9Peu70bdmtKoW1Nun7/FhDfXN0DRysWxzWaXZjeR77u4142M1uY0G9Aq6Z9TePozo91EnqvrYEPie58xS3tLJh2Yrf69QbcmNOjWBK/zt5jcMumZoSYZTWkxtA1Wma15FfmSywfOs3XGRhJ0OIKkKz/S/1JXJCb+SDMIxI+soF3Zzyf6DpQwyZLeIaTawlLf1yKE5GRctiq9Q0i1/AWapXcIOlHKLHt6h6AT+v8HM90M/w/qALAucHuan8OnkG6eDeroeUgn5aSl/49PhRBCCCGE+M+SBqcOde/enQwZMmjd3h+ST09nzpxJNsYMGTKkd3hCCCHED0OVqNDJ9j2QOZw6NGHCBI2Htr/P3Nz8G0ejnbOzM+7u7ukdhhBCCPHD+5HmcEqDU4fs7Oyws/t2K0i/homJCY6OjukdhhBCCCF+INLgFEIIIYRIB/JYJCGEEEIIkaZ+pOcEyaIhIYQQQgiRpqSHUwghhBAiHciQuhBCCCGESFPfyyONdEGG1IUQQgghRJqSHk4hhBBCiHQgz+EUQgghhBBp6kdapS4NTiGEEEKIdCBzOIUQQgghhNAR6eEUQgghhEgHModTCCGEEEKkqR9pDqcMqQshhBBCiDQlPZxCCCGEEOngR1o0JA1O8cPIbmSV3iHoRJgqJr1DSLVCJ0LSOwSdMC3QLL1DSLW7d7aldwg60bRUn/QOQSdUxKd3CKkWFv86vUP4bvxIczhlSF0IIYQQQqQp6eEUQgghhEgHMqQuhBBCCCHS1A+0SF2G1IUQQgghRNqSHk4hhBBCiHQgQ+pCCCGEECJN/Uir1KXBKYQQQgiRDlTpHcA3JHM4hRBCCCFEmpIeTiGEEEKIdJCIDKkLIYQQQog0pPqBnoskQ+pCCCGEECJNSQ+nEEIIIUQ6UMmQuhBCCCGESEs/0hxOGVIXQgghhBBpSno4hRBCCCHSgTyHU/yQTp48iUKhICIiIk3P06FDB5o0aZKm5xBCCCH+6xJR6GT7HvwwDc7Vq1djYWGR3mH8p1WsWJHHjx+TKVMmnZQXEBCAQqHA3d1dY7+rqyurV6/WyTnSkkt7F9aeW8Ne793M2z2X/CXyJZs2Z76cjF46irXn1nD4/kGa/tHkozQte/3G/L3z2Om1nS3XNzNu+Riy5cmWhjVI4tK+IWvOrWaP9y5cd8/5TD1yMHrpSNacW82h+we01qNh2wYsPryI7Z7b2O65jTk7Z+NczTnVcQ4Z0QePO6fxf3ydLTtXkjtPzs/m6di5NZdvHCXgiTv7j26mZKmiGseNjAyZMmM0nn7n8X1wheVrXbGxtdZalqWlBddun+BJhBfmmTKq95ctX4rdBzfg6Xce/8fXOXNpH117tk9Rndp2asHpa/vwenCB7YfWUqxk4U+mr9eoFkfOb8frwQUOnN5CtVqV1ceUSiVDx/TlwOkt3Ao8x/lbh5m5cCJ2mW01yvh7/VzOuu/H68EFLtw+zKxFH6f5Fq6436TXkLFUb/Q7RSrV49jpc988hk9p0K4BK9xWsv3eDmbtmk2+4slfFzny5WD4khGscFvJ3qB9NPqj8SfLbt7zV/YG7aPL2C66DvsjDds1ZJXbKnbe28mcXXM+W4+RS0ayym0V+4P20/gz9fi156/sD9pP17FddRpzsw5N2HFxM6f8DrNi7yIKlSjwyfQ1Gv7E5tNrOeV3mPXHVlKhRjmN4yamJgyc1I/dV7Zy0vcQm06upmnbRurjDtkyc+HRSa1bjYY/6bRuInk/TINTfJ6hoSGZM2dGoUjbu6VMmTL95xv/P7lUpdvoLqyfu56e9Xvj5+nH5HWTsLDW3hg3MjHiSdATVk5dybPgMK1pipYvyu41e+jXuD/DWg9HX6lkyoZJGJsYpWk9uo7uyoa5G+hVvw9+nv5MWvcXmZKthzGPg56wcuqqZOvx9HEoK6esonf9PvRp0BePcx6MWzGGnPlyfHWcvft15o9ubRgyYBz1a/3G69ev2bx9GUZGhsnmady0HuMmDWXWtIX8/FMzbt+6y6bty7CxsVKnmTB5OLXrVqNLhz9p2qAdmTPbsXLdPK3lzV4wEa/b9z7a//p1FCuXbaBp/bZULdeAuTOXMGxkX9q0//WTdWrQ5GdGTBzIvBlLcanRGq/b91izdRHWNpZa05cqUxzXv6ewZcNOGlZvxeH9J1mydjb5CuQFwMTEmMLFCjJ/1jJcaraiR/uB5HHMybL1czXKuXD2Mr3/GErN8k3p2WEwOXJlZ+HKGZ+MNS1ERUWT3zEPIwf2/Obn/pwqLlXoPLoLm+ZupF+Dvvh7+TNh/cTkrwvjpOt7zdTVhIVovy7ecirmRN3WdfH39EuL0DVUdalKl9Fd2Dh3I30a9MHPy4+Jn6nH46DHrJq6KkX1qNe6Hn46rketRtXpN7Yny2evpn2dLnh7+jJ34wwsrS20pi/qXJgJi8awZ9M+2v/cmdMHzzJ95V/kyZ9bnabfuJ6Ur1aWcX0m0eqn9mxe9i8DJ/Wjys8VAQh+FEL94r9obH/PWMmrl685f/ySTuv3pVQ62r7GwoULyZUrF8bGxpQrV45Ll1L2WmzevBmFQvHFI5XfVYNTpVIxffp0HB0dMTIyIkeOHEyaNEndk7Z9+3aqV6+OqakpxYsX5/z580DSUHHHjh2JjIxEoVCgUCgYN27cZ88XExPD0KFDyZ49O0ZGRjg6OrJixQr18VOnTlG2bFmMjIxwcHBg2LBhxMfHq49Xq1aNPn368Oeff2JpaYm9vT3Lli3j1atXdOzYkYwZM+Lo6MiBAwfUed4Oax86dIiSJUtiYmJCjRo1CAkJ4cCBAxQsWBBzc3Nat27N69ev1fly5crF3LlzNeIvUaKERj0VCgXLly+nadOmmJqa4uTkxO7duz869/tD6m5ublSrVg1TU1MsLS2pU6cO4eHhABw8eJDKlStjYWGBtbU1DRs2xNfXV503d+6kL4SSJUuiUCioVq0a8PGQekxMDH379sXOzg5jY2MqV67M5cuXP4rr2LFjODs7Y2pqSsWKFbl79+5n38Ov1azLLxzYdJDDW44Q5B2E6/D5xETHUOe3OlrT3/O4x7JJyzm5+xRxsXFa04xsO4ojW48QeC8QPy9/Zg6YhX02e5yKOaVZPX7p0pSDmw6o6zFPXY+fk63H8kkrOPWJelw8epHLJy7zKOARD/0fsnr6GqJfR1Og5Kd7KT6lS492zJ2xhEP7j+N1+x59ug/DPrMddRvUSjZPt17t2bBmK5s37ODeXV+G9B9H1OtoWrb5BYCM5hlo1fYXxo2chtvpi9zw8OTPXiMoW74UpZyLa5TVvlNLMmUyZ9GClR+d59YNL3Zu28/dOz7cD3rEti17OHHcjXIVP92r+0ePNvyzbjv/btqNzz0/Rg2cRFRUNL+2bqI1fYdurTh9/BzLFqzF19ufOVMXcfuGF+06twTgxYuXtGveg/27juDvE4j71ZuMGzaVoiUKkSVrZnU5K5dswP3qTR49eMy1yx4smbeKks5FUSq/7ZT9KhXK0Ldre2r9VOmbnjclmnRuyqFNBzm69Sj3ve+zcPgCYqKiqZ3MdeF9w5tVk1dyes9p4mK0XxcAxqbGDJo3mPnD5vMy8mVaha/WtHNTDm46yJGtR7jvfZ8FwxcQExXDz5+ox8oU1mPIvCHMGzZP5/Vo1fVXdm3cx75/DhLgHci0obOJjoqmYav6WtP/1rkZF05cYsPifwjwCeLvGSu5e9Ob5h2bqtMUdS7C/q0HuXbenccPnrBrw158PH0oVKIgkNR2CHsaprH9VK8Kx/acIOp1lE7r96XSq8H5zz//MGDAAMaOHcu1a9coXrw4derUISQk5JP5AgICGDRoEFWqVPnic35XDc7hw4czdepURo8ejaenJxs3bsTe3l59fOTIkQwaNAh3d3fy5ctHq1atiI+Pp2LFisydOxdzc3MeP37M48ePGTRo0GfP165dOzZt2sS8efPw8vJi6dKlZMiQAYCHDx9Sv359ypQpg4eHB4sXL2bFihX89ddfGmWsWbMGGxsbLl26RJ8+fejRowe//vorFStW5Nq1a/z888+0bdtWo/EIMG7cOBYsWMC5c+e4f/8+LVq0YO7cuWzcuJF9+/Zx+PBh5s+f/8Wv4fjx42nRogU3btygfv36/P7774SFab/TdXd3p2bNmhQqVIjz589z9uxZXFxcSEhIAODVq1cMGDCAK1eucOzYMfT09GjatCkqVdLH/+3d0tGjR3n8+DHbt2/Xep4hQ4awbds21qxZw7Vr13B0dKROnTofxTVy5EhmzZrFlStXUCqVdOrU6YvrnxJKAyVORZ24fva6el9iYiLXz1ynYOmCOjuPmbkpAC8iXuiszPe9rce1s+7qfUn1cKeQjuqhp6fHT41+wsjEGK9rd76qjBw5s2Gf2ZbTp86r9714/pLrV2/gXLa41jwGBgYUK1FYI09iYiJnTp3HuWwJAIqVKIyhoaFGGh9vfx78j727DosyawM4/BsapEMsFAELA9tV7HbtWLtjjc/uViyM1bXWTnaNVVdda8NCEWsNEAWVxqKllJ75/kBHRwYlHdFze811yZnzvvOcYWZ45tT75Lm8DkD5CrZMnj6GcaNmIpN++qO7SrVK1KlbnWtX/suyjqamBlUcKuF+6YZCfO6XblCjTjWlx9SsXU2hPoDbxWvUqK28PoCBgQFSqZS4WOWvISNjQzr3aMedm54KX4a/ZRqaGthVtcPjg/eFxxUPKtbM/ZcmgNFLRvPfhf/wfO/cBaUg2zFmyRhuXripcO78oKGpQYVqFfjP7ba8TCaT8Z/bbarWsld6TJValRXqA1y/dFOhvtet+zRq7YhFMXMAajaojpWNFTcuKX+PVqhangpVynHywJm8NinPVDWHc82aNYwYMYIhQ4Zgb2/Pli1b0NPTY9euzF+630pPT6dfv344OTlhY2OT48csNKvU4+PjWbduHRs3bmTQoIz5U7a2tjRs2JCgoCAApk6dSvv27YGMxKpy5cr4+flRsWJFjIyMkEgkFCtWLKuHUPD48WMOHTrE2bNnadkyo5fl/Sd406ZNWFlZsXHjRiQSCRUrVuT58+fMmDGD+fPno6aWkcs7ODgwd+5c4F3CbG5uzogRGXN75s+fz+bNm7l37x7fffed/PxLlizB0TGjZ2DYsGHMmjULf39/eQw9evTg4sWLzJgxI0fP4+DBg+nTpw8Ay5YtY/369dy8eZO2bdtmqrty5Upq167Npk2b5GWVK7+bg9a9e3eF+rt27cLCwgJvb2+qVKmChUXGvDEzM7Msn/dXr16xefNm9uzZQ7t27QDYvn07Z8+eZefOnUybNk1ed+nSpTRpkjHfZubMmbRv356kpCR0dHRy9Bx8iqGpIeoa6ryMiFEofxkZg5WdVb48hkQiYdSCUdy/+YCgR8H5cs4PvW1HTMRLhfKXkS+xssvb3FHritasPb4GLW0tEl8lsmjEYkJ8Q3J1rqKWGX8kIsKjFMojwiMpWlT53ENTM2M0NDSUHBOFXbmMnvWiRc1JTk7JlIxlnDfjMbW0NNm88ycWzV/Fs6cvKGOd9fNy58FFzMxN0dBQ56flv7D/1yPoaSh/7ZmYmaChoUFkhOKXpsiIKGzLWSs9xryoeeb64VFYFFU+51RLW4vpC8Zz8ujfJCS8UrhvxvzxDBjWG70iutz57x7D+47Psl3fGvn7IjJGoTwmMoZStrl/fzfu2BjbKnZM6jgxbwFmk/xzKlLx/R0TGYNVHtthV8WOCR0n5DXETIxNjdDQUCf6g9f5y8iXWNspn5JjZmFKdOQH9SNeYlb03dSZ1XPXM3PlFE7eOUJaahpSqRTnaT/hceOe0nN26vM9gY+D8Lr1II8tKpxSUlK4ffs2s2bNkpepqanRsmVL+ciwMosWLaJo0aIMGzYMNze3HD9uoenh9PHxITk5mRYtWmRZp1q1dz0BxYsXB/hk93BWPDw8UFdXlyc4yuKpX7++wnxHR0dHEhISePr0qdKY1NXVMTMzo2rVdwsb3vbQfhjn+8dZWlqip6enkPBaWlrmqm3vn7dIkSIYGhpmeZ63PZxZ8fX1pU+fPtjY2GBoaIi1tTUAISHZTzz8/f1JTU2VJ9eQ0XtVt25dfHx8soz9U7/f5ORk4uLiFG5S2ZezAcXYpf/DuoI1y/7nrOpQcuWp/1PGtP0f4ztN5NSvp5n68xRKl8veHM5mXZrh//SW/KapqVnA0WZt9oLJ+D4K4I9DJz9Zt8v3/WnTrAfTJzkxYvRAunRXPgT4OWhoaLBx50okEgnzpi7LdP+2jS50bN6bgd1HIU1PZ/WmxSqI8tthXtycEQt/5Kfxqz46VP2lMy9uzsiFI1k5fmWhascPQ7tRpZY9UwfNYnDbH1m/aDNTl02kTqNamepq62jRumvLL6J3E0AqyZ+bsr95ycnJSh8zMjKS9PR0hRFiyMgrQkNDlR5z5coVdu7cyfbt23Pd1kLTw6mrq/vJOu//4XqbCEqzMUSW28fLjg//mEokkmzF+WEdZed5/xg1NTVkMplCndTUzB8YnzrP+z71HHTs2JEyZcqwfft2SpQogVQqpUqVKqSkpHz0uNzKye/X2dkZJycnhTIbA1tsjew++Thx0XGkp6VjYmGsUG5ibkz0B72FufG/xWP4rkU9pvSYSmRoZJ7Pl5W37TC2UFykYmJuwss8tiMtNY3nQS8A8PPyo4JDeboM7cz6WZ+e5nH97HWOXzkv//ntwiCLomaEh0XIyy2KmnPfyyfT8QDRUTGkpaVl6v2zKGpGeHjGcxoeHom2thaGRgYKvZwWRc3ldRo2rkcl+/J06Jwx5+3t68rb/yrrVm9llfNG+XEhwc8AeOjti0VRM6bOHMu/f15QGt/LqJekpaVhbmGqUG5uYZapV/atyPDIzPWLZq6voaHBhp0rKFmqOP26/pipdxPgZXQML6NjCPQPwe9xIFe9/qFG7WrcvaW8x+dbIn9fmBsrlBubG+f6fWFX1Q4TCxPWnXm3IE1dQ53K9arQYVBHutp1yfXfoqzIP6c+WIRmbG6cqQcxu8pVLYeJhQkbzrx7H6trqFOlXhU6DupIZ7vOeWpHTHQsaWnpmH7wOjcxNyEqi5ijIqIxNf+gvoUJUW8WPWnraDF65nBmDJvH1fPXAfDzCaB8ZTv6juqVaTi+Wfsm6Ohqc+bwP7luR37Kr0tbKvubt2DBgmytV/mU+Ph4BgwYwPbt2zE3N8/1eQpND2e5cuXQ1dXl/Pnzn66shJaWlnzuYXZUrVoVqVTKpUuXlN5fqVIlrl27ppDkubu7Y2BgQKlSBb/VzYcsLCx48eKF/Oe4uDgCAwPzdM5q1apl+XxHRUXx6NEj5s6dS4sWLahUqZJ8MdFbWloZicTHnndbW1u0tLRwd3eXl6WmpvLff/9hb698Tk92zJo1i9jYWIVbWcPszTlJS03D18uX6o7V5WUSiYTqDavjc1t5ApRd/1s8Bse2DZjWawahT8LydK5PeduOGkra4Z3HdnxIoiZBUzt7PZWJrxIJCgyR3x499CMsNIJGTd5NKdE3KEKNWtW4ddNT6TlSU1O55/FA4RiJRELDxt9x66YHAPc8HpCSkqJQx9bOmlJWJeR1hg2YQIuGXWnZqBstG3Vjyvh5AHRuN4Dd2/dn2QY1NbWPrqBPTU3jvqcPDRq/275FIpHQoHFd7v6nPOm7c+seDRrXVShzbPKdQpL4Ntm0tinNgO6jiHkZm2UM78cKoJXN38/XLi01DT8vPxw+eF84OFbnYS7nIXu6e/K/lmMY33ac/PbY8zGux10Z33Zcvieb8H473s1zlkgkVM9DOzzcPRjdcjRj246V3962Y2zbsXluR1pqGo/uPaJOw5oKMddpWAuv295Kj7l/+wF1GtVUKKvbuLa8vrqGBppampnmX6enp6OmljmZ69SnPW7/XiUm+tPvncJE2d+894fM32dubo66ujphYYp/g8LCwpROf/P39ycoKIiOHTuioaGBhoYGLi4unDhxAg0NDYXFwh9TaHo4dXR0mDFjBtOnT0dLSwtHR0ciIiJ48ODBR4d937K2tiYhIYHz58/j4OCAnp4eenp6H60/aNAghg4dyvr163FwcCA4OJjw8HB69uzJmDFjWLt2LePGjWPs2LE8evSIBQsWMHnyZPkH/OfUvHlz9uzZQ8eOHTE2Nmb+/Pmoq6vn6ZyzZs2iatWqjBkzhlGjRqGlpcXFixf54YcfMDU1xczMjG3btlG8eHFCQkKYOXOmwvFFixZFV1eXv//+m1KlSqGjo5Npj88iRYowevRopk2bhqmpKaVLl2blypW8fv2aYcOG5Tp2bW1ttLUVtxtSk2T/9/LH9qNMWzMV33u+PPR4RLdhXdHR1eGfQ/8CMO3nqUSFRrFrxW4gYzL82yFlTS0NzIuZY2NvQ9LrRHlP4Lil/6NZ52YsGO5E4qtETN70PL6Kf0VKUsH0Ch/dfoypa6bw+J4vjzwe0XVYF3R0tfn30Nk37ZhCZGgUu1fsUdoOs2JmmdoxZMZg/nO9RcSzcHT19WjWuSnV6ldjTv+5uY5z+2YXJk4dRYB/MCHBT5kxZzxhoeH8ffqcvM7hP3fx16lz7HqTCG79ZS/rNjvjefc+d297MWL0QPSK6HJw3zEgY+HRgV+P4rR0JjEvY4mPS2Dpyrn8d+Mud25lJLLBQU8U4jB9szWL72N/ea/okOF9efr0OX6PM77AfedYm9Fjh7Bj628fbdPOzb/x08ZFeHl443nnPkNG9UVPT5cjB/4E4KdfFhP2IpxVSzJ6k/ZsPcCBE9sZNmYAF/91o2O3NlStbs+cyRnD4RoaGvyyexWVq1VkeN8JqKmrYf6mhzf2ZSypqWk41KxCtRqVuXXjLrEx8ZQpW4pJM8cQFBCSZaJbUF6/TiTk6XP5z8+eh/HwsT9GhgYUL1b0s8byoeM7jjFp9WR8vXx57PGYzsM6o6Onw7k374vJP08mKjSKvSv2AhnvC6s37wsNLQ3MLM0oa29D0qtEXgS/IPFVIsGPFediJ79OIv5lXKby/HRsxzEmf9AObT1tzr5px5SfpxAVGsUeJe/vt+2wsbch8SPtSHqdRFw+tuPAtsPMWzsLH89HeN/1odeIHujo6XD6YMZuLfPXzSIiNJLNzhlDt7/v+IPNf6yj78ieuJ+/TqvOzalUrQLLp60G4HXCa+5c9WDsvNEkJ6Xw4mkoNetXp12PNqx3+kXhsUtZl6T6d9WY3F/xb5UqyT5dJVuU/c3LipaWFrVq1eL8+fPyHWOkUinnz59n7NixmepXrFgRLy8vhbK5c+fK19ZYWWVvznChSTgB5s2bh4aGBvPnz+f58+cUL16cUaNGZevYBg0aMGrUKHr16kVUVFS2upo3b97M7NmzGTNmDFFRUZQuXZrZs2cDULJkSc6cOcO0adNwcHDA1NSUYcOGyRcIfW6zZs0iMDCQDh06YGRkxOLFi/Pcw1m+fHn+/fdfZs+eTd26ddHV1aVevXr06dMHNTU1Dh48yPjx46lSpQoVKlRg/fr18q2PIOMP5Pr161m0aBHz58+nUaNGuLq6Znqc5cuXI5VKGTBgAPHx8dSuXZt//vkHExPl+xV+DpdOXsbI1IiBUwZgYmFCgHcAcwbMlS80KFqyqELvtpmlGVv+ebe46odRPfhhVA88r91jWs/pAHQc2BGA1YcV90RcNXk1Zw+fLeB29MfEwpQAb3/mDJgnb4dFyaJIFdphyuZ/3n1Iv9+O6T0zFqgZmxsz7eepmBY15XX8KwJ9ApnTfy533O6SWxvX7UCviC4/rXXC0MiQm9fv0Kf7jyQnv0vErcuWxtTs3Wviz2N/YWZuwvTZ47Eoas4DLx/6dP+RyIh3Q9DzZzsjlUrZ4bIObS0tLl5wZ+aURTmKTU1Nwpz5kyldpiRpaekEBT1hycLVuOz+HV31rD/gTx//F1MzEybNHI15UTN87j9icM//yRcGlShVTKHH6M5/nkwcOZsps//H1DljCQoIYdTAyTx+mNF7YFncglbtmgJw5tLvCo/Vp/NwbrjfJikxiTYdmjNxxij09HQJD4vk8oWrjFu9nZQstrkqKPcf+jJ03LtFjSs3bAOgc7uWLJ075bPG8iG3k24YmRrRf3J/+ft7/oD5794XJSyQSt+9L0wtTdnw97th5u6jutN9VHe8rt1jVi/lvUifw+WTlzE0NWTA5AEface715ippSkb/343TaTHqB70GNWDe9fuMbPX50nCzp24iLGZMSOmDcHMwhTfB35M6jed6DeLn4qVtET23nPvdesB8/+3mJEzhjFq5nCeBD5j+tC5BDx69/dt7uhFjJk9goUb52BobEjoszC2rtjBUZcTCo/doXc7wl9EZLl6XRVUtbJg8uTJDBo0iNq1a1O3bl3Wrl0r37IRMnbpKVmyJM7Ozujo6FClShWF49/upf1h+cdIZB9O/BOEr1Rrq8wr8QsjSSG5jNnHeMYHqTqEfJHVKvXC5NHDP1QdQr7oWnOcqkPIF9J86/NSnei015+uVAhcf+5a4I9xtFjffDlPt9CspwBlZePGjaxatYrQ0FCqV6/O+vXrqVcvYxpQ06ZNsba2zvKqgIMHDyYmJobjx49n+/EKVQ+nIAiCIAjC10JawFf2+5ixY8cqHUIHlI5Gvi83l6f+ZhNONzc3+b6PyiQkFPxVIgRBEARB+HYV/v7s7PtmE87atWvj4eGh6jAEQRAEQRC+et9swqmrq4ud3af3ZBQEQRAEQSgIX87lSAreN5twCoIgCIIgqJK08K8BzTaRcAqCIAiCIKhAfl1pqDAoNFcaEgRBEARBEAon0cMpCIIgCIKgAmKVuiAIgiAIglCgvqU5nGJIXRAEQRAEQShQoodTEARBEARBBcS2SIIgCIIgCEKB+pbmcIohdUEQBEEQBKFAiR5OQRAEQRAEFfiWFg2JhFMQBEEQBEEFvqU5nGJIXRAEQRAEQShQoodTEARBEARBBb6lHk6RcAqCIAiCIKiATMzhFISvz4QUE1WHkC8S1Qr/TJjFOrGqDiFflNM2V3UIeda15jhVh5Avjt3ZoOoQ8oUs6ZWqQ8iziQ0XqzqEQuNb6uEs/H+5BEEQBEEQhC+a6OEUBEEQBEFQgW+ph1MknIIgCIIgCCogrjQkCIIgCIIgCPlE9HAKgiAIgiCogLjSkCAIgiAIglCgvqU5nGJIXRAEQRAEQShQoodTEARBEARBBb6lHk6RcAqCIAiCIKiAWKUuCIIgCIIgCPlE9HAKgiAIgiCogFilLgiCIAiCIBQoMYdTEARBEARBKFBiDqcgCIIgCIIg5BPRwykIgiAIgqAC0m+oj1MknIIgCIIgCCrwLc3hFEPqAgBBQUFIJBI8PDwK/LGsra1Zu3ZtgT+OIAiCIAhfBtHDqWJ79uxh4sSJxMTEfLbHHDx4MDExMRw/flxeZmVlxYsXLzA3N8+3x8mqbf/99x9FihTJt8f5nMoMaYXNmI5oFzUizjuEB7P3EHvX/5PHFe9Sn5pbxxP613/cHrzmM0T6ju3gVpQf0x4dCyNivUO4O2cvLz0ClNYt8X1tKo7vjL61JWqa6iQEhPF46xlCjlyR11HX06bqnN6UaFsbbRN9Xj2JwG/nPwS4nM+3mHsN6cagMf0wtzDlsbcfy+es4f5dnyzrt+rYjP9N/5ESVsUICXzK2iWbuHL+mkKdsuXKMHHuGGrVr4GGhjr+j4OYMmw2oc/CAOjevzPturWiUtUK6BsUoWH51sTHJeRbmwDaDvyeTj92xdjChGCfQHYu2Iafp6/SuqXKWdF7Sj9sqthS1MqS3U47OL3rRKZ6ppam9J81mBpNa6Klq01o0As2TV2Pv5dfvsb+vvYD29NtZHdMLEwI9Alk6/wtPPZ8rLRu6fKl6Te5P3ZV7bC0smSb0zZO7Pwzy3P3GPMDg2cO5s+dx9nutL2gmpBttzy82L3/CN4P/YiIimad8zxaNG6g6rDkDhz/iz2HThAZHUMF2zLMGjeMqhXLKa2bmpbGjv3HOPGvK+GR0VhblWDSiP40rFtDXic9PZ1NLoc4fc6NyOgYLMxM6NymKSP790AiKbg9fBoPaEOrkR0xtDDmqU8whxbsIthT+WerY+8W1OvWmBIVrAAI8Qrgz1UH5PXVNNTpNLU3lZvWwLx0URLjX/PoihfHV+wnNvxlgbUhN76dAXXRwym8oa6uTrFixdDQKPjvIBYWFujp6RX44+S34p2/o5LTAHxX/8GVVrOJfxBMvYMz0TI3/OhxulbmVFrQj6hrWSdMBaVUp++otrAf3quPcq7NXGK8Q2h0YCbaZspjTn35iofr/uRix4WcbT6LoN8vUfvnH7FsWlVex8GpP8WaVeO/sZv4p/E0fLf/RfWlgyjeuma+xNymcwumLhzP1tW76N16CI8e+LH5wM+Ympsore9QuwrLNztx7MBJerUazMW/LrN293LsKtq8ex7KlGTPn1sI9AtmeLex9Gg2kG1rdpOSnCKvo6OrzdULN9i5ziVf2vGhBh0aMmjuMA6vO8j0DpMI8gli7q9OGJoZKa2vratNWEgo+1a48DI8WmmdIoZFWPLHCtJS01g6yIlJLcfismQXCbH5myi/r1HHRgyfN4IDa/czof14An0CWfTbYoyyaoeONqEhoexdvofoLNrxVrlq5Wjbty2B3sq/EKlCYmISFexsmDNljKpDyeTvi+6s2rKXUQN/4NCWlZS3tWbkjCVEvYxVWn/DrgMcOXWWWeOGcXzXWnp2bM3EBavw8X33fO86eJxDJ/5l9rhh/Ll7LZNG9Gf373+y/9iZAmtHrQ716T53IKfXHcG5/QyeeQczzmUO+ll8TpX7zp5bJ9xZ28eJVd3m8vJFFON+nYuRZcZnhJauFlaVy/LXhj9w7jCDbaNWU9S2BKN2TC+wNuSWNJ9uhYFIOPOBVCpl5cqV2NnZoa2tTenSpVm6dKl8mPro0aM0a9YMPT09HBwcuHYto+fF1dWVIUOGEBsbi0QiQSKRsHDhwk8+3q+//krt2rUxMDCgWLFi9O3bl/DwcIU6Dx48oEOHDhgaGmJgYECjRo3w9/dn4cKF7N27lz///FP+mK6urgpD6lKplFKlSrF582aFc969exc1NTWCg4MBWLNmDVWrVqVIkSJYWVkxZswYEhISPtm2D4fUQ0JC6Ny5M/r6+hgaGtKzZ0/CwsLk9y9cuJDq1avz66+/Ym1tjZGREb179yY+Pj6nv6o8KTuqPU9+u8DTg5dIePwMr2k7SU9MwapP06wPUpNQfdNYfFcd4XVweNb1Ckj5ke0I3HeR4N8vE//4GXem7yI9MRnrPk2U1o+45sPzv24R7/ucV8Hh+O34h1ifEMzrVpDXMatdjuDDbkRc8+H100gCf7tIrHcIpjVs8yXmASN7c3TfCf48eJqAx0Esmb6SpMRkuvTuoLR+vxE9uXrxBns37SfQN5hfVm7Hx+sRvYd0l9cZN2skV85fY+3iTTy8/5inwc+49O8VoiPf9Xbs236IXRt/5d6d+/nSjg91HN6Zcwf/5eLh8zz1fcK22ZtITkymec+WSuv73/Pj12V7cD/pRmpyqtI6XUZ3J+pFJJumrcfP05fwJ2F4unkQFhJaIG0A6DK8K/8c+Jtzh8/xxPcJv8zaSHJiEq16tVZa3/eeL7uX7eLyyctZtgNAR0+HqeunsWHmhgJNmHOqUf06jP9xEC2bOKo6lExcjpyk+/ct6dq2ObbWVsyf+CO62toc+/uC0vqnzl1meN+uNK5XE6sSlvTq1IZG9Wqw9/BJeR2PB49o1qAOjb+rRcliRWndpD4Najvg9bDgesybD++A+8HzXD/sSqjfMw7M2U5KYgoNejZTWn/PxA1c/u1fnnoHE+b/nN9mbEEikVDRMeOLcVJ8IhsGLOHO6WuEB7wg6K4vh+bvokw1W0xKmBVYO4SPEwlnPpg1axbLly9n3rx5eHt7s3//fiwtLeX3z5kzh6lTp+Lh4UH58uXp06cPaWlpNGjQgLVr12JoaMiLFy948eIFU6dO/eTjpaamsnjxYjw9PTl+/DhBQUEMHjxYfv+zZ89o3Lgx2traXLhwgdu3bzN06FDS0tKYOnUqPXv2pG3btvLHbNBAcXhITU2NPn36sH//foXyffv24ejoSJkyZeT11q9fz4MHD9i7dy8XLlxg+vSMb5DZbZtUKqVz585ER0dz6dIlzp49S0BAAL169VKo5+/vz/Hjxzl16hSnTp3i0qVLLF++/JPPVX6RaKpjVK0skW7vJSMyGZGX72NcW/nwFUC5Kd1JiYzjyX7Xgg/yAxJNdYyrlSX8g5jD3O5jVivrmN9XtGFlDGyLE3H9obws6pYvxVvXRKdYRm+CRQN79G2KEXbJK88xa2hqUKlaBa5fvvVeyDKuu/1HtdpVlB5TrVYVrl/+T6HsqusNeX2JREKjlvUJDghh84GfuXj/NL+d2U6zto3zHG92aWhqYFPVjntXPORlMpkMryueVKhZMdfnrd2qLv73/JiyaQY7b7uw6sxaWvZWnvjlBw1NDeyq2uHxQTs8rnhQMQ/tABi9ZDT/XfgPz/fOLWQtNTUV78cBfFezmrxMTU2N72pWxdP7kdJjUlJS0dbSUijT1tLi7v137+/qlStw464XQU+eA/DIP4g7Xg8Vht3zk7qmOqWr2PDI/d3nh0wm46G7F2Vrls/WObR0tVHX1OBVTNZfVHQM9JBKpSTGvc5zzPlJKsmfW2Eg5nDmUXx8POvWrWPjxo0MGjQIAFtbWxo2bEhQUBAAU6dOpX379gA4OTlRuXJl/Pz8qFixIkZGRkgkEooVK5btxxw6dKj8/zY2Nqxfv546deqQkJCAvr4+v/zyC0ZGRhw8eBBNTU0Aypd/98bV1dUlOTn5o4/Zr18/Vq9eTUhICKVLl0YqlXLw4EHmzp0rrzNx4kT5/62trVmyZAmjRo1i06ZNaGlpZatt58+fx8vLi8DAQKysMubjuLi4ULlyZf777z/q1KkDZCSme/bswcDAAIABAwZw/vx5li5dmu3nLS+0TA1R01AnOUJxqCo5IpYi5UooPcakbgWs+jbFrcWszxFiJtqmBqhpqJOUKeY4DO2UxwygYaBLh7sbUdPSQJYu5e6sPYRffpe0eszZS81Vw+hwdyPS1DRkUhm3p+0g8r2kNLdMTI3R0NAgKkJx6DUqIpqydmWUHmNe1IyoiJcf1H+JedGMngxTcxOK6Bdh6LgBbFy+jbVLNuHY7DvW7FrG8O5juX3NI89xf4qBiSHqGurERsYolMdExlDStmSuz2tpVYzW/dtxasefHP3lMLbVyjHEaQSpqWlc+kN5L1deGJpmtCNGSTtK2Vrl+ryNOzbGtoodkzpOzFuA35CXsfGkS6WYmShOZTAzMSbwyTOlxzSoUx2XIyepVc0eqxKWXL/jxfkrN0iXvhuUHdanKwmvE+k0ZALqamqkS6WMH9qHDi0L5gua/pv3RtwHr6n4iBgsbbP+nHpf15n9iA2L5qG78i+9GtqadJ3Zj1sn3ElKSMxryPlKbIskZJuPjw/Jycm0aNEiyzrVqr37Blq8eHEAwsPDqVgxdz0Ct2/fZuHChXh6evLy5Uukbz4sQkJCsLe3x8PDg0aNGsmTzdyoXr06lSpVYv/+/cycOZNLly4RHh7ODz/8IK9z7tw5nJ2defjwIXFxcaSlpZGUlMTr16+zPUfTx8cHKysrebIJYG9vj7GxMT4+PvKE09raWp5sQsbz+OE0gvclJyeTnJysUJYqS0dTop6tuPJKvYgO1X8Zg9eU7aRGf96h/7xKS0jibMvZaBTRoWjDylRb2I9XweFEvJmDaje0NWY17XAf+BOvn0Zi/l1FaiwbTFLoS8LdHqg4+szU1DIGci7+7cZv234H4NEDXxzqVOGHgV0/S8JZUCRqEgK8/Ni/6lcAAh8EULpCaVr3b1sgCWdBMC9uzoiFPzKv39yPDrkLeTfzf0NYuHoLnYZMQAJYlShG5zbNOP73RXmdf1yvcvq8GytmT8DW2opH/kGs+GU3FmamdG7TVGWxZ6X16M7U6ujI2t4LSVPy+lHTUGf4xkkggYNzd6ggQuEtkXDmka6u7ifrvJ/4vV3lJ5Xmbprvq1evaNOmDW3atGHfvn1YWFgQEhJCmzZtSElJyXZM2dGvXz95wrl//37atm2LmVlGr1FQUBAdOnRg9OjRLF26FFNTU65cucKwYcNISUnJ90VBHybPEonko8+hs7MzTk5OCmV99CrTT79qFkd8XEp0HNK0dLQtFHsTtC2MSA6PyVS/iLUleqWLUvvXae9iVsv43bd79huXGkwu8DmdydHxSNPS0ckUsyFJ4coXFQAgk/EqKGMObeyDYAzLlaDC+E5EXPNBTUeTKrN6cXXoz4Se98io4/ME48plKD+6fZ4TzpfRMaSlpWFmYapQbmZhSmQWC04iw6MwszD5oL4JkeFR8nOmpqYR8DhIoU6gbzDV61bjc4h/GUd6WjpG5sYK5cbmxsRExOT6vDHhL3ni+0Sh7KnfU+q1K5hV1HHRGe0wVtKOlxG5W/1rV9UOEwsT1p1ZLy9T11Cncr0qdBjUka52XXL9efk1MzEyQF1NLdMCoaiXMZiZGis9xtTYiPWLZ5CckkJMbDxFzU35eftvlCpeVF5n9bZfGda7C+2aNwSgvE0ZnodFsOPA0QJJOBPevDcMP3hNGVgYE/eJ90bLER1pPboL6/st5tnDkEz3q2moM/yXSZiWMmddn0VfXO8miFXqQg6UK1cOXV1dzp/P3ZYwWlpapKenZ7v+w4cPiYqKYvny5TRq1IiKFStm6umrVq0abm5upKYq7y3I7mP27duX+/fvc/v2bY4cOUK/fv3k992+fRupVMrq1av57rvvKF++PM+fP8/x41SqVIknT57w5Mm7P5re3t7ExMRgb2//yRizMmvWLGJjYxVuPYvk/nyy1HRi7wVi3ui9eYQSCWaNKhNzK/O2Ngl+z7nUZBpuLWbKb2H/3CbK3Ru3FjNJfB6V61hyEnPMvUCKNqysEHPRhlWIuq18Kx6l1CSoa2V8N1XT0EBNSwNkih+TMqkUiVreP07SUtPwufeIeo1qvReyhHoNa3PvlvLFPPdu36deo9oKZd81riuvn5aaxgMPH6xtSyvUKWNjxYunBbe45n1pqWkEePlR1dFBXiaRSKjqWI1Hd3I/FeHhbR9K2igOyZcoW4LIZwXzZSYtNQ0/Lz8cHKvLyyQSCQ6O1XmYy3Z4unvyv5ZjGN92nPz22PMxrsddGd92nEg2s6CpqYl9eRtu3H03jCyVSrl+1wsH+wofOTJj3qalhRlp6emcc7tBswZ15PclJSXLRwXeUldTQyYtmNQoPTWdkPsBVGjw7rNVIpFQoUEVAu8o32oLoNXITrQb152Ng5YR4pV5V4O3yWZR62Ks77f4o/M7VelbWqUuejjzSEdHhxkzZjB9+nS0tLRwdHQkIiKCBw8efHSY/S1ra2sSEhI4f/48Dg4O6OnpfbR3sHTp0mhpabFhwwZGjRrF/fv3Wbx4sUKdsWPHsmHDBnr37s2sWbMwMjLi+vXr1K1blwoVKmBtbc0///zDo0ePMDMzw8hI+XYm1tbWNGjQgGHDhpGenk6nTp3k99nZ2ZGamsqGDRvo2LEj7u7ubNmyJcdta9myJVWrVqVfv36sXbuWtLQ0xowZQ5MmTahdWzGJyAltbW20tbUVyvI6nB645TQO60cT4xFA7F0/rH9sh4aeNk8OXgLAYcNokkJf8mjpQaTJqSQ8fKpwfGpsxmT1D8sL0uOtf1Fn3UheegYS7eFPuRFt0dDTJuhNzHXWjyIx9CX3l2UMNVcY14mXngG8CgpDTVuTYs2rU6ZHQ+7M3A1AWkIiEVe9qTqvD+mJKbx6GolF/UqU6dEIz4W/5UvMv249yOJ1c3ng+ZD7d73pP6IXuno6HD94CoAlG+YR/iKC9csyXm/7th9i57FNDBzVh8vnrtK2S0sqO1Rk8bQV8nPu3bSPlVsXc/u6B/+538ax+Xc0bu3I8G5j5XXMLEwxL2qGlXUpAOwq2fI64TUvnoUSF5P3aREnd/zJ2NUT8b/nh5/nY9oP7YS2ng4XD2d8WR23ZiJRodHsX5mxLZOGpgalymVMNdHQ0sC0mCnW9mVJepVEaPALAE7t+JOlR1fS7X8/cPXUFeyql6Nl3zZsnfVLnuPNyvEdx5i0ejK+Xr489nhM52Gd0dHT4dyhswBM/nkyUaFR7F2xV94Oq3Kl5e0wszSjrL0NSa8SeRH8gsRXiQQ/DlZ4jOTXScS/jMtUrgqvXycS8vTdl+lnz8N4+NgfI0MDihcr+pEjC97AHh2Zs2IjlcvbUrWiHb/+cZrEpGS6tMlY3T17+XqKmpsxcXhGZ8E9n8eER0ZTwbYs4ZFRbHY5hFQmZUjvLvJzNqlfm237/qB4UXNsra146BeIy5FTdGmrfMV4friw4xQDV/+PYK8Agj38aDbse7T1tLl22BWAQav/R0xYNH+uPABAq1Gd6TCpJ7snrCf6aTiGb0Zxkl8lkfw6GTUNdUZsnkzpymXZNGwFaupq8jqvYhJIT81+J09BE3M4hRyZN28eGhoazJ8/n+fPn1O8eHFGjRqVrWMbNGjAqFGj6NWrF1FRUSxYsOCjWyNZWFiwZ88eZs+ezfr166lZsyY//fSTQjJoZmbGhQsXmDZtGk2aNEFdXZ3q1avj6JixrceIESNwdXWldu3aJCQkcPHiRaytrZU+Xr9+/RgzZgwDBw5UGKp3cHBgzZo1rFixglmzZtG4cWOcnZ0ZOHBgjtomkUj4888/GTduHI0bN0ZNTY22bduyYcOGbD1/n9OLP6+jZWZI+ek90C5qTNyDYG72WU7Km0U5uiXNC6wXILeenriOtpkB9tN7ZGz8/iCYK31XkBwZB4BeSTOFmDX0tKnhPAS94qakJ6UQ7/ecm2M38/TEdXmd66M2UnV2L+r+MgYtY31ePYvk/opD+bbx+z9/nsfEzJgx00dgbmHKowe+jOkzWb6FUbGSlgq9Xp637jNrzALGzviRcbNGEhL4lIlDZuL38F2vx4W/LrNkxkqGjhvIjCWTCPIPZsqwOdy9eU9e54dBXRk9dZj85z1/ZmwLNm/CEk78nvc9CK+euoKhmRG9J/fF2MKEIO8Alg5cKF9IZF7CAul7vwsTS1N++mud/OfOI7vReWQ3HlzzYkHvOUDG1kmrflxG3xkD6TG+F+FPw9jjtAO345fyHG9W3E66YWRqRP/J/TGxMCHAO4D5A+bLFxJZfNAOU0tTNvz97v3cfVR3uo/qjte1e8zqpZoFdTlx/6EvQ8fNkP+8csM2ADq3a8nSuVNUFRYAbZs5Eh0bxy97DhL5MoaKttZsWT4H8zdD6i/CI5FI3vVWJqeksmHXQZ6+CENPV4dG9WqwbOZ4DPXfXYhj9rhhbNx9kCXrthMdE4eFmQk9OrRi9IAeBdaO26euoW9qSIdJPd9s/B7ExkHLiI/M+Gw1KWmO9L1Rlcb9W6GprcmPWxSf/9NrD3N67WGMi5ni0Cqj13bOX6sU6vzceyG+170LrC1C1iQymezL+gspCAXktGUfVYeQLxLzYeha1RbLAlUdQr4op51/V+ZSlSTZl9PbkxfH7nx5X1JzQ5b0StUh5NnEhos/XakQ2BR0qMAfY7p1/vxdWhl0IF/OU5BED6cgCIIgCIIKFJb5l/mh8HeVfGXc3NzQ19fP8iYIgiAIglDYiB7OL0zt2rXx8PBQdRiCIAiCIBQwsWhIUBldXV3s7OxUHYYgCIIgCAXs20k3xZC6IAiCIAiCUMBED6cgCIIgCIIKfEuLhkTCKQiCIAiCoAKyb2hQXQypC4IgCIIgCAVK9HAKgiAIgiCogBhSFwRBEARBEAqU2BZJEARBEARBKFDfTrop5nAKgiAIgiAIBUwknIIgCIIgCCogRZYvt9z45ZdfsLa2RkdHh3r16nHz5s0s627fvp1GjRphYmKCiYkJLVu2/Gh9ZUTCKQiCIAiCoALSfLrl1O+//87kyZNZsGABd+7cwcHBgTZt2hAeHq60vqurK3369OHixYtcu3YNKysrWrduzbNnz7L9mCLhFARBEARB+IasWbOGESNGMGTIEOzt7dmyZQt6enrs2rVLaf19+/YxZswYqlevTsWKFdmxYwdSqZTz589n+zFFwikIgiAIgqACsnz6lxMpKSncvn2bli1bysvU1NRo2bIl165dy9Y5Xr9+TWpqKqamptl+XLFKXRAEQRAEQQXyax/O5ORkkpOTFcq0tbXR1tbOVDcyMpL09HQsLS0Vyi0tLXn48GG2Hm/GjBmUKFFCIWn9FNHDKQiCIAiCUIg5OztjZGSkcHN2di6Qx1q+fDkHDx7k2LFj6OjoZPs40cMpfDO0vpJrOki/go3b1CVfx3dd9a/gO7uUNFWHkC9kSa9UHUK+kOgUUXUIeaaBRNUhFBr5dS31WbNmMXnyZIUyZb2bAObm5qirqxMWFqZQHhYWRrFixT76OD/99BPLly/n3LlzVKtWLUcxFv5PS0EQBEEQhEIov1apa2trY2hoqHDLKuHU0tKiVq1aCgt+3i4Aql+/fpaxrly5ksWLF/P3339Tu3btHLdV9HAKgiAIgiB8QyZPnsygQYOoXbs2devWZe3atbx69YohQ4YAMHDgQEqWLCkfll+xYgXz589n//79WFtbExoaCoC+vj76+vrZekyRcAqCIAiCIKiAVKaaOVK9evUiIiKC+fPnExoaSvXq1fn777/lC4lCQkJQU3s3CL5582ZSUlLo0aOHwnkWLFjAwoULs/WYIuEUBEEQBEFQAVVOyR87dixjx45Vep+rq6vCz0FBQXl+PJFwCoIgCIIgqEBuL0tZGIlFQ4IgCIIgCEKBEj2cgiAIgiAIKpBf2yIVBiLhFARBEARBUIGvY3fo7BFD6oIgCIIgCEKBEj2cgiAIgiAIKvAtLRoSCacgCIIgCIIKfEtzOMWQuiAIgiAIglCgRA+nIAiCIAiCCnxLi4ZEwikIgiAIgqACMhVd2lIVxJC6IAiCIAiCUKBED6fwWQwePJiYmBiOHz+u6lAEQRAE4YsgVqkL37Q9e/YwceJEYmJi8u2c69atK3RDB6WGtMZ6TEe0ihqT4B3Mw9m7ibvr/8njLLs0oNrWCYT/9R+eg38CQKKhju3MXpi3rIFemaKkxb0m6vJ9/JbsJznsZUE3RYH1kFbYjumItoURcd4h3J+zh5hstKtE5/rU2jqe0L/+478hawo0xp6DuzFwTB/MLEx57O3Pyjk/88DDJ8v6LTs0Y/SM4ZQoVYyQwKesX7IZ9wvXFeqULVeG8XNGU7N+dTQ01Al4HMS04XMJfRYGgJmFKRPnj6Fe4zoU0dcjyD+EnetcuHD6Ur61q/XAdnT8sSvGFsYE+wSxe8F2/D19ldYtVc6KnlP6UraKLUWtirLXaSdndp1UqLPhyjaKWhXNdOw/LmfYNW9bvsX9oQ4DO9B9ZHdMLEwI9Alk8/zNPPZ8rLRu6fKlGTB5AHZV7bC0smSr01b+3Plnluf+YcwPDJk5hOM7j7PNqeDacOD4X+w5dILI6Bgq2JZh1rhhVK1YTmnd1LQ0duw/xol/XQmPjMbaqgSTRvSnYd0a8jrp6elscjnE6XNuREbHYGFmQuc2TRnZvwcSiaTA2pEdtzy82L3/CN4P/YiIimad8zxaNG6g0pg+1GhAa5qP7IihhTHPfII5smA3IZ7KP5fq925O3W6NKV7BCoAnXoGcXHVAoX67iT2o2bEBxsXNSE9N44lXIKd+Okiwh99naU92fUtzOMWQuvBZGBkZYWxsrOowss2yc30qOA0kYPUf3Gg1k/gHwdQ8OBtNc8OPHqdjZUH5Bf15eU0xOVLX1cKwWlkC1/zB9ZYz8Ry6hiJ2xanuMq0gm5FJic7fYb9wAI9X/8Hl1rOJexBMvQMz0fpEu3StzLFf0I+oa1knffmldafmTF44lm2rd9O3zTB8vf345cAaTMyMldavVrsKyzYv4M/9p+jbeiiuf7uxZrczthXKyuuUKlOCncc3EeQXzI/dx9Gr+SC2/7yH5KRkeZ1FG+ZSxrY0kwbNpGezQVw4c5kVWxdRoYryJCSn6ndwZODcofyx7iAzO0wm2CeI2b8uwNDMSGl9bV1twkJCObDChZfh0UrrzO40lR9rD5bflvSdD8D101fzJWZlGndszIh5I9i/dj/j2o8jwCeAxb8txiirduho8yLkBbuX7yY6i3a8Va5aOdr1bUeAd0BBhC7390V3Vm3Zy6iBP3Boy0rK21ozcsYSol7GKq2/YdcBjpw6y6xxwzi+ay09O7Zm4oJV+Pi+i3PXweMcOvEvs8cN48/da5k0oj+7f/+T/cfOFGhbsiMxMYkKdjbMmTJG1aEoVaNDfbrOHcjf6/5gVfuZPPMOZozLbPTNlH8ulfuuMrdPXGVDn0Ws6TaPly+iGPPrHIwsTeR1wgNecHj+bpa3mcbaHguIfhrBGJc56JsafK5mZYssn/4VBiLh/EpJpVJWrlyJnZ0d2tralC5dmqVLlxIUFIREIuHo0aM0a9YMPT09HBwcuHbtGgCurq4MGTKE2NhYJBIJEomEhQsXfvSxZs+eTb169TKVOzg4sGjRIiBjSL1Lly4K8Tk7O1O2bFl0dXVxcHDgyJEj8vtr167NTz/9JP+5S5cuaGpqkpCQAMDTp0+RSCT4+RXMt9Uyo9rz9LfzPD/oyqvHz/CZtoP0xBRK9mmW9UFqEqpuGof/qsMkBocp3JUWn8idnksJO3Gd1/4viL3ty8NZuzGsbotOSbMCaYMyNiPbE7LvAk8OXiLh8TPuTd9JemIKpXs3zfogNQk1fxnLo1VHeB0SXuAx9hvZm2P7TnLi9zMEPg5i6fRVJCUm0blPB6X1+w7/gWsXb+Cy+QCBvsFsXrmDh16P6TW0u7zO/2b+iPuFa6xbsplH9315Gvycy/+68zIqRl7HoXYVft/1Bw88fHgW8pyda/cSH5tApWoV8qVd7Yd35vzBf3E9fIFnvk/ZMXszKYnJNOvZQml9/3t+7Fu2l6snr5CanKa0Tnx0HLERMfJbzRZ1CA16gff1+/kSszJdh3fl7wN/c/bwWZ74PmHjrI0kJybTuldrpfV97/mya9kuLp+8TGpyapbn1dHTYfr66ayfuZ6E2ISCCh8AlyMn6f59S7q2bY6ttRXzJ/6IrrY2x/6+oLT+qXOXGd63K43r1cSqhCW9OrWhUb0a7D38rsfZ48EjmjWoQ+PvalGyWFFaN6lPg9oOeD1UfY9ao/p1GP/jIFo2cVR1KEo1G96eqwfPc+OwK6F+zzg0ZwcpiSl811P5563LxA1c+e1fnnkHE+7/nAMztqAmkVDesaq8zu0T7jx29yLqSTihvk85tsQFXUM9SlQs87maJXxAJJxfqVmzZrF8+XLmzZuHt7c3+/fvx9LSUn7/nDlzmDp1Kh4eHpQvX54+ffqQlpZGgwYNWLt2LYaGhrx48YIXL14wderUjz5Wv379uHnzJv7+74YzHjx4wL179+jbt6/SY5ydnXFxcWHLli08ePCASZMm0b9/fy5dyhi+bNKkCa6urkDGKj43NzeMjY25cuUKAJcuXaJkyZLY2dnl5WlSSqKpjkE1G6LdvN4VymREX/bCqHbWvV02U3qQEhnL8/0Xs/U4GoZ6yKRSUmNf5zXkbJFoqmNUrSyRl99LRmQyIt3uY/KRdpWf0p3kyDieHHAt8Bg1NDWoVK08N9xuvReijBtut6hWq7LSY6rWrqJQH+Ca6w2q1aoCgEQioWHLBgQHPOGXA6s553WSvae30bRtI4VjPG/dp3Wn5hgaGyCRSGjduQXaOlrcvno3z+1S19TApqotXlfuKbTL64on5WrmT0KrrqlBw65NuHjofL6cTxkNTQ3sqtrhccVDXiaTyfC44kHFmhXzdO4xS8Zw88JNhXMXhNTUVLwfB/BdzWryMjU1Nb6rWRVP70dKj0lJSUVbS0uhTFtLi7v3H8p/rl65AjfuehH05DkAj/yDuOP1UGHYXchMXVMdqyo2PHJ/93krk8l45O5F2ZrZG13Q0tVGTVOD1zHKv6ioa6rToE8LXse94plPcL7EnV+kyPLlVhiIOZxfofj4eNatW8fGjRsZNGgQALa2tjRs2JCgoCAApk6dSvv27QFwcnKicuXK+Pn5UbFiRYyMjJBIJBQrVixbj1e5cmUcHBzYv38/8+bNA2Dfvn3Uq1dPaUKYnJzMsmXLOHfuHPXr1wfAxsaGK1eusHXrVpo0aULTpk3ZuXMn6enp3L9/Hy0tLXr16oWrqytt27bF1dWVJk2a5PWpUkrL1BA1DXVSIhSH11IiYilSroTSY4zrVqBk32ZcbzEjW4+hpq1Jubl9CT12lfSExDzHnB1v25X8QbuSI2LRt1PeLtO6FSjdpymXW876HCFibGqEhoYG0RGKQ6/REdFY2ynvmTC3MCUqQnEebFTES8yKmgJgam5CEX09hoztz6YV21m3ZDMNmn3HTzuX8mOP8dy55gHAjB/ns2KrE64+f5GamkZSYhJThs7mSdCzPLfL0MQAdQ11YiNjFMpjI2MpYVsqz+cHqNO6HkUMi3DpcMElnIamhqhrqPMyUvH5jomMwcrWKtfnbdyxMXZV7JjQcUJeQ/ykl7HxpEulmJkoTgEwMzEm8Iny33WDOtVxOXKSWtXssSphyfU7Xpy/coN06bsZeMP6dCXhdSKdhkxAXU2NdKmU8UP70KFl4wJtT2FXxCTjNRUfqfi5FB8Ri6Wt8s+lD3Wa2Y+4sGiFpBWgcvOaDN4wAU1dLeLCY9jUfymvXsbnW+z5obCtbcgL0cP5FfLx8SE5OZkWLZQP1QFUq/bu233x4sUBCA/P/XBpv3792L9/P5DxBjpw4AD9+vVTWtfPz4/Xr1/TqlUr9PX15TcXFxd5L2mjRo2Ij4/n7t27XLp0SZ6Evu31vHTpEk2bNs0ynuTkZOLi4hRuKbL0XLfvY9SL6FDll7F4T9lGavSnP8wkGupU2z4RJBJ8pu8okJjyg3oRHWpsHMO9qdtJyUa7vlQStYwFG65/X2HftkM8fuDHno2/4Xb2Kj0GdJHXGzN9OPqGBoz6YQL92w5n39bfWbF1EXYVbVQUec4079USD9c7vAz/vIvQ8sq8uDkjF45k5fiVHx1yV6WZ/xtC6ZLF6TRkAjXb9MZ5w046t2mGmuTdn9B/XK9y+rwbK2ZP4PctK1k6Yyx7Dp3gz39cVRf4N6Dl6M7U7NiAHSNXk/bB68f32gNWfD+dtd3n43PJgyG/TMxyXqhQ8EQP51dIV1f3k3U0NTXl/3+7glIqzf16uT59+jBjxgzu3LlDYmIiT548oVevXkrrvp2Hefr0aUqWLKlwn7a2NgDGxsY4ODjg6urKtWvXaNWqFY0bN6ZXr148fvwYX1/fj/ZwOjs74+TkpFDWX8+egfpVPtmWlOg4pGnpaFko9oBoWRiRHB6Tqb6utSW6pYtS/dfp8rK3SU6LZ/u52mCSfE7n22RTp5QFt7sv+my9m/CuXdoftEs7i3YVsbZEr3RR6ry3sOltu9o//Y2LjpN5HZy/czpjomNJS0vD1MJUodzUwpSo8Cilx0RGRGNmYaJQZmZhQtSbBSox0bGkpqYR4BukUCfQN5jqdTPmfJUqU4Lew3rQo8kAAh4HAuDr7UeNeg70HNKNZTN+Ii/iXsaTnpaOkbmxQrmRuRExEXlPEM1LWlC1YTVWj1yR53N9TFx0HOlp6ZiYKz7fxubGmXqls6tc1XKYWJiw4cwGeZm6hjpV6lWh46COdLbrnKfPpg+ZGBmgrqaWaYFQ1MsYzEyNlR5jamzE+sUzSE5JISY2nqLmpvy8/TdKFX+3Q8Dqbb8yrHcX2jVvCEB5mzI8D4tgx4GjdG7TNN/i/9q8epnxmjIwV/xcMrAwIj4i5qPHNh/RgZajO/NLvyU8fxiS6f6UxGQig8OIDA4j6K4vcy+upX6v5pzddDwfW5A3YpW6UKiVK1cOXV1dzp/P3dCalpYW6ek56w0sVaoUTZo0Yd++fezbt49WrVpRtGjm7VoA7O3t0dbWJiQkBDs7O4WbldW7YbkmTZpw8eJFLl++TNOmTTE1NaVSpUosXbqU4sWLU758+SzjmTVrFrGxsQq33kUqZaststR04u8FYNro3QR0JBJMG1Uh9lbmLWxe+z3napOpXG8xQ36L+Oc20e4PuN5iBknPIzNO8SbZ1LMpzu0fFpP6smAXRnxIlppO7L1AzBu9l3RLJJg3rMxLJe1K8HuOa9NpXG45U34L++c2ke7eXG45k8TnyhPAvEhLTcPn3mPqNqz1XogS6jasxb3bD5Qe43XrPnUb1lYoq9e4Dvdu35ef09vDB+sPhnxL21rx4mnGFwEdXR0AZDLFj3+pNB01tbx/TKanphHg5U9Vx3cjCxKJhCqO1fC9o3zeYE40/aEFsVGx3Llw69OV8yAtNQ0/Lz8cHB3kZRKJhOqO1Xl45+FHjsyah7sHo1uOZmzbsfLbY8/HuB53ZWzbsfmabELGl2378jbcuPtu+FUqlXL9rhcO9h+fT6utpYWlhRlp6emcc7tBswZ15PclJSVneq2oq6khk347Q6a5kZ6azpP7AZRv8O7zViKRUKFBFQLvKN8yDKDFyE60GdedLYOceeKVvV0N1NQkaGh9Wf1s39Iq9S/rmRfyhY6ODjNmzGD69OloaWnh6OhIREQEDx48+Ogw+1vW1tYkJCRw/vx5HBwc0NPTQ09P75PH9evXjwULFpCSksLPP/+cZT0DAwOmTp3KpEmTkEqlNGzYkNjYWNzd3TE0NJTPO23atCkbNmzAwsKCihUryss2btzIDz/88NFYtLW15b2lb2lJ1D/ZhreCt5ym8voxxHn4E3fXn9I/fo+6njbPD7oCUHnD/0gOjcZv6QGkyam8evhE4fi02FcA8nKJhjrVdk7CsGpZ7vZfiURNTd6DmhqTgCy1YIb7PxSw9TTV140mxjOAmLt+2Ixoh7qeNiEHMxZrVd8wmqQXL3m47CDS5FTiHz5VOD41LmOB04fl+Wnf1oM4rZuDt+dDHnj40HdET3T1dDlx8DQAi9bPJTw0go3LtgKwf8dhth/dSP+Rvbly/iptOrfE3qEiS6atlJ/TZfMBlm9x4s51T26536FBs3o0btWAH7uPByDIL5iQgCfMWTmNn51+IfZlLE3bNqZe4zpMGDA9c5C5cHrHn4xZPQH/e374e/ry/dCOaOvp4PpmzuX/1kwgOjSKAyt/AzIWAZUql5Eka2hpYFLMlDL2ZUl6lUhYcKj8vBKJhKY/NOfSkYtI0wu+v+TYjmNMXj0ZXy9fHns8pvOwzmjraXP20FkApvw8hajQKPas2JMRu6YGpcuVlrfDzNIMG3sbEl8l8iL4BYmvEgl+rLiQI+l1EnEv4zKV55eBPToyZ8VGKpe3pWpFO3794zSJScl0aZOxKnr28vUUNTdj4vCMaUH3fB4THhlNBduyhEdGsdnlEFKZlCG9u8jP2aR+bbbt+4PiRc2xtbbioV8gLkdO0aXtR3a2+Exev04k5Olz+c/Pnofx8LE/RoYGFC+mvGPgc7q44zT9V4/hiZc/wR7+NB32PVp62tw47ApA/9X/IzYsmpMrDwDQclQnvp/Uk70T1hP1NByDN5+lya+SSHmdjJauNq3HduX+udvEhr9E38SARgPbYFTMlLunr2cVhlDARML5lZo3bx4aGhrMnz+f58+fU7x4cUaNGpWtYxs0aMCoUaPo1asXUVFRLFiw4JNbIwH06NGDsWPHoq6urrAFkjKLFy/GwsICZ2dnAgICMDY2pmbNmsyePVtep1GjRkilUoWh86ZNm7Ju3bqPzt/MD2F/XkPLzBDb6T3RLmpM/IMg7vRxli8k0ilpBjnoedEubkrRthm9IfUvrlS471ZXJ15e9c6/4D/i+Z/X0TIzpML0HmhbGBP3IJgbfZaT8mbCvm5Jc1Bxj8y/Jy5gYmbM6OnDMbMw5dEDP8b2nUL0m4UqxUpaKvR63bt1nzljnBgzYwRjZ/1ISOBTJg+Zhf+jQHmdi39dZtmMnxgyrj/TFk8k2D+EacPn4nEzY9V4Wlo64/pPY/ycUax1WYFeEV2eBD5jwYSlmTaQz61rp9wxNDOi5+Q+GFuYEOQdiPNAJ2LfPPdmJSyQvvfcm1qasvKvd1/cOo3sSqeRXXlw7T6Les+Vl1dt6IBFqaK4FuDq9PddPnkZQ1NDBkwegImFCQHeAcwfMJ+YNwuiLEpYKPx+TC1N2fj3RvnPPUb1oMeoHty7do+ZvWZ+lpg/1LaZI9Gxcfyy5yCRL2OoaGvNluVzMH8zpP4iPBLJe/Mzk1NS2bDrIE9fhKGnq0OjejVYNnM8hvpF5HVmjxvGxt0HWbJuO9ExcViYmdCjQytGD+jxuZuXyf2Hvgwd925B48oNGRvqd27XkqVzp6gqLLm7p66hb2rI95N6YmhhzFOfIDYPcpYvJDIpaaYw+uDYvxUa2poM26IY+19rD/PX2iNIpVIsbUtSt3sT9E0MeBUTT8g9f9b9sJBQ34L7spwbhWWFeX6QyL6lJVLCN+2spfI5pYVNkqTwz4RZIHny6UqFQDktc1WHkGfxshRVh5Avjl8t2Pmrn4tEp8inK33hptT+PLtaFLT1Qb8X+GO0KKV8/9qcOv/033w5T0Eq/H+5BEEQBEEQhC+aGFIXPsnNzY127dplef/bVeeCIAiCIGTftzSkLhJO4ZNq166Nh4eHqsMQBEEQhK9KYVlhnh9Ewil8kq6uboFcQlIQBEEQvmXSb2gZjZjDKQiCIAiCIBQo0cMpCIIgCIKgAt9O/6ZIOAVBEARBEFTiW1o0JIbUBUEQBEEQhAIlejgFQRAEQRBU4Fvq4RQJpyAIgiAIggp8Sxd7FEPqgiAIgiAIQoESPZyCIAiCIAgqIIbUBUEQBEEQhAIlrjQkCIIgCIIgFCgxh1MQBEEQBEEQ8ono4RQEQRAEQVABMYdTEARBEARBKFBiSF0QBEEQBEEQ8ono4RS+Gdd0vo6Xe4qk8H8jtpIaqzqEfKH1FXxnj057reoQ8sXEhotVHUK+0ECi6hDybPUtZ1WHUGiIIXVBEARBEAShQH1L2yIV/q/ngiAIgiAIwhdN9HAKgiAIgiCogPQbWjQkEk5BEARBEAQVEEPqgiAIgiAIgpBPRA+nIAiCIAiCCoghdUEQBEEQBKFAfUtD6iLhFARBEARBUIFvqYdTzOEUBEEQBEEQCpTo4RQEQRAEQVABMaQuCIIgCIIgFCgxpC4IgiAIgiAI+UT0cAqCIAiCIKiAGFIXBEEQBEEQCpRMJlV1CJ+NGFIXBEEQBEEQCpRIOL9ggwcPpkuXLqoOI08WLlxI9erV5T9/DW0SBEEQhPwgRZYvt8JADKnnUNOmTalevTpr164t0GO+VuvWrUNWSFbl1R7YigY/tkffwogwnxD+WrCX554BSuvW6N0Mh+4NsahgBcALr0AurPxdob6mnjYtZvamYuva6JroE/Mkgpu7/+H2vvMF2o56A1rRcGQH9C2MCPUJ4dSCvTzz9Fdat3bvZlTv1gjLN+147hXIv6t+V6i/JGi/0mP/XrafK9tO5X8DgO8HtqfLyG6YWJgQ5BPItvlb8fV8rLSuVfnS9J3cD9uqdlhaWbLDaRsnd55QqNN7Ul/6TOqrUPbU7wn/az66QOJ/q+XAtnz/YxeMLIx54hOEy4IdBHj6Ka1bspwV3af0xrqKLRZWRfnNaRf/7FJ8fnWK6NB9Sl9qt6mHobkhwQ8C+XXhLgLvKT9nbnQf3IX+o3tjamGKn7cfq+eux9vjYZb1m3dowo/Th1G8VDGeBD7ll6VbuXbhhvx+XT1dxsz5kSZtGmJoYsiLJy84tPMox37N+B0VL1WMYzcPKj337B8XcOHUpXxpV+MBbWg1siOGFsY89Qnm0IJdBGfxvnDs3YJ63RpT4s37IsQrgD9XHZDXV9NQp9PU3lRuWgPz0kVJjH/NoyteHF+xn9jwl/kSb1YaDWhN8zfteOYTzJEFuwnJoh31ezenbrfGFH/TjidegZxcdUChfruJPajZsQHGxc1IT03jiVcgp346SLBH/r2mcuuWhxe79x/B+6EfEVHRrHOeR4vGDVQdVp6o8u/hL7/8wqpVqwgNDcXBwYENGzZQt27dLOsfPnyYefPmERQURLly5VixYgXff/99th9P9HAKn5WRkRHGxsaqDuOT7Dt8R+u5/bi07ijbOswl1CeEfr/ORM/MUGl96/qVuH/iGi69l7Kr6wLinkfR/9eZGFiayOu0ntcfuybVODZxE5taTOPGzr9ot2gQ5VvWLLB2VOnwHe3m9ufiuqNsaj+HUO8QBrvMpEgW7Sj7nT33TlxlZ58lbO22gNgXUQz+oB3L64xWuB2dthWpVMqDv24WSBsadmzE0HnD+X3tASa3n0CgTyALf1uEkZmR0vraOtqEhYTy6/K9RIdHZ3ne4EfBDKrVX36b2X1GgcT/Vr0OjvSdO4Rj6w4xr8NUQnyCmP7rfAyzaIeWrjbhIWEcWvErMVkkLcNW/I8qjaqxZdI6ZrWehNdlT2buW4CJpWm+xNyyUzMmLBjDjjV7GNRmBL7e/qzdvwoTM2Ol9avWrsyiTfM5eeA0g1oP5/LfV1i5awk2FcrK60xYOIbvmtZl4bil9GkyiIPbjzBl6QQatc5IHMKeh/O9QzeF27ZVu3iV8JprF/LnNVarQ326zx3I6XVHcG4/g2fewYxzmYN+Fu+Lct/Zc+uEO2v7OLGq21xevohi3K9zMXrzvtDS1cKqcln+2vAHzh1msG3UaoralmDUjun5Em9WanSoT9e5A/l73R+saj+TZ97BjHGZ/ZF2VOb2iats6LOINd3m8fJFFGN+nSNvB0B4wAsOz9/N8jbTWNtjAdFPIxjjMgd9U4MCbUt2JCYmUcHOhjlTxqg6lELv999/Z/LkySxYsIA7d+7g4OBAmzZtCA8PV1r/6tWr9OnTh2HDhnH37l26dOlCly5duH//frYfUyScOTB48GAuXbrEunXrkEgkSCQSgoKCuHTpEnXr1kVbW5vixYszc+ZM0tLSPnpMeno6w4YNo2zZsujq6lKhQgXWrVuX69iOHDlC1apV0dXVxczMjJYtW/Lq1St5DF26dMHJyQkLCwsMDQ0ZNWoUKSkp8uOlUinOzs7yeBwcHDhy5Ij8fldXVyQSCefPn6d27dro6enRoEEDHj16pBDH8uXLsbS0xMDAgGHDhpGUlJTpOXx/SL1p06aMHz+e6dOnY2pqSrFixVi4cKHCMQ8fPqRhw4bo6Ohgb2/PuXPnkEgkHD9+PNfP16fUH96OOwcv4nn4MpG+zzg9exepicnU6NlEaf1jEzZx69dzhHkHE+X/gpMztiNRU6OsY2V5Hata5fD8w43g6z7EPo3kzoGLhPqEULK6bYG1w3H499w6eJE7hy8R4feME3N2kpqYTK0s2nF44i/c/O0cod7BRPo/59iMbUgkEmwdq8jrJETEKtwqtqpF4DVvXj5R/kGVV52Hd+HfA/9w/vA5nvg+YfOsX0hOTKZlr1ZK6/vd82XPst24nbxManJqludNT0snJiJGfot/GVcg8b/VbnhHXA+exe3wBZ77PmX37K0kJybTuGdzpfUD7/lxcJkL10+6K22HprYWddp9x0HnX3l005vw4FCOrf2dsOBQWgxoky8x9/nxB/7cf5rTv/9NkG8wK2asISkxiQ59lPdq9BrenesXb7Jv8+8E+YWwbdUuHnn50mNIV3mdqrWrcObw39y55sGLp6H8ue8Uft5+2FevBGR8FkVHRCvcmrRrxPmTF0l8nZgv7Wo+vAPuB89z/bAroX7PODBnOymJKTTo2Uxp/T0TN3D5t3956h1MmP9zfpuxBYlEQkXHqgAkxSeyYcAS7py+RnjAC4Lu+nJo/i7KVLPFpIRZvsSsTLPh7bl68Dw33rTj0JwdpCSm8F0W7XCZuIErv/3LM+9gwv2fc2DGFtQkEsq/aQfA7RPuPHb3IupJOKG+Tzm2xAVdQz1KVCxTYO3Irkb16zD+x0G0bOKo6lDyjaqG1NesWcOIESMYMmQI9vb2bNmyBT09PXbt2qW0/rp162jbti3Tpk2jUqVKLF68mJo1a7Jx48ZsP6ZIOHNg3bp11K9fnxEjRvDixQtevHiBpqYm33//PXXq1MHT05PNmzezc+dOlixZkuUxVlZWSKVSSpUqxeHDh/H29mb+/PnMnj2bQ4cO5TiuFy9e0KdPH4YOHYqPjw+urq5069ZNoav+/Pnz8vsOHDjA0aNHcXJykt/v7OyMi4sLW7Zs4cGDB0yaNIn+/ftz6ZLi8NWcOXNYvXo1t27dQkNDg6FDh8rvO3ToEAsXLmTZsmXcunWL4sWLs2nTpk/Gv3fvXooUKcKNGzdYuXIlixYt4uzZswCkp6fTpUsX9PT0uHHjBtu2bWPOnDk5fo5yQk1TneJVyxJ45b1vbjIZgVfuU6pmuWydQ1NXGzVNdRJjXsnLntz2pXzLmvLeQuv69piVLYb/Za98jf8tdU11SlQpi7/7u3bIZDL83e9jlYN2qGtqkBiToPT+IuaGVGhWndu/u+ZHyJloaGpgW9UOzyse8jKZTIbnFQ8q1KyYp3OXKFuC3f/tZeuVHUxeNxXzEhZ5jDZr6poaWFe15cGVe/IymUzGgyv3sKtZIXfn1FBDXUOd1OQUhfKUpBTK166Up3gh47mvUK0C/7ndlpfJZDL+c7tN1Vr2So+pUquyQn2A65duKtT3unWfRq0dsShmDkDNBtWxsrHixqX/lJ6zQtXyVKhSjpMHzuS1SUDG+6J0FRseub9738lkMh66e1G2ZvlsnUPrzfviVRbvCwAdAz2kUimJca/zHLMy6prqWClpxyN3L8pm8/2tpauNmqYGr7Noh7qmOg36tOB13Cue+QTnS9yCIplMli+3nEhJSeH27du0bNlSXqampkbLli25du2a0mOuXbumUB+gTZs2WdZXRszhzAEjIyO0tLTQ09OjWLFiQEYCZmVlxcaNGzO+8VasyPPnz5kxYwbz589XegyAurq6QsJXtmxZrl27xqFDh+jZs2eO4nrx4gVpaWl069aNMmUyvoVWrVpVoY6Wlha7du1CT0+PypUrs2jRIqZNm8bixYtJTU1l2bJlnDt3jvr16wNgY2PDlStX2Lp1K02avOsNW7p0qfznmTNn0r59e5KSktDR0WHt2rUMGzaMYcOGAbBkyRLOnTuXqZfzQ9WqVWPBggUAlCtXjo0bN3L+/HlatWrF2bNn8ff3x9XVVf78LV26lFatlPdu5Qc9EwPUNNR5FRmrUP4qMg5z2xLZOkeLWb2JD3tJwHvJ3t8L9tLBeRiTbm4kPTUNmVTGqZk7CLmZ9Xy4vNAzMUBdQ52ED9qREBGb7Xa0mdmH+LCXCknr+2p0b0zyqyS8/1GeLOSVoakh6hrqxETGKJTHRMZQyrZUrs/7+O4j1k35mWf+zzAtakrviX1wPrKC8a3+R+Kr/OlFe5/Bm99F7AftiIuMoYRtyVydM+lVEr63H9Jl3A88931KbGQs9Ts3pFzN8oQFheY5ZmNTIzQ01ImOUJyW8DLyJdZ2pZUeY2ZhSnTkB/UjXmJW9N0Q/+q565m5cgon7xwhLTUtY3Rl2k943Lj34ekA6NTnewIfB+F160EeW5RB3yTjNRX3we8iPiIGy2y+L7rO7EdsWDQP3ZV/WdTQ1qTrzH7cOuFOUkL+v54AirxpR/wH7+/4iNhst6PTzH7EhUUrJK0AlZvXZPCGCWjqahEXHsOm/kt59TI+32IX3smvKw0lJyeTnJysUKatrY22tnamupGRkaSnp2NpaalQbmlpycOHyv8ehYaGKq0fGpr9zxrRw5lHPj4+1K9fH4lEIi9zdHQkISGBp0+ffvTYX375hVq1amFhYYG+vj7btm0jJCQkxzE4ODjQokULqlatyg8//MD27dt5+fJlpjp6enryn+vXr09CQgJPnjzBz8+P169f06pVK/T19eU3FxcX/P0VJ59Xq1ZN/v/ixYsDyOd8+Pj4UK9ePYX6bxPYj3n/nG/P+/acjx49wsrKSiFZ/9ik5reSk5OJi4tTuKXJ0j95XH5wHN2RKh3rc+jHn0l/byi07uDWlKxhx8GhP7G9w1zOLt1Hu8WDFYbdvySNR3ekasf67Bu5hrQshqZr9WyK53H3LO//Ut1xvc3V0+4EPwzi7uU7LBq8kCKGRXDs0FDVoeXIlokZU3U2/LeT3b6/03pwe66duPJFXy7vh6HdqFLLnqmDZjG47Y+sX7SZqcsmUqdRrUx1tXW0aN21Zb71buaH1qM7U6ujI9tG/qT0da+moc7wjZNAAgfn7lBBhNnTcnRnanZswI6RqzO1w/faA1Z8P5213efjc8mDIb9MzHJeqPBlcHZ2xsjISOHm7Oys6rAUiB5OFTl48CBTp05l9erV1K9fHwMDA1atWsWNGzc+ffAH1NXVOXv2LFevXuXff/9lw4YNzJkzhxs3blC2bNlPHp+QkDGccvr0aUqWVOxt+fDbkaampvz/b5NsqTRvG9e+f863583rOZ2dnRV6kAGaGlahmXG1LI545/XLeKRp6RQxV1zMUcTckISI2CyOylD/x+9xHN2RX/s5E/7wibxcQ1uT5tN6cWjkz/he8AAg/OETLO3LUP/H9gS650/vzYftSE9LR/+DduhbGJEQEfPRYx1HtKfR6E7s7reMsPfa8b4ydSpgYVuC38euz6+QM4mLjiM9LR1jc2OFcmNzY15G5N/q31dxr3ge+Izi1tnrGcqp+De/C6MP2mFobkzMJ34XHxMeEsbSXvPQ1tVGx0CP2PCX/G/jFCJCwvIWMBATHUtaWjqmFooLkEzMTYiKUL4YKyoiGlPzD+pbmBD1ZvGWto4Wo2cOZ8aweVw9fx0AP58Ayle2o++oXpmG45u1b4KOrjZnDv+T5/a8lfAy4zVl+MHvwsDCmLhP/C5ajuhI69FdWN9vMc8eZu4cUNNQZ/gvkzAtZc66PosKrHcT4NWbdhh88P42sDAi/hPtaD6iAy1Hd+aXfkt4rqQdKYnJRAaHERkcRtBdX+ZeXEv9Xs05u+l4PrZAgPy70tCsWbOYPHmyQpmy3k0Ac3Nz1NXVCQtT/JwICwtT6Nx5X7FixXJUXxnRw5lDWlpapKe/6ymrVKkS165dU5hD4e7ujoGBAaVKlVJ6zNs6DRo0YMyYMdSoUQM7O7tMvYk5IZFIcHR0xMnJibt376KlpcWxY8fk93t6epKY+O7D7/r16+jr62NlZYW9vT3a2tqEhIRgZ2encLOyssp2DJUqVcqUMF+/fj3XbQKoUKECT548UXih//ffp4dvZ82aRWxsrMKtkVH2ehKlqem88ApU7HmUSCjrWIWnd3yzPK7ByA40GteVfYNW8sIrUOE+NU0N1LU0kEkVP1xk6VIkagXzNkxPTef5/UBsGrxrh0QiwaZBZZ58pB0NR3ag2biu7B20gucftON9tXo15dm9AEJ9ct4rn11pqWn4e/lRzdFBXiaRSKjm6MCjO/k3FUFHT4diZYrz8iOr2vMiPTWNIC9/7B3ffeGRSCRUdqyG351HHzkye5ITk4kNf4meYRGqNq7OnX/zvpo7LTWNR/ceUafhu10UJBIJdRrWwuu2t9Jj7t9+QJ1Girsu1G1cW15fXUMDTS1NZB98oUxPT0dNTcKHOvVpj9u/V4mJ/vgXvZxIT00n5H4AFRq8WwgnkUio0KAKgXeUb7UF0GpkJ9qN687GQcsI8cq8PdrbZLOodTHW91v80fmd+SE9NZ0n9wMo3+Dd9Kl37cj6/d1iZCfajOvOlkHOPFHSDmXU1CRoaIn+qYKQX3M4tbW1MTQ0VLhllXBqaWlRq1Ytzp9/tyWfVCrl/PnzWY5K1q9fX6E+wNmzZ7M1ivmWeAXlkLW1NTdu3CAoKAh9fX3GjBnD2rVrGTduHGPHjuXRo0csWLCAyZMno/YmkfjwGFNTU8qVK4eLiwv//PMPZcuW5ddff+W///7LVo/kh27cuMH58+dp3bo1RYsW5caNG0RERFCp0ruFAykpKQwbNoy5c+cSFBTEggULGDt2LGpqahgYGDB16lQmTZqEVCqlYcOGxMbG4u7ujqGhIYMGDcpWHBMmTGDw4MHUrl0bR0dH9u3bx4MHD7Cxsclxm95q1aoVtra2DBo0iJUrVxIfH8/cuXMBFKYxfEjZ3BUNiXq2H/fajr/osnokz+8F8tzTn3pD26Kpp43H4YxFVJ3XjCI+9CUXVv4OQINRHWg6uQdHJ/xCzNMIilhk9DqkvEoi9XUyKQmJBF3zpuXsPqQmpRD7LJIy9SpRrXsj/l38W46ek5xw33GG7qtH8dwrgKce/jQY1g4tPR1uv2lH99WjiQuL5uybdjQa1ZEWk3pwaMJGYp5GoP9eO1Jev5sfpK2vS5Xv6/HX0n0FFvtbf+44zoTVk/Dz8sXX4zEdh3VGR0+Hc4fOATDx58lEhUbx64q9QMZiF6tyGV+UNLU0MLM0o6x9WRJfJREa/AKAwXOG8t+5m0Q8C8fU0pQ+k/shTZdy+c/82eNRmb92nOTH1eMIvOdHgKcvbYZ2RFtPm8uHLwAwcs14XoZGcWhlxnOqrqlByXIZX1o1tDQwKWZKaXtrkl4lER6cMW+qauPqIJEQGvAMyzLF6T17IC/8n8nPmVcHth1m3tpZ+Hg+wvuuD71G9EBHT4fTB/8CYP66WUSERrLZeTsAv+/4g81/rKPvyJ64n79Oq87NqVStAsunrQbgdcJr7lz1YOy80SQnpfDiaSg161enXY82rHf6ReGxS1mXpPp31Zjcf2a+tOV9F3acYuDq/xHsFUCwhx/Nhn2Ptp421w67AjBo9f+ICYvmz5UHAGg1qjMdJvVk94T1RD8Nx/DN+yL5VRLJr5NR01BnxObJlK5clk3DVqCmriav8yomgfTUgpnOc3HHafqvHsMTL3+CPfxpOux7tPS0ufGmHf1X/4/YsGhOvmlHy1Gd+H5ST/ZOWE/U03AM3mtHyutktHS1aT22K/fP3SY2/CX6JgY0GtgGo2Km3D2dt86D/PD6dSIhT5/Lf372PIyHj/0xMjSgeLGiKoys8Jk8eTKDBg2idu3a1K1bl7Vr1/Lq1SuGDBkCwMCBAylZsqR8WH7ChAk0adKE1atX0759ew4ePMitW7fYtm1bth9TJJw5NHXqVAYNGoS9vT2JiYkEBgZy5swZpk2bhoODA6ampvLE7mPHjBw5krt379KrVy8kEgl9+vRhzJgx/PXXXzmOydDQkMuXL7N27Vri4uIoU6YMq1evpl27dvI6LVq0oFy5cjRu3Jjk5GT69OmjsP3Q4sWLsbCwwNnZmYCAAIyNjalZsyazZ8/Odhy9evXC39+f6dOnk5SURPfu3Rk9ejT//JP74TB1dXWOHz/O8OHDqVOnDjY2NqxatYqOHTuio6OT6/N+ivep6xQxM6Dp5B4ZG797B7N/4ApeRWZsnWNUwkyht7J2/5ZoaGvSc8tEhfNc+vkPLq09CsAf4zbSYnovuq4bg66xPrFPI7m46hC3fyu4jd/vn7pOEVNDWkzqgb6FMS98gtk7aLm8HcYlzRSu5Vv3TTv6bpmkcJ4La//gwto/5D9X7VgfJBLunbhaYLG/deWkG4amRvSd3B8TCxMCvQNwGjBfvgDHvISFwhQMU0tT1v69Qf5z11Hd6TqqO17XvJjba1bGMcXNmbpxGgbGhsRGx+LznzfTu0whLrrgtka6ccodAzNDuk/ug5GFMSHegawauJi4N4s+zEqYK/T8mViasPSvNfKf24/sQvuRXfC5dp9lvecDoGugR88Z/TEtZsar2AT+++sah1ftJz0tfxKccycuYmxmzIhpQzCzMMX3gR+T+k0nOjJjOkOxkpYK7wOvWw+Y/7/FjJwxjFEzh/Mk8BnTh84l4NG7nvK5oxcxZvYIFm6cg6GxIaHPwti6YgdHXRQ35+/Qux3hLyKyXL2eF7dPXUPf1JAOk3q+2fg9iI2DlskX4JiUNFeYB9u4fys0tTX5ccsUhfOcXnuY02sPY1zMFIdWdQCY89cqhTo/916I73XlPcJ5dfdNO75/rx2bBzm/1w7F97dj/1ZoaGsy7IN2/LX2MH+tPYJUKsXStiR1uzdB38SAVzHxhNzzZ90PCwn1/fiahM/h/kNfho57t1/uyg0ZyU7ndi1ZOndKVod90VR1laBevXoRERHB/PnzCQ0NpXr16vz999/yhUEhISHyTjOABg0asH//fubOncvs2bMpV64cx48fp0qVKlk9RCYSWWG57IuQa4MHDyYmJqZA9638nNzd3WnYsCF+fn7Y2mZ/D8tFZfoVYFSfT4qk8L9lvaQFu+fl52Io0VJ1CHnmm1ow0wg+t5paX0cPlwZZj9wUFqtvfVmLVXJL0zz3o3PZZW6Yva24PiUyLuvpIF8K0cMpfPGOHTuGvr4+5cqVw8/PjwkTJuDo6JijZFMQBEEQBNURCWchEBISgr298o2WAby9vSldWvm+eF+D+Ph4ZsyYQUhICObm5rRs2ZLVq1erOixBEARByJMveQuz/CYSzkKgRIkSeHh4fPT+j9mzZ0/+BvSZDRw4kIEDB6o6DEEQBEHIV9/SrEaRcBYCGhoa2NnZqToMQRAEQRCEXBEJpyAIgiAIggqoapW6KoiEUxAEQRAEQQXEkLogCIIgCIJQoL6lRUPi0paCIAiCIAhCgRI9nIIgCIIgCCogE3M4BUEQBEEQhIIkhtQFQRAEQRAEIZ+IHk5BEARBEAQVEKvUBUEQBEEQhAL1Lc3hFEPqgiAIgiAIQoESPZyCIAiCIAgqIIbUBUEQBEEQhAL1LSWcYkhdEARBEARBKFCih1MQBEEQBEEFvp3+TUAmCEK+SEpKki1YsECWlJSk6lBy7Wtog0wm2vEl+RraIJN9He34Gtogk3097fjWSGSyb2gCgSAUoLi4OIyMjIiNjcXQ0FDV4eTK19AGEO34knwNbYCvox1fQxvg62nHt0bM4RQEQRAEQRAKlEg4BUEQBEEQhAIlEk5BEARBEAShQImEUxDyiba2NgsWLEBbW1vVoeTa19AGEO34knwNbYCvox1fQxvg62nHt0YsGhIEQRAEQRAKlOjhFARBEARBEAqUSDgFQRAEQRCEAiUSTkEQBEEQBKFAiYRTEARBEARBKFAi4RQEQRAEQRAKlIaqAxCEr0FKSgrh4eFIpVKF8tKlS6soom9TTEwMR44cwd/fn2nTpmFqasqdO3ewtLSkZMmSqg4vR5KSktDR0VF1GHki3heqFxAQgI2NjarDyJMTJ04oLZdIJOjo6GBnZ0fZsmU/c1RCToltkQQhD3x9fRk6dChXr15VKJfJZEgkEtLT01UUWc6cP3+e8+fPK00Odu3apaKocubevXu0bNkSIyMjgoKCePToETY2NsydO5eQkBBcXFxUHeInSaVSli5dypYtWwgLC+Px48fY2Ngwb948rK2tGTZsmKpDzJav5X3x6tUrli9fnuV7IyAgQEWRZZ+amhqlSpWiSZMmNG3alCZNmmBnZ6fqsHJETU0NiUTCh+nK2zKJRELDhg05fvw4JiYmKopS+BTRwykIeTB48GA0NDQ4deoUxYsXRyKRqDqkHHNycmLRokXUrl270LYBYPLkyQwePJiVK1diYGAgL//+++/p27evCiPLviVLlrB3715WrlzJiBEj5OVVqlRh7dq1hSbh/BreFwDDhw/n0qVLDBgwoNC248mTJ7i6unLp0iX566pEiRI0adKEZs2aMXz4cFWH+Elnz55lzpw5LF26lLp16wJw8+ZN5s2bx9y5czEyMmLkyJFMnTqVnTt3qjhaIUsyQRByTU9PT+bj46PqMPKkWLFiMhcXF1WHkWeGhoYyPz8/mUwmk+nr68v8/f1lMplMFhQUJNPW1lZlaNlma2srO3funEwmU2yDj4+PzNjYWJWh5cjX8L6QyWQyIyMj2ZUrV1QdRr56/PixbNCgQTINDQ2ZmpqaqsPJlsqVK8vc3d0zlV+5ckVmb28vk8lksrNnz8qsrKw+d2hCDogeTkHIA3t7eyIjI1UdRp6kpKTQoEEDVYeRZ9ra2sTFxWUqf/z4MRYWFiqIKOeePXumdLhTKpWSmpqqgohy52t4XwCYmJhgamqq6jDy5PXr11y5cgVXV1dcXV25e/cuFStWZOzYsTRt2lTV4WWLv78/hoaGmcoNDQ3l0xrKlSv3VbzmvmZilbog5FBcXJz8tmLFCqZPn46rqytRUVEK9ylLfr5Ew4cPZ//+/aoOI886derEokWL5ImZRCIhJCSEGTNm0L17dxVHlz329va4ubllKj9y5Ag1atRQQUS58zW8LwAWL17M/Pnzef36tapDyTVjY2MGDBhAUlISM2fO5Pnz59y9e5eff/6Zzp07qzq8bKlVqxbTpk0jIiJCXhYREcH06dOpU6cOkDFv2MrKSlUhCtkgFg0JQg69ncD+luzNpPX3yb7wxRGTJ0+W/18qlbJ3716qVatGtWrV0NTUVKi7Zs2azx1ersTGxtKjRw9u3bpFfHw8JUqUIDQ0lPr163PmzBmKFCmi6hA/6c8//2TQoEHMmjWLRYsW4eTkxKNHj3BxceHUqVO0atVK1SFmi5paRl9GYXtffKhGjRr4+/sjk8mwtrbO9N64c+eOiiLLvi5dunDlyhW0tLRo2rSp/Fa+fHlVh5Ztjx49onPnzgQGBsqTyidPnmBjY8Off/5J+fLlOX78OPHx8QwYMEDF0QpZEQmnIOTQpUuXsl23SZMmBRhJ7jVr1izbdS9evFiAkeQ/d3d3PD09SUhIoGbNmrRs2VLVIeWIm5sbixYtUmjD/Pnzad26tapDy7ZPvUe+1PfFh5ycnD56/4IFCz5TJHl37949Ll26xKVLl3Bzc0NDQ4OmTZuyb98+VYeWLVKplH///ZfHjx8DUKFCBVq1aiX/ciN8+UTCKQh5EBISgpWVldKenCdPnoj9Bj+T1NRUdHV18fDwoEqVKqoOJ1fS0tJYtmwZQ4cOpVSpUqoOR/jKyGQy7t69y8WLF7l48SL//PMPMpmMtLQ0VYcmfCNEwikIeaCurs6LFy8oWrSoQnlUVBRFixYtFEOHQ4cOZd26dQpbCUHGHoTjxo0rNPtw2tjYcOzYMRwcHFQdSq7p6+tz//59rK2tVR1KnsXExLBz5058fHwAqFy5MkOHDsXIyEjFkeXc7du3FdpRmObTrlmzBldXV65cuUJ8fDwODg40btyYpk2b0qhRo0Kzb+XXsFfwt04knIKQB2pqaoSFhWVaBR0cHIy9vT2vXr1SUWTZl1XSHBkZSbFixQpND8jOnTs5evQov/76a6FdWdy5c2e6devGoEGDVB1Knty6dYs2bdqgq6sr3zfxv//+IzExkX///ZeaNWuqOMLsCQ8Pp3fv3ri6umJsbAxkJNLNmjXj4MGDhWL3gzp16sg3fW/UqFGhTPg/tVfwsWPHVBSZkBMi4RSEXHi76GbdunWMGDECPT09+X3p6encuHEDdXV13N3dVRXiJ8XFxSGTyTAxMcHX11fhj2d6ejonT56Ur2otDGrUqIGfnx+pqamUKVMm0yKhwrDAY8uWLTg5OdGvXz9q1aqVqQ2dOnVSUWQ506hRI+zs7Ni+fTsaGhm776WlpTF8+HACAgK4fPmyiiPMnl69ehEQEICLiwuVKlUCwNvbm0GDBmFnZ8eBAwdUHOG3oXjx4qxcuVIsCCrkRMIpCLnwdtHNpUuXqF+/PlpaWvL7tLS0sLa2ZurUqZQrV05VIX7Sh6vtPySRSHBycmLOnDmfMarc+xoWeHxsAURhWt2tq6sr3+/xfd7e3tSuXbvQbDNkZGTEuXPn5FvvvHXz5k1at25NTEyMagLLITc3N7Zu3Yq/vz9HjhyhZMmS/Prrr5QtW5aGDRuqOrxPMjMz4+bNm9ja2qo6FCEPxMbvgpALb1duDxkyhHXr1indlPhLd/HiRWQyGc2bN+ePP/5QGIbW0tKiTJkylChRQoUR5kxhSCg/5cO5aYWVoaEhISEhmRLOJ0+eZJor/CWTSqWZtkIC0NTULDS/qz/++IMBAwbQr18/7t69S3JyMpCxjdiyZcs4c+aMiiP8tLd7Bc+bN0/VoQh5IHo4BeEbFxwcjJWV1VezvUhhXuDxtRg/fjzHjh3jp59+kl/Fyt3dnWnTptG9e3fWrl2r2gCzqXPnzsTExHDgwAH5l69nz57Rr18/TExMCsXcwRo1ajBp0iQGDhyIgYEBnp6e2NjYcPfuXdq1a0doaKiqQ/ykCRMm4OLiUuj3Cv7WiR5OQciDV69esXz58ixXT7697NqXrEyZMsTExHDz5k2lbRg4cKCKIsuZr2GBB2RM0/jpp5/kSbO9vT3Tpk2jUaNGKo4s+3766SckEgkDBw6ULzrT1NRk9OjRLF++XMXRZd/GjRvp1KkT1tbWChuOV6lShd9++03F0WXPo0ePaNy4caZyIyOjQjMl4N69e1SvXh2A+/fvK9z3sWlBwpdF9HAKQh706dOHS5cuMWDAAKWrJydMmKCiyLLv5MmT9OvXj4SEBAwNDRXaIJFIiI6OVmF02fc1LPD47bffGDJkCN26dcPR0RHI6Bk8duwYe/bsoW/fviqOMGdev36Nv78/ALa2tgqL6woLmUzGuXPnePjwIQCVKlUqVBcTsLGxYdu2bbRs2VKhh9PFxYXly5fj7e2t6hCFb4RIOAUhD4yNjTl9+rQ8OSiMypcvz/fff8+yZcsKZULw1tewwKNSpUr8+OOPTJo0SaF8zZo1bN++Xd7rKQjZ5ezszG+//cauXbto1aoVZ86cITg4mEmTJjFv3jzGjRun6hCFb4QYUheEPDAxMSm0ez6+9ezZM8aPH1+ok034OhZ4BAQE0LFjx0zlnTp1Yvbs2SqIKPu6devGnj17MDQ0pFu3bh+te/To0c8UVc6tX7+eH3/8ER0dHdavX//RuuPHj/9MUeXezJkzkUqltGjRgtevX9O4cWO0tbWZOnXqF51sfi2vJ+EdkXAKQh4sXryY+fPns3fv3kKbsLVp04Zbt25hY2Oj6lDypHnz5kyYMCHTAo9JkybRokULFUeXPVZWVpw/fx47OzuF8nPnzsnnEH6pjIyM5NMxPpyaUZj8/PPP9OvXDx0dHX7++ecs60kkkkKRcEokEubMmcO0adPw8/MjISEBe3t79PX1VR3aR73/eiqMm9ULmYkhdUHIgxo1auDv749MJsPa2jpTD1th2Gx8586dLFq0iCFDhlC1atVMbSgsm40/efKETp068eDBg0wLPE6cOFEork++efNmJk6cyNChQxVWd+/Zs4d169YxcuRIFUcoCIKQOyLhFIQ8EJuNf1kK+wIPyLhM3+rVq+XzNStVqsS0adPo3LmziiPLvubNm3P06FH5bgFvxcXF0aVLFy5cuKCawHJo0aJFTJ06NdPoRWJiIqtWrWL+/PkqiuzjxHC08CUSCacgCIWWqakpjx8/xtzcnKFDh7Ju3bpCtbE4KM4ZDAkJwcrKqtAOR7+lpqZGaGgoRYsWVSgPDw+nZMmSpKamqiiynFFXV+fFixeZ2hEVFUXRokW/2C9jQ4YMYf369RgYGDBkyJCP1t29e/dniipnatSoke33QWEYSRJEwikI+UJsNq4a+vr63Lt3DxsbG9TV1QkNDS00+22+paGhwfPnzylatGiWCU5hce/ePQCqV6/OhQsXFBbUpaen8/fff7N161aCgoJUFGHOqKmpERYWluk1deHCBXr16kVERISKIvv6vT96lJSUxKZNm7C3t6d+/foAXL9+nQcPHjBmzBicnZ1VFaaQA2LRkCDkgdhsXLXq169Ply5dqFWrFjKZjPHjx6Orq6u07q5duz5zdNlTokQJ/vjjD77//ntkMhlPnz4lKSlJad3SpUt/5uhypnr16kgkEiQSCc2bN890v66uLhs2bFBBZDljYmIib0f58uUVetrS09NJSEhg1KhRKoww+5YsWUK/fv0oW7asqkPJkfenIw0fPpzx48ezePHiTHWePHnyuUMTckn0cApCHojNxlUrLCyMn3/+GX9/f44ePUqbNm3Q1tZWWvdLvQzhtm3bGDdunPyKPMrIZLJCMZ82ODgYmUyGjY0NN2/eVPjCpaWlJe/F/dLt3bsXmUzG0KFDWbt2rcIqaS0tLaytreU9bV86BwcH7t+/T7169ejfvz89e/bE3Nxc1WHliJGREbdu3aJcuXIK5b6+vtSuXZvY2FgVRSbkhEg4BSEPxGbjX46yZcty69YtzMzMVB1KjsXHxxMcHEy1atU4d+5clm1wcHD4zJF92y5dukSDBg2U7u9amDx48IB9+/Zx8OBBnj59SqtWrejXrx9dunQpFNu5FStWjOXLlzN48GCF8j179jBjxgzCwsJUE5iQIyLhFIQ8MDAwwM3NTX6d37fu3r1LkyZNiIuLU01gOaCtrc2DBw8y7f3o5+dHlSpVshze/ZIlJSWho6Oj6jBybO/evfTu3TvLXtrCxtvbm5CQEFJSUhTKC8tWW+9LSkrK1A5DQ0MVRZN77u7u7N+/n8OHD5OUlFQoPqOWL1+Ok5MTI0aMoG7dugDcuHGDXbt2MW/ePGbOnKniCIXsEHM4BSEPxGbjXw6pVMrSpUvZsmULYWFhPH78GBsbG+bNm4e1tTXDhg1TdYifNGjQIGJiYvj111/x9/dn2rRpmJqacufOHSwtLSlZsqSqQ8yWgIAAunbtipeXFxKJhLf9Gm/nQn7pUwPeev36NdOnT+fQoUNERUVlur+wtON9RYoUQVdXFy0tLeLj41UdTrbMnDkTGxsb1q1bx2+//QZkjMzs3r2bnj17qjg6IdtkgiDkWkhIiKx69eoyTU1NmY2NjczGxkamqakpq1GjhuzJkyeqDi9bNm3aJNPS0pKNGjVK5uLiInNxcZGNHDlSpq2tLduyZYuqw8s2JycnmY2Njey3336T6erqyvz9/WUymUx28OBB2Xfffafi6LLH09NTZmFhIbOzs5NpaGjI2zBnzhzZgAEDVBxd9nXo0EHWuXNnWUREhExfX1/m7e0tc3Nzk9WtW1d2+fJlVYeXbWPGjJFVqlRJduTIEZmurq5s165dssWLF8tKlSol++2331QdXrYFBATIlixZIrO3t5epq6vLmjdvLtuxY4csJiZG1aEJ3xCRcApCHkmlUtm///4rW79+vWz9+vWys2fPqjqkHDt69KjM0dFRZmpqKjM1NZU5OjrKjh8/ruqwcsTW1lZ27tw5mUwmk+nr68uTNR8fH5mxsbEqQ8u25s2by6ZNmyaTyRTb4O7uLitTpowKI8sZMzMzmaenp0wmk8kMDQ1lDx8+lMlkMtn58+dl1atXV2VoOWJlZSW7ePGiTCaTyQwMDGS+vr4ymUwmc3FxkbVr106FkWVfvXr1ZGpqarLq1avLVq1aJXv69KmqQ8q15ORk2ZMnT2TBwcEKN6FwEEPqgpBHEomEVq1a0apVK1WHkmtdu3ala9euqg4jT549e5ZpWgBkDLUXlo3Gb926xbZt2zKVlyxZktDQUBVElDvp6enyDfjNzc15/vw5FSpUoEyZMjx69EjF0WVfdHQ0NjY2QMZ8zejoaAAaNmzI6NGjVRlatrVo0YJdu3Zhb2+v6lByzdfXl6FDh3L16lWFclkh2b1ByCASTkHIo//++4+LFy8SHh6OVCpVuG/NmjUqiip3EhISMrWhsCyMsLe3x83NjTJlyiiUHzlypNBsxK+tra10Ecfjx48LzZ6uAFWqVMHT05OyZctSr149Vq5ciZaWFtu2bZMncIWBjY0NgYGBlC5dmooVK3Lo0CHq1q3LyZMnM12280u1dOnSbNUzNDTEw8Pji/z9DB48GA0NDU6dOkXx4sUL/ZW4vlUi4RSEPFi2bBlz586lQoUKWFpaKnwQFpYPxcDAQMaOHYurq6vCivTC1nswf/58Bg0axLNnz5BKpRw9epRHjx7h4uLCqVOnVB1etnTq1IlFixZx6NAhIOM1FBISwowZM+jevbuKo8u+uXPn8urVKyDjeuQdOnSgUaNGmJmZ8fvvv6s4uuwbMmQInp6eNGnShJkzZ9KxY0c2btxIampqofsy+SmyL3jDGg8PD27fvk3FihVVHYqQB2JbJEHIA0tLS1asWJFpf7jCxNHREZlMxoQJEzIlzQBNmjRRUWQ55+bmxqJFi/D09CQhIYGaNWsyf/58WrdurerQsiU2NpYePXpw69Yt4uPjKVGiBKGhodSvX58zZ85QpEgRVYeYa9HR0fIr+BRWwcHB3L59Gzs7O6pVq6bqcPKVgYEBnp6eX2QPZ506dfj5559p2LChqkMR8kAknIKQB8WLF+fy5cuZroBRmOjr63P79m0qVKig6lCEN65cucK9e/fkSXPLli1VHVKOxMbGkp6ernAtdchIOjU0NArNNI0nT54Uqq3B8uJLTjgvXLjA3LlzWbZsGVWrVs20EX9heT1960TCKQh5sHLlSp4/f87atWtVHUquNWvWjDlz5hS6pCYrt27dUrgmfK1atVQc0benXbt2dOzYkTFjxiiUb9myhRMnTnDmzBkVRZYz6urqNGzYkP79+9OjRw9MTExUHVKB+ZITTjU1NSDzNKXCNu3nWycSTkHIA6lUSvv27Xn8+DH29vaZvnkfPXpURZFln7+/P6NGjaJ///5UqVIlUxsKy9Dh06dP6dOnD+7u7vIFHTExMTRo0ICDBw9SqlQp1QaYTefPn+fnn3+WJ82VKlVi4sSJheoLgampKe7u7lSqVEmh/OHDhzg6OirdRP1LdPfuXfbv38/BKD0rdgAALdRJREFUgweJiIigbdu29O/fn44dO341V4N660teNHTp0qWP3l+Ypv18y8SiIUHIg/Hjx3Px4kWaNWuGmZlZoZyfFhERgb+/P0OGDJGXvb06TGHqPRg+fDipqan4+PjIpwc8evSIIUOGMHz4cP7++28VR/hpmzZtYsKECfTo0YMJEyYAcP36db7//nt+/vln/ve//6k4wuxJTk4mLS0tU3lqaiqJiYkqiCh3atSoQY0aNVi5ciWurq7s37+fH3/8EalUSrdu3di1a5eqQ8w3X3Lfk0govxIq2PtTEL4a+vr6slOnTqk6jDypVKmSrFu3brLr16/LAgMDZUFBQQq3wkJHR0d2586dTOW3bt2S6erqqiCinCtZsqRsw4YNmco3btwoK1GihAoiyp2mTZvKxo4dm6l8zJgxsoYNG6ogovxz+/ZtWfXq1WVqamqqDiVbnJycZK9evcpU/vr1a5mTk5P8Zzc3N1lSUtLnDC1HLl++LOvXr5+sfv368s3rXVxcZG5ubiqOTMguNVUnvIJQmJmammJra6vqMPIkODiYFStWUK9ePaytrSlTpozCrbCwsrJSusF7enq6/Dr3X7qYmBjatm2bqbx169bExsaqIKLcWbJkCTt27KBx48Y4OTnh5ORE48aN2bVrF8uWLVN1eDn29OlTVq5cSfXq1albty76+vr88ssvqg4rW5ycnEhISMhU/vr1a5ycnOQ/N2zY8IudJvDHH3/Qpk0bdHV1uXPnDsnJyUDG4rTC+Hr6VomEUxDyYOHChSxYsIDXr1+rOpRca968OZ6enqoOI89WrVrFuHHjuHXrlrzs1q1bTJgwgZ9++kmFkWVfp06dOHbsWKbyP//8kw4dOqggotxxdHTk2rVrWFlZcejQIU6ePImdnR337t2jUaNGqg4v27Zu3UqTJk2wtrbGxcWFXr164e/vj5ubG6NGjVJ1eNkiezM15kOenp6ZdhH4Ui1ZsoQtW7awfft2hTnmjo6O3LlzR4WRCTkhFg0JQh7UqFEDf39/ZDIZ1tbWmRbcFIYPw23btrFkyRKGDh2qdMuRTp06qSiyT/twX8dXr16RlpaGhkbG9PS3/y9SpIj8soRfmvXr18v/HxcXx08//YSjoyP169cHMuZwuru7M2XKFObOnauqML9JVlZW9OnTh379+uHg4KDqcHLk7XsjNjYWQ0NDhfdJeno6CQkJjBo1qlD01Orp6eHt7Y21tbXCavqAgADs7e0VLlghfLlEwikIefD+kJQyCxYs+EyR5N7bLUeU+dIXDe3duzfbdQcNGlSAkeRe2bJls1VPIpEQEBBQwNHkXlxcnHw/RGWX53xfYdk3MavewcJg7969yGQyhg4dytq1azEyMpLfp6WlhbW1tfxLzZfOxsaGbdu20bJlS4WE08XFheXLl+Pt7a3qEIVsEAmnIHwGBw4coFOnToX6SjFfi+XLlzNq1KhCcy3swkJdXZ0XL15QtGhR1NTUlCZqskKw88G9e/eoUqUKampq3Lt376N1C8OWYZcuXaJBgwaZRi4KE2dnZ3777Td27dpFq1atOHPmDMHBwUyaNIl58+Yxbtw4VYcoZINIOAXhM/iS97jLrqpVq3LmzJlCf+WVr+F38SW24dKlSzg6OqKhoVGo901UU1MjNDRUIXF+/89kYdwyTCqV4ufnR3h4OFKpVOG+xo0bqyiq7JPJZCxbtgxnZ2f5fHltbW2mTp3K4sWLVRydkF1iH05B+Ay+hu91QUFBSleBFzZfw+/iS2zD+0nkl5xQfkpgYCAWFhby/xd2169fp2/fvgQHB2d63RSWpFkikTBnzhymTZuGn58fCQkJ2Nvbo6+vr+rQhBwQCacgCIKQ72JiYrh586bSXrWBAweqKKpPe38rsODgYBo0aCBfhPZWWloaV69eLRTbho0aNYratWtz+vRpihcvXmjnpELG3FMDAwMMDAxEslkIiYRTEARByFcnT56kX79+JCQkZFohLZFIvuiE833NmjWTz0t9X2xsLM2aNSsUvYO+vr4cOXIEOzs7VYeSa2lpaTg5ObF+/Xr5nqL6+vqMGzeOBQsWFOr5qd8SkXAKgiAI+WrKlCkMHTqUZcuWoaenp+pwci2rVepRUVGFZgFgvXr18PPzK9QJ57hx4zh69CgrV66Ur6y/du0aCxcuJCoqis2bN6s4QiE7RMIpCIJQyHzpw6LPnj1j/PjxhTbZ7NatG5DxPA8ePFjhCjzp6encu3ePBg0aqCq8HBk3bhxTpkwhNDRU6T67hWGl/f79+zl48CDt2rWTl1WrVk2+T6pIOAsHkXAKwmdQpkwZMezzhWjUqBG6urqqDiNPvsRFQ+9r06YNt27d+qJW0efE2z0rZTIZBgYGCq8XLS0tvvvuO0aMGKGq8HKke/fuAAwdOlReVthW2mtra2NtbZ2pvGzZsmhpaX3+gIRcEQmnIOSjsLAwkpOTKV26tEL5/fv3VRRR/tm6dSuWlpaqDuOjsrP9y5kzZ1QRWrbcv3+fKlWqKL3v+PHjdOnSBYC//vqLkiVLfsbIcqZ9+/ZMmzYNb2/vQnf1KoDdu3cDYG1tzbRp0wptTy18HSvtx44dy+LFi9m9e7e8tzk5OZmlS5cyduxYFUcnZJfYh1MQciE+Pp7Ro0fj5uZG06ZN2b59O5MmTWLz5s1IJBIaNmzIyZMnv/grqvj4+HD9+nXq169PxYoVefjwIevWrSM5OZn+/fvTvHlzVYeYbV/D9i8lS5bkypUrma4+9McffzBw4EBevXqloshypjBfvep9gYGBpKWlUa5cOYVyX19fNDU1lfa6fWmcnZ2xtLRU6OEE2LVrFxEREcyYMUNFkWVf165dOX/+PNra2vJLjHp6epKSkkKLFi0U6h49elQVIQrZkPWngiAIWZo9eza3b99m6tSphISE0LNnTy5fvoybmxsXL14kMjKSFStWqDrMj/r777+pXr06U6dOpUaNGvz99980btwYPz8/goODad26NRcuXFB1mNn2dvuX+/fvEx0dzcuXL+W3L/U66h8aPnw4LVu2JDQ0VF72+++/M3DgQPbs2aO6wHJIKpVmeSssySbA4MGDuXr1aqbyGzduMHjw4M8fUC5s3bqVihUrZiqvXLkyW7ZsUUFEOWdsbEz37t3p0KEDVlZWWFlZ0aFDB7p164aRkZHCTfiCyQRByDErKyvZhQsXZDKZTPbs2TOZRCKRnTx5Un7/qVOnZBUqVFBVeNlSv3592Zw5c2QymUx24MABmYmJiWz27Nny+2fOnClr1aqVqsLLMT09PZmvr6+qw8izsWPHyipXriyLioqS7du3T6arqys7cuSIqsP6JhkYGCh9Tfn6+sqMjIw+f0C5oK2tLQsICMhU7u/vL9PW1lZBRMK3SszhFIRcCA8Pl28zUqJECXR1dSlfvrz8/ipVqvDkyRNVhZctDx48wMXFBYCePXsyYMAAevToIb+/X79+8rlshcHXsP0LwIYNG+jXrx/fffcdz54948CBA3Tu3FnVYeXIokWLPnr//PnzP1MkeSORSIiPj89UHhsbW2h6aq2srHB3d880TcPd3Z0SJUqoKKqcSUxMRCaTyefSBgcHc+zYMezt7WndurWKoxOySyScgpALZmZmREREyK8r3rlzZ4yNjeX3JyQkKGyl8qV6u72OmpoaOjo6CkNSBgYGxMbGqiq0bLl37578/4V1+5cTJ05kKuvWrRtubm706dMHiUQir/OlL7Z569ixYwo/p6amEhgYiIaGBra2toUm4WzcuDHOzs4cOHAAdXV1IGNbJGdnZxo2bKji6LJnxIgRTJw4kdTUVPmc7PPnzzN9+nSmTJmi4uiyp3PnznTr1o1Ro0YRExND3bp10dLSIjIykjVr1jB69GhVhyhkh6q7WAWhMGrbtq1sy5YtWd6/e/duWYMGDT5jRDlXrVo12V9//SX/2cvLS5aamir/+fLly7KyZcuqIrRsk0gkMjU1NZlEIlF6e3ufmpqaqkPNUlaxK2tLYRYbGyvr2rWrzMXFRdWhZNuDBw9kZmZmMltbW9ngwYNlgwcPltna2sosLCxkXl5eqg4vW6RSqWz69OkyHR0dmZqamkxNTU2mp6cnc3JyUnVo2WZmZia7f/++TCaTybZv3y6rVq2aLD09XXbo0CFZxYoVVRydkF1ilbog5EJ0dDRqamoKvZrv++uvv9DV1aVp06afNa6c2PL/9u49Kuo6/x/4c7BFQB1FA0SWmwkiyCXDC1hasCXlkTYvCF7YJEkXVjFB0UxNNEA7WSIktklezpK5mlt21GMiSlxbFRRtUlkVlABZQA2RcGF+f/Bzvo6DOeMo7/kMz8c5nAPvz3TOc1Lhxfvyeqenw97eHuPHj+/w+bvvvotr167h888/7+Rk2isvL9f6tVK499rYlZaWYsKECbh8+bLoKFr75ZdfkJqailOnTsHc3BxeXl7429/+hr59+4qOppPGxkYoFAqYm5vDxcVFEiswd1lYWODnn3+Gg4MDQkJC4OHhgZUrV+LKlSsYPHgwmpqaREckLbDgJOoEUVFRSEhIwNNPPy06yiO7evUqBgwY8Lstb4h+T25uLiZMmICGhgbRUUhCvLy8MHv2bLzxxhsYOnQoDh48CD8/P5w4cQLjx49X6+pAhosFJ1EnkMvlKCkpkezNK4Dhvwdj6DcItO+vy8rK6rB5fUZGhqBUuklJSVH7WqlUoqqqCjt27MDYsWORmZkpKNmjaWpqQkVFBVpaWtTGDXVfsLHZvXs3pk2bhtbWVgQGBuLQoUMA2v/N5+Tk4MCBA4ITkjZYcBJ1gl69euHUqVMGW6xpw9Dfg5OTEzIzMzXuuC4qKkJoaKgkblxZtWoVEhIS4OvrC1tbW4070+8/jGOo7j8RbWJiAisrKwQEBGDp0qXo1auXoGS6qa2txaxZsx5Y0EjlpLoxqK6uRlVVFby9vVWrLD/++CPkcrmqzyhXYQwbT6kTkVGorq6Gra2txriVlRWqqqoEJNJdeno6tm7dipkzZ4qOohcpFPfaWLBgAa5fv46ioiK8+OKL2Lt3L2pqarBmzRp89NFHouN1Kf3790f//v3VxkaMGKH2tbu7u0GvwnR1LDiJyCgYQ7/BlpYWjRlaEufIkSP45ptv4OvrCxMTEzg6OuLll1+GXC5HUlLSAw/ckRhcsDVsLDiJyCgYQ7/B2bNnIzMzE8uXLxcdRS/Nzc3YuHEjsrOzO9yLevLkSUHJdHPr1i1YW1sDACwtLVFbWwtXV1d4enpK5j0QGQoWnESklfv3ExqaRYsWoa6uDlFRUarDHWZmZoiPj8fSpUsFp9NOc3MzPvvsMxw+fBheXl4azevXr18vKJlu3nrrLRw6dAiTJ0/GiBEjDP7vzoMMHjwY586dg5OTE7y9vbF582Y4OTkhPT29w+0bRPRgLDiJ9FBRUQF7e3uNH6hKpRJXrlyBg4MDAGDGjBmQy+UiIj42hrxc1drairy8PCxZsgTLly+XbL/B06dPw8fHBwBw5swZtWdSKtq+++477N+/H6NHjxYdRS8xMTGq/b8rV65EUFAQ/vGPf8DU1BRbt24VG45IYnhKnUgP3bp1Q1VVlWrZ7a66ujpYW1tL4hRrREQENmzYoHFy+NatW5g3b56qFc+VK1cwYMAA1RV/hsbMzAwKhUJjDyd1Pnd3d+zcudPo2gY1NTWpGpBLuaeusTL01m1dHXsHEOlBqVR2OPPU2NgIMzMzAYl0t23bNty+fVtj/Pbt29i+fbvqa3t7e4MtNgFg6NChuHjxougYBOCjjz5CfHy8TjdBSYGFhQWGDRumUWzK5XL+3TMAnD8zbFxSJ3oECxcuBNC+zLl8+XJYWFionrW2tqKoqEi1NGqobt68CaVSCaVSiV9//VWtQG5tbcX+/fs1Zm4N2Zo1axAXF4fVq1fjueeeQ48ePdSeS2VLw/Hjx7Fr164OG41//fXXglLpxtfXF83NzRg4cCAsLCw09qLW19cLSvZksNAxDD/99JNkOlJ0RSw4iR5BcXExgPYfNKWlpTA1NVU9MzU1hbe3N+Li4kTF00qfPn0gk8kgk8ng6uqq8Vwmk2HVqlUCkj2a1157DQAQHBysNut8dxZaCtsbdu7cifDwcIwbNw6HDh3CK6+8gvPnz6OmpgZvvPGG6HhaCwsLQ2VlJRITE2FjYyOp/adkGCZOnKj1a+/+ImZvb/+k4tBjwIKT6BFkZ2cDAGbNmoUNGzZIZvbsXtnZ2VAqlQgICMCePXvQt29f1TNTU1M4OjpKarbg7p+JlCUmJuLjjz9GdHQ0evXqhQ0bNsDZ2Rlz5syR1Kno/Px8FBQUwNvbW3QUkqjevXuLjkCPGQ8NET1GN2/exJEjR+Dm5qa6bs3QlZeXw8HBgbNQBqBHjx44e/YsnJyc0K9fPxw9ehSenp5QKBQICAiQzI1Jw4YNw6effopRo0aJjtIpDP3aVyJDwENDRHoICQlBamoqgPZDNr6+vggJCYGnpyf27NkjOJ12FAoF8vLyVF+npaXBx8cH06ZNQ0NDg8Bkuvvhhx8wY8YM+Pv7o7KyEgCwY8cO5ObmCk6mHUtLS/z6668AADs7O1VrpOvXr6OpqUlkNJ0kJycjNjYWR48eRV1dHW7evKn2YWz4yxrRw7HgJNJDTk4OXnjhBQDA3r17oVQqcf36daSkpGDNmjWC02ln0aJFqiKgtLQUCxcuxGuvvYZLly6pDkdJwZ49ezBu3DiYm5vj5MmT+O233wAAN27cQGJiouB02hkzZgy+//57AMCUKVMQExODyMhIhIWFITAwUHA67QUFBaGgoACBgYGwtraGpaUlLC0t0adPH1haWoqO99hxofDJ2717N0JCQjBq1CgMGzZM7YOkgQUnkR5u3Lih2vt48OBBTJo0CRYWFhg/fjwuXLggOJ12Ll26BHd3dwDtRduECROQmJiItLQ0HDhwQHA67a1Zswbp6en4+9//rnYqevTo0ZK5hjA1NRWhoaEAgGXLlmHhwoWoqanBpEmTsGXLFsHptJednY3s7GwcOXJE7ePumFQkJCR0OLN8+/ZtJCQkqL4+cOAA7OzsOjNal5KSkoJZs2bBxsYGxcXFGDFiBPr164eLFy/i1VdfFR2PtMQ9nER6cHV1xZo1azB+/Hg4Oztj586dCAgIwKlTpxAYGIj//ve/oiM+VN++fZGbmwt3d3c8//zzCA8Px9tvv43Lly/D3d1dMku5FhYW+Omnn+Dk5KS2p+7ixYtwd3dHc3Oz6IgkMcZwsYMxcHNzw8qVKxEWFqb2b3vFihWor69XbWsiw8ZT6kR6WLBgAaZPn46ePXvC0dERL774IoD2pXZPT0+x4bT0/PPPY+HChRg9ejR+/PFHfPXVVwCA8+fP449//KPgdNrr378/ysrK4OTkpDaem5srqcMcra2t2Lt3LxQKBYD2W3tef/11PPWUtL5dNzc34/Tp07h27Rra2trUngUHBwtKpZsHXexw6tQpta4O9GRVVFTA398fAGBubq7a5zxz5kyMGjWKBadESOs7GJGBiYqKwsiRI1FRUYGXX34ZJibtu1QGDhwomT2cqampiIqKwu7du7Fp0ybV0uCBAwcQFBQkOJ32IiMjERMTg4yMDMhkMvzyyy8oKChAXFwcli9fLjqeVs6ePYvg4GBUV1dj8ODBAIC1a9fCysoK+/btw9ChQwUn1M7BgwcRHh7e4Qy/FHqiWlpaqvWovbfobG1tRWNjI+bOnSswYdfSv39/1NfXw9HREQ4ODigsLIS3tzcuXbrE/bMSwiV1IjIKSqUSiYmJSEpKUm0D6N69u+r2ISnw8/ODlZUVtm3bpjpc09DQgDfffBO1tbXIz88XnFA7Li4ueOWVV7BixQrY2NiIjqOzbdu2QalUIiIiAp988olaT0hTU1M4OTnBz89PYMKuZfbs2bC3t8fKlSuRlpaGRYsWYfTo0Th+/DgmTpwoqf3NXRkLTiI9Xb16Fd9++22HVxGuX79eUKpH09zcrPEepNbUvqWlBWVlZWhsbIS7uzt69uwpOpLWzM3Ncfz4cXh4eKiNnzlzBsOHD+/wzntDJJfLUVxcjGeeeUZ0FL0cO3YM/v7+GldzUudqa2tDW1ubalvJzp07kZ+fDxcXF8yZM0ftpjcyXFxSJ9JDVlYWgoODMXDgQPz8888YOnQoLl++DKVSKZl2Hbdu3UJ8fDx27dqFuro6jeeGvvx5P1NTU9Wpe6lxdXVFTU2NRsF57do1DBo0SFAq3U2ePBlHjx6VfME5duxYtLW14fz58x3uRR0zZoygZF3L1atX1a6tDA0NRWhoKJRKJa5cuQIHBweB6UhbnOEk0sOIESPw6quvYtWqVarTk9bW1pg+fTqCgoLw17/+VXTEh4qOjkZ2djZWr16NmTNnIi0tDZWVldi8eTOSk5Mxffp00RG10tzcjI0bNyI7O7vD4sBQWyPd2wg9NzcXixcvxvvvv6+6paewsBAJCQlITk5W3Rdv6JqamjBlyhRYWVnB09NTY4Zw/vz5gpLpprCwENOmTUN5ebnGXkEp7EU1FuwWYBxYcBLpoVevXigpKcEzzzwDS0tL5ObmwsPDA6dOncLrr7+Oy5cvi474UA4ODti+fTtefPFFyOVynDx5EoMGDcKOHTvw5ZdfYv/+/aIjamX69Ok4dOgQJk+eDBsbG43TxStXrhSU7PeZmJioZb37Lfnu2L1fS+UH65YtWzB37lyYmZmhX79+au9PJpPh4sWLAtNpz8fHB66urli1ahVsbW01/k7xvu/OYWJigpqaGlhZWamNl5eXw93dHbdu3RKUjHTBJXUiPfTo0UO159HW1hb/+c9/VMuhUujBCQD19fWqtkFyuRz19fUA2tslSWGG9q7vvvsO+/fvx+jRo0VH0Ul2drboCI/dsmXLsGrVKixZskTVuUGKLly4gN27d0tqO4MxuXvTmUwmw/Lly2FhYaF61traiqKiIvj4+AhKR7piwUmkh1GjRiE3NxdDhgzBa6+9htjYWJSWluLrr79WLYkauoEDB+LSpUtwcHCAm5sbdu3ahREjRmDfvn3o06eP6Hhas7OzQ69evUTH0NnYsWN1/m+ioqKQkJCAp59++gkk0l9LSwumTp0q6WITAEaOHImysjIWnIIUFxcDaJ/lLy0tVTscZGpqCm9vb8TFxYmKRzrikjqRHi5evIjGxkZ4eXnh1q1biI2NVZ2eXL9+PRwdHUVHfKiPP/4Y3bp1w/z583H48GFMmDABSqUSd+7cwfr16xETEyM6olYOHDiAlJQUpKenS+L/uz7kcjlKSkoMtqH9O++8AysrK7z77ruio+hl7969eO+997Bo0aIO96J6eXkJSta1zJo1Cxs2bJBcxwxSx4KTiNSUl5fjxIkTGDRokKR+oNbW1iIkJAQ5OTmwsLDQKA7ubhUwBvde72eI5s+fj+3bt8Pb2xteXl4afxZSaRfW0QytTCZT3UAklT21xuTq1asAIKlb0Kgdl9SJSI2jo6MkZwjDwsJQWVmJxMTEDg8NUecpLS3Fs88+C6C9h+i9pPTncunSJdERCO19ONesWYOPPvoIjY2NANp/6YqNjcWyZcskv3Wjq2DBSaSju9feacNQZ9VSUlK0fq1UWtjk5+ejoKAA3t7eoqN0ecZyECozMxM2NjaIiIhQG8/IyEBtbS3i4+MFJetali1bhi1btiA5OVl1KDA3Nxfvv/8+mpub8cEHHwhOSNrgkjqRjrZt26b1a//yl788wSSPztnZWavXSamFzbBhw/Dpp59K5rCWPgx9Sf1eUl4CdXJyQmZmJvz9/dXGi4qKEBoayhnQTjJgwACkp6cjODhYbfybb75BVFQUKisrBSUjXXCGk0hHj1JEJicnY+7cuQZz6tsYf1AmJycjNjYWH3zwQYcHPHjgoPMYyxJodXU1bG1tNcatrKxQVVUlIFHXVF9fDzc3N41xNzc3g11FIk3S+FdPJHGJiYmS/8Yol8sNerYzKCgIBQUFCAwMhLW1NSwtLWFpaYk+ffrA0tJSdLzHasaMGQZdQC9btgypqalITk5GcXExiouLkZiYiI0bN2L58uWi42nN3t4eeXl5GuN5eXkYMGCAgERdk7e3N1JTUzXGU1NTuYVGQjjDSdQJjGHniqG/B2PZN9jQ0IAtW7ZAoVAAAIYMGYKIiAj07dtX9ZpNmzaJiqeVbdu24fPPP1dbAvXy8oKdnR2ioqIks+cuMjISCxYswJ07dxAQEAAAyMrKwuLFixEbGys4Xdexbt06jB8/HocPH4afnx8AoKCgAFeuXJHMTWjEPZxEnUJKe+4exBjeA2DYTdNzcnIQHBwMuVwOX19fAMCJEydw/fp17Nu3D2PGjBGcUDtmZmY4ffo0XF1d1cbPnTsHHx8f3L59W1Ay3SiVSixZsgQpKSmqG8XMzMwQHx+PFStWCE7XdVRUVOCpp55CWloafv75ZwDtv4hFRUXhf//7HxwcHAQnJG2w4CTqBMZQrBnDewAMu2m6p6cn/Pz8sGnTJnTr1g1A+xV+UVFRyM/PR2lpqeCE2hk5ciRGjhyp0Q1h3rx5+Pe//43CwkJByR5NY2MjFAoFzM3N4eLigu7du4uO1KV069YNVVVVsLa2Vhuvq6uDtbU1+6FKBJfUiahLMeTfscvKyrB7925VsQm0/7BduHAhtm/fLjCZboxtCbRnz54YPny46Bhd1oP+zTY2NsLMzKyT09CjYsFJRFqRUsNuqRo2bBgUCgUGDx6sNq5QKCR1OGLs2LE4d+4cPv30U9US6MSJExEVFcXDNqS1hQsXAmj/3rNixQpYWFionrW2tqKoqAg+Pj6C0pGuWHASdYIXXngB5ubmomPoxZBnBqXs9OnTqs/nz5+PmJgYlJWVqfqJFhYWIi0tDcnJyaIiPhI7OzvJHA4iw1RcXAyg/XtPaWkpTE1NVc9MTU3h7e2NuLg4UfFIR9zDSaSntrY2lJWV4dq1a2hra1N7JoVDHmfOnMHQoUM7fPavf/0Lf/7znwG03+wxfPhwye9fM7S9qCYmJqr7uX+PlO7u/uKLL9CzZ09MmTJFbfyf//wnmpqaDPZCBDJMs2bNwoYNGwy6FRg9HAtOIj0UFhZi2rRpKC8v1ygYpFIg2NnZITc3V+P2oT179iA8PBy3bt0SlOzJMLSCs7y8XOvXSuWOe1dXV2zevBkvvfSS2vixY8fw9ttv49y5c4KSEZEobPxOpIe5c+fC19cXZ86cQX19PRoaGlQfUmn0Pnv2bPzpT39CdXW1auyrr75CeHg4tm7dKi7YE2JoTdMdHR1VH5mZmcjKylIbc3R0RFZWFnbu3Ck6qtYqKio6vD7V0dERFRUVAhIRkWic4STSQ48ePXDq1CkMGjRIdBS9zJs3D9nZ2cjJycHBgwcxe/Zs7NixA5MmTRIdTSfaNE03ZMZyd7eDgwNSU1M7vPs6Ojpadb86EXUdnOEk0sPIkSNRVlYmOobeNm7cCG9vb4waNQqRkZH48ssvJVds5uTkwNnZGSkpKapZ5o0bN8LZ2Rk5OTmi42nFWO7uDgsLw/z585GdnY3W1la0trbiyJEjiImJQWhoqOh4RCQAT6kT6ejeU8Xz5s1DbGwsqqur4enpiT/84Q9qr/Xy8urseFr59ttvNcYmTpyIH374AWFhYZDJZKrX3D9LZaiio6MREhLSYdP06OhoSTRNv3t39/3L0VK7u3v16tW4fPkyAgMD8dRT7T9m2traEB4ejsTERMHpiEgELqkT6ehhp4rvPjPkQ0MmJtotbhjye7ifubk5SkpKNHpYSuk6xXXr1mHdunX48MMPO7y7e+nSpYIT6ubChQsoKSmBubk5PD09JXPoiYgeP85wEulIKvvofs/97ZuMgTE0TV+0aBHq6uoQFRWlcXe31IpNAHBxcYGLi8sDnxvyNaNE9HhxhpOIJOve7Q0KhQKLFy/GvHnzOmyaPnXqVFExddZV7u42tBZVRPTksOAk0kNSUhJsbGwQERGhNp6RkYHa2lrEx8cLSqabrKwsZGVlddi8PiMjQ1CqhzPGpuldCQtOoq6DS+pEeti8eTMyMzM1xj08PBAaGiqJgnPVqlVISEiAr68vbG1tJXVnujFsbyAi6gpYcBLpwRja2KSnp2Pr1q2YOXOm6Cg6u/cQirHMNhMRGSP24STSw902NveTUhublpYWjUbjUrR582a4ublpjHt4eCA9PV1AInoYKc2mE5F+WHAS6SEyMhILFizAF198gfLycpSXlyMjIwPvvPMOIiMjRcfTyuzZszvcFiA1xjDb3NXwCAFR18EldSI9GEMbm+bmZnz22Wc4fPgwvLy8NJrXr1+/XlAy3RhL03RjkJCQgLi4OFhYWKiN3759Gx9++CFWrFgBADhw4ADs7OxERCSiTsZT6kSPqLW1FXl5eaobhqTaxuall1564DOZTIYjR450YppHZ2xN06WsW7duqKqqgrW1tdp4XV0drK2t2TGAqAtiwUmkBzMzMygUCo1ZNep8SqUSS5YsQUpKisZs890ZNeocJiYmqKmpgZWVldr4kSNHMHXqVNTW1gpKRkSisOAk0oOvry/Wrl2LwMBA0VHo/+sqTdMNkaWlJWQyGW7cuAG5XK52KKi1tRWNjY2YO3cu0tLSBKYkIhFYcBLp4eDBg1i6dClWr16N5557Dj169FB7LpfLBSXTzfHjx7Fr1y5UVFSoZgfv+vrrrwWlIqnZtm0blEolIiIi8Mknn6B3796qZ6ampnBycoKfn5/AhEQkCgtOIj2YmPxfo4d7Z3OUSqVkbrfZuXMnwsPDMW7cOBw6dAivvPIKzp8/j5qaGrzxxhv44osvREckiTl27Bj8/f01DqARUdfFgpNID8eOHfvd52PHju2kJI/Oy8sLc+bMQXR0tOqqQWdnZ8yZMwe2trZYtWqV6IgkQW1tbSgrK+vwutQxY8YISkVEorDgJOrievTogbNnz8LJyQn9+vXD0aNH4enpCYVCgYCAAPawJJ0VFhZi2rRpKC8v1+i1KZWZfyJ6vNj4nUhPP/zwA2bMmAF/f39UVlYCAHbs2IHc3FzBybRjaWmJX3/9FQBgZ2eHM2fOAACuX7+OpqYmkdFIoubOnQtfX1+cOXMG9fX1aGhoUH3U19eLjkdEArDgJNLDnj17MG7cOJibm+PkyZP47bffAAA3btxAYmKi4HTaGTNmDL7//nsAwJQpUxATE4PIyEiEhYXx9D09kgsXLiAxMRFDhgxBnz590Lt3b7UPIup6uKROpIdnn30W77zzDsLDw1X7HwcOHIji4mK8+uqrqK6uFh3xoerr69Hc3IwBAwagra0N69atQ35+PlxcXPDee+/B0tJSdESSmICAACxevBhBQUGioxCRgeDVlkR6OHfuXIcHIHr37o3r1693fqBH0LdvX9XnJiYmWLJkicA0ZAzmzZuH2NhYVFdXq27iupeXl5egZEQkCgtOIj30798fZWVlcHJyUhvPzc3FwIEDxYR6BK2trdi7dy8UCgUAwN3dHa+//jqeeorfIkh3kyZNAgBERESoxmQymaTahRHR48WfJkR6iIyMRExMDDIyMiCTyfDLL7+goKAAcXFxWL58ueh4Wjl79iyCg4NRXV2NwYMHAwDWrl0LKysr7Nu3D0OHDhWckKTm0qVLoiMQkYHhHk4iPSiVSiQmJiIpKUl1ort79+6Ii4vD6tWrBafTjp+fH6ysrLBt2zbVfs2Ghga8+eabqK2tRX5+vuCEJDVJSUmwsbFRm+EEgIyMDNTW1iI+Pl5QMiIShQUn0WPQ0tKCsrIyNDY2wt3dHT179hQdSWvm5uY4fvw4PDw81MbPnDmD4cOH4/bt24KSkVQ5OTkhMzMT/v7+auNFRUUIDQ3lDChRF8QldaLHwNTUFO7u7qJjPBJXV1fU1NRoFJzXrl3DoEGDBKUiKauuroatra3GuJWVFS8SIOqiWHAS6aG5uRkbN25EdnZ2h1f4nTx5UlCy33fz5k3V50lJSZg/fz7ef/99jBo1CkD7TTEJCQlYu3atqIgkYfb29sjLy4Ozs7PaeF5eHgYMGCAoFRGJxIKTSA9vvfUWDh06hMmTJ2PEiBGQyWSiI2mlT58+almVSiVCQkJUY3d32kyYMIEniklnkZGRWLBgAe7cuYOAgAAAQFZWFhYvXozY2FjB6YhIBO7hJNJD7969sX//fowePVp0FJ0cO3ZM69eOHTv2CSYhY6RUKrFkyRKkpKSgpaUFAGBmZob4+HisWLFCcDoiEoEFJ5Ee3N3dsXPnzi7RyDoqKgoJCQl4+umnRUchiWhsbIRCoYC5uTlcXFzQvXt30ZGISBAWnER6OHDgAFJSUpCeng5HR0fRcZ4ouVyOkpISSTW0JyIiw8A9nER68PX1RXNzMwYOHAgLCwuNK/zq6+sFJXv8+LspERE9KhacRHoICwtDZWUlEhMTYWNjI5lDQ0RERJ2JBSeRHvLz81FQUABvb2/RUYiIiAyWiegARFLm5ubGm3iIiIgeggUnkR6Sk5MRGxuLo0ePoq6uDjdv3lT7ICIiIi6pE+klKCgIABAYGKg2rlQqIZPJjKpp+owZMyCXy0XHICIiCWJbJCI9PKyBulSapjc0NGDLli1QKBQAgCFDhiAiIgJ9+/YVnIyIiIwBC06iTmDITdNzcnIQHBwMuVwOX19fAMCJEydw/fp17Nu3D2PGjBGckIiIpI4FJ1EnMOSm6Z6envDz88OmTZvQrVs3AEBrayuioqKQn5+P0tJSwQmJiEjqWHASdYJevXrh1KlTBllwmpubo6SkBIMHD1YbP3fuHHx8fHgKn4iI9MZT6kRd3LBhw1R7N++lUCjYX5SIiB4LnlIn6oJOnz6t+nz+/PmIiYlBWVkZRo0aBQAoLCxEWloakpOTRUUkIiIjwiV1ok5gaEvqJiYmkMlkD70f3dhaOxERkRic4STqgi5duiQ6AhERdSEsOIk6gaE1TXd0dFR9npSUBBsbG0RERKi9JiMjA7W1tYiPj+/seEREZGS4pE6kJ6k3TXdyckJmZib8/f3VxouKihAaGsrZUCIi0htPqRPpIScnB87OzkhJSUFDQwMaGhqwceNGODs7IycnR3Q8rVRXV8PW1lZj3MrKClVVVQISERGRseGSOpEeoqOjERIS0mHT9OjoaEk0Tbe3t0deXh6cnZ3VxvPy8jBgwABBqYiIyJiw4CTSQ1lZGXbv3q0qNgGgW7duWLhwIbZv3y4wmfYiIyOxYMEC3LlzBwEBAQCArKwsLF68GLGxsYLTERGRMWDBSaSHu03T77+lR0pN0xctWoS6ujpERUWhpaUFAGBmZob4+HgsXbpUcDoiIjIGPDREpKN7m6YrFAosXrwY8+bN67Bp+tSpU0XF1FljYyMUCgXMzc3h4uKC7t27i45ERERGggUnkY7YNJ2IiEg3XFIn0hHbBBEREemGM5xEemDTdCIioodjH04iPWzevBlubm4a4x4eHkhPTxeQiIiIyPCw4CTSA5umExERPRwLTiI93G2afj82TSciIvo/PDREpAc2TSciIno4Hhoi0oNSqcSSJUuQkpKi0TR9xYoVgtMREREZBhacRI8Bm6YTERE9GAtOIiIiInqieGiIiIiIiJ4oFpxERERE9ESx4CQiIiKiJ4oFJxERERE9USw4iYiIiOiJYsFJRERERE8UC04iIiIieqJYcBIRERHRE/X/AP8sDmBD9N+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3972" name="AutoShape 4" descr="data:image/png;base64,iVBORw0KGgoAAAANSUhEUgAAApwAAAI8CAYAAABcV3tLAAAAOXRFWHRTb2Z0d2FyZQBNYXRwbG90bGliIHZlcnNpb24zLjkuMiwgaHR0cHM6Ly9tYXRwbG90bGliLm9yZy8hTgPZAAAACXBIWXMAAA9hAAAPYQGoP6dpAAEAAElEQVR4nOzddVhU2RvA8e/A0Io0YgfYLXasuSbG6rrq2mvn2t1rJ7Zrt6trdyd2gAEqjQkiYdHD7w90dHRQlEHWn+/nee7zwL3nnPuembnDuScuisTExESEEEIIIYRII3rpHYAQQgghhPj/Jg1OIYQQQgiRpqTBKYQQQggh0pQ0OIUQQgghRJqSBqcQQgghhEhT0uAUQgghhBBpShqcQgghhBAiTUmDUwghhBBCpClpcAohhBBCiDQlDU4hhBBCCJGmpMEphBBCCPGDOH36NC4uLmTJkgWFQsHOnTs/m+fkyZOUKlUKIyMjHB0dWb169RefVxqcQgghhBA/iFevXlG8eHEWLlyYovT+/v40aNCA6tWr4+7uzp9//knnzp05dOjQF51XkZiYmPg1AQshhBBCiO+XQqFgx44dNGnSJNk0Q4cOZd++fdy6dUu9r2XLlkRERHDw4MEUn0t6OIUQQgghvmMxMTE8f/5cY4uJidFJ2efPn6dWrVoa++rUqcP58+e/qBylTqIR4jsQF+qX3iHoRMy0gekdQqpZuF5K7xB0wskia3qHkGrZjazSOwSd6Bdrmd4h6IQhqvQOIdXOG/9/NC3GBG5I83Po6u/SlAVrGT9+vMa+sWPHMm7cuFSX/eTJE+zt7TX22dvb8/z5c6KiojAxMUlROf8fnwohhBBCiB/U8OHDGTBggMY+IyOjdIpGO2lwCiGEEEKkB1WCTooxMjJKswZm5syZCQ4O1tgXHByMubl5ins3QRqcQgghhBDpI/G/P4WiQoUK7N+/X2PfkSNHqFChwheVI4uGhBBCCCF+EC9fvsTd3R13d3cg6bFH7u7uBAUFAUnD8+3atVOn7969O35+fgwZMoQ7d+6waNEitmzZQv/+/b/ovNLDKYQQQgiRHlTfvofzypUrVK9eXf3727mf7du3Z/Xq1Tx+/Fjd+ATInTs3+/bto3///ri6upItWzaWL19OnTp1vui80uAUQgghhEgHiekwpF6tWjU+9Qh2bf9FqFq1aly/fj1V55UhdSGEEEIIkaakh1MIIYQQIj2kw5B6epEGpxBCCCFEevgOVqnrigypCyGEEEKINCU9nEIIIYQQ6UFHD37/HkiDUwghhBAiPfxAQ+rS4BRCCCGESA8/0KIhmcMphBBCCCHSlPRwCiGEEEKkg/R48Ht6kQanEEIIIUR6kCH1LxcQEIBCoVD/M/jvWWrrsnr1aiwsLHQa04/s5MmTKBQKIiIi0jsUIYQQQnwFmcP5HahWrRp//vlnitM/e/aMunXrkiVLFoyMjMiePTu9e/fm+fPnaRekjnxpXf8LrrjfpNeQsVRv9DtFKtXj2Olz6R2SBoOK9TAdvhSzyf9g0mcaetmdPp3B2BTDpl0xHb0CsylbMB2yEP0Cpd4dNzLGsFEnTEcsxWzyZkx6TUEvm2PaVuKNcWMHcT/wGi8ifTh0YDOOjrk/m6dH9/b43LvAy+e+nDu7hzLOJdTHcubMRnzsQ61bs2YNUx1v607NOXplJ+5BZ9h8YCVFSxb6ZPo6LjXZ57YF96Az7Dq5kao1KyabduyMYXiFXKJd15bqfWUqlsIr5JLWrUiJgqmuz1su7V1Ye24Ne713M2/3XPKXyJds2pz5cjJ66SjWnlvD4fsHafpHk4/StOz1G/P3zmOn13a2XN/MuOVjyJYnm87iTamcHWtT/fI86gauoeKBiWQqmTdF+RyaVKBB8CZKrx6QxhF+LFvHn6l8eT41AtdR9sBfmKcwZvsmFakd/A/FVw9S71Mo9XEc1ZryJ2dQw38NVT0WU3h+L4zsLdMqfACc29Wm79m5jLi7ij92jidL8TzJpi3Zsjodto5m8I2/GXzjb9psGP5RegNTI+pOaM+fF+Yz/O4qehydTunfa6ZpHb5aoko323fgh2twJiYmEh8fn95hpCk9PT0aN27M7t27uXfvHqtXr+bo0aN07949vUP7vxQVFU1+xzyMHNgzvUP5iLJ4JQxdOhJ75B9ezx2I6lEAJp3HoDDLpD2DvhKTruPQs7Qlet0MXk/vRfS/i0iMDFMnMWreC32n4kRvcuX1rD9JuOeOSddxKMyt0rQugwf1pHevTvTsPYyKlV149fo1+/duwMjIKNk8v/7aiJkzxjLxr9mUKVcXjxue7N+3AVtbawDu339E1uwlNLZx42fw4sVLDh48nqp46zWuxdDxf7Jw5nKa1WrH3dveLPtnHlY22v94lyhTlJlLJ7Jt425+qdmWYwdOMX/NDJwKfPzHt1b9ahQvXYTgxyEa+90v36BKkXoa29Z1O7kf+JBb7l6pqs9bP7lUpdvoLqyfu56e9Xvj5+nH5HWTsLDW/pkyMjHiSdATVk5dybPgMK1pipYvyu41e+jXuD/DWg9HX6lkyoZJGJsk/97qmkPj8hQc3xbvWds4W3sEL24HUm7zMAxtzD+ZzyS7DQXH/s6z87p5fb+EfeMK5B/fDr9Z27hYexgvbgdSavMIDD4Ts3F2W/KNbUP4BzHrmxhiXiw3/rO3caHWMDw6zcbM0YESawenWR0KNSzPz6N+55Trdv5uOIonXkH8vm4Yptba65CrQkFu7T7P2paTWNl0LM8fPaPNumFkfK9R/PPoNjj+VIwdfy5iUc3BXFxxgHoT2pOvVimtZaYrVYJutu/AFzc4VSoV06dPx9HRESMjI3LkyMGkSZPUx+/cuUPFihUxNjamSJEinDp1KkXlvh02PXToECVLlsTExIQaNWoQEhLCgQMHKFiwIObm5rRu3ZrXr19rxDNlyhRy586NiYkJxYsX599///2o3AMHDlC6dGmMjIw4e/bsZ+sB4OfnR/Xq1TE1NaV48eKcP3/+S18uAHx9fWncuDH29vZkyJCBMmXKcPToUY00ixYtwsnJCWNjY+zt7WnevDkAHTp04NSpU7i6uqJQKFAoFAQEBHzyfJaWlvTo0QNnZ2dy5sxJzZo16dmzJ2fOnElRvOPGjaNEiRKsXLmSHDlykCFDBnr27ElCQgLTp08nc+bM2NnZffR6BQUF0bhxYzJkyIC5uTktWrQgODj4o3LXrVtHrly5yJQpEy1btuTFixcpquvVq1dxdnbG1NSUihUrcvfu3RTVJ61VqVCGvl3bU+unSukdykcMqjYi7uIR4q8cJzHkATHbl5AYF4OyrPa7fWWZmihMMxK9eiqqgDskhj9F5Xcb1eOANwkMURatQOy+taj8PUl89oTYI/+gevYEgwp107Qufft0ZvIUV/bsOczNm1506NiPLFnsady4TrJ5+vfrwvIVG1mzdgteXt707DWM16+j6NghqVdQpVIRHPxUY2vcuB5b/93Dq1evky03Jdp3b83W9TvZsXkvvvf8GTd4KtFR0fzSykVr+nZdWnL2+AVWLlyPn3cA86YtxevGHVr/0UIjnV1mW0ZOHsiQHmOIj9O8eY6Liyc05Jl6iwiLoEbdquzYtCdVdXlfsy6/cGDTQQ5vOUKQdxCuw+cTEx1Dnd+0vw/3PO6xbNJyTu4+RVxsnNY0I9uO4sjWIwTeC8TPy5+ZA2Zhn80ep2Kf6Y3XodzdG3B//XEebD7Fy3sPuTl4BQlRsWRvVS35THoKSizqjfeMf3kdGJJ8ujSSs3sDHqw/xqPNJ3l17yFeg5eTEBVL1lbVk8+kp6Dooj74zthKVGCwxqH4F1FcazGJ4N0XeO37mMir3twZvgrzEnkxzmqdJnWo0Lke1zafwGPraUK9H7JvxEriomIo2eInrel39FvElXVHCfYM5JnvY/YMXYZCT4/clQqr02Qv7YTHtjMEXvAi8kEo1zad4IlXEFlLpKz3V6SNL25wDh8+nKlTpzJ69Gg8PT3ZuHEj9vb26uODBw9m4MCBXL9+nQoVKuDi4sKzZ89SXP64ceNYsGAB586d4/79+7Ro0YK5c+eyceNG9u3bx+HDh5k/f746/ZQpU1i7di1Llizh9u3b9O/fnzZt2nzU0B02bBhTp07Fy8uLYsWKfbYeACNHjmTQoEG4u7uTL18+WrVq9VW9oy9fvqR+/focO3aM69evU7duXVxcXAgKCgLgypUr9O3blwkTJnD37l0OHjxI1apVAXB1daVChQp06dKFx48f8/jxY7Jnz/5F53/06BHbt2/np5+0X8Da+Pr6cuDAAQ4ePMimTZtYsWIFDRo04MGDB5w6dYpp06YxatQoLl68CCT94W7cuDFhYWGcOnWKI0eO4Ofnx2+//fZRuTt37mTv3r3s3buXU6dOMXXq1BTVdeTIkcyaNYsrV66gVCrp1KnTF70OPxx9JXpZ85Lg7fFuX2IiCd430M+ZX2sWZaEyJATexahpV0zHrMJkoCsGNZqB4s1Xhb4eCn19iI/VzBgXi35u3Q3Zfih37hw4ONhz7PhZ9b7nz19w6dJ1ypcrrTWPgYEBpUoV49jxdzdaiYmJHDt+lvLltecpVbIoJUsUYdWqzamK18BASeHiBTh/+rLGuc+fvkwJ56Ja8xR3Lsr505c09p09eUEjvUKhYNrC8axcuB6fu36fjaN63apYWGVi+6a9X1kTTUoDJU5Fnbh+9rp6X2JiItfPXKdgad29/2bmpgC8iHihszI/RWGgT6ZiuQk9c+vdzsREQk/fwsI5+Uav08BmxIY+5/7Gk2kf5AcUBvpkLJaHsDM33+1MTCTs9E0yfSLmPAObExsayaONJ1J0HqW5KYkqFXGRqbsB00bPQB+HornxP6v5uvufvUW2Uim72TAwMULPQJ+oiFfqffevepOvVil1r2euCoWwzp0Z39M3kysm/fxAQ+pftEr9xYsXuLq6smDBAtq3bw9A3rx5qVy5sronqnfv3jRr1gyAxYsXc/DgQVasWMGQIUNSdI6//vqLSpWSeor++OMPhg8fjq+vL3nyJA0rNW/enBMnTjB06FBiYmKYPHkyR48epUKFCgDkyZOHs2fPsnTpUo0G1oQJE6hdu/Zn6/G+QYMG0aBBAwDGjx9P4cKF8fHxoUCBAl/yslG8eHGKFy+u/n3ixIns2LGD3bt307t3b4KCgjAzM6Nhw4ZkzJiRnDlzUrJkSQAyZcqEoaEhpqamZM6c+YvO26pVK3bt2kVUVBQuLi4sX748xXlVKhUrV64kY8aMFCpUiOrVq3P37l3279+Pnp4e+fPnZ9q0aZw4cYJy5cpx7Ngxbt68ib+/v7qRuHbtWgoXLszly5cpU6aMutzVq1eTMWNGANq2bcuxY8eYNGnSZ+s6adIk9Xs6bNgwGjRoQHR0NMbGxl/0uvwoFGYZUejrk/gyUmN/4ssI9Oyyas2jZ22PwrIo8ddPE71iIno2Dhg17Qb6+sQd2QIx0SQE3MGwVguiQx6Q+CISZckq6OXMR2LokzSrS2Z7OwCCg59q7A8OCSVzZjuteWxsrFAqlYQEh2rsDwl5SoH82ns6OnZshafXPc5fuJKqeC2sLFAqlTx7qjmE/OxpGLkdc2qP186aUC3pbezeTVXo3KcdCQnxrFv2T4riaN66EW4nLnw09P61zK3M0VfqE/40QmN/eGgE2R2/7EY4OQqFgu5ju3Pr0m0C7gbqpMzPMbQyR0+pT8xTzWsl5mkkZk5ZtOaxLJuf7K2rcabm8G8R4kfexhz7Qcyxn4jZomx+srauzoWaQ1N0Dj0jA5xGtebJjnMkvIxKdcwfMrXMiJ5Sn1ehmnV4Ffocm7za6/ChmsNb8iI4HD+3d43Wg2PX0HDKH/S/tICEuHgSVYnsHbacoEt3dBq/Tsgqde28vLyIiYmhZs3kJ9++bfgBKJVKnJ2d8fJK+dyWYsWKqX+2t7fH1NRU3dh8uy8kJOnL08fHh9evX1O7dm0yZMig3tauXYuvr69Guc7Ozl9Ujw9jcXBwAFCf+0u8fPmSQYMGUbBgQSwsLMiQIQNeXl7qHs7atWuTM2dO8uTJQ9u2bdmwYYPGtIGvNWfOHK5du8auXbvw9fVlwICUT2jPlSuXulEISa97oUKF0NPT09j39vXw8vIie/bsGj2ShQoVwsLCQuP9/7BcBweHFL+mX/J+xMTE8Pz5c40tJiYmRef5oSn0SHwZScy/i1E99CPew43Y4/9iUP7dcGn0ZldAgdnolZhN2YJBpQbEu5+FxESdhdGqVVMiwu6pNwODtH+Cm7GxMa1aNkl172ZaKVSsAG27tmR4nwkpSm/vYEel6uX5d+PuNI5Mt3pP6kWu/LmY3GtKeoeSLH0zY0os7MnNgcuIC/s2vbCppW9mTJGFvfEc+HeKYlYo9Sm27E9QKPAakvLOim+pUg8XirhUYEvXOSTEvJuuUbbDz2Qt6cjmTjNZ1nAURyZtoN7EDhrD7uLb+6JvcRMTk7SKQ83AwED9s0Kh0Pj97T7VmzuCly9fArBv3z6yZtXssflwIYGZmZn655TW48NYAPW5v8SgQYM4cuQIM2fOxNHRERMTE5o3b05sbNKwZMaMGbl27RonT57k8OHDjBkzhnHjxnH58uVUPV4pc+bMZM6cmQIFCmBlZUWVKlUYPXq0urH2Kdpe90+9FymVmjK+5P2YMmUK48eP19g3anBfxgzp9yXhftcSX70gMSEBRQbNxRyKDBYkvojQnud5OImqeI0hGlXwA/TMrUBfCQnxJD57QtSSUWBghMLYlMQX4Rj9PhBVmO56OPfsOcylS++GbY2MDAGwt7flyZN3Nxn2dja4e9zWWkZoaBjx8fHY2dto7Lezs+XJBz2lAM2aNcDU1IR167emOv6IsAji4+OxttVcSGVta0VoiPYpRqEhz7DRmj6p19O5fAmsbSw5fv1dA1KpVDJkfD/adW1JLecmGnl/adWQiLBIThw8ner6vPU87DkJ8QlY2lpo7Le0sSDsaXiqy+81sSfla5ZjYPNBhD4J/XwGHYkNe44qPgEjW81rxcg2EzEhER+lN8tlj2kOO5zXvVtMo9BL+k6q93A9pyoOSPM5nW9jNvwgZsNkYjbJZY9JDjtKrHs32vg25poPN3KuYn/1nM63jU3jbLZcbTYhTXo3AV6Hv0AVn4CZjWYdzGzMeflBz+2HKnStT6UeLqz7fQohd+6r9yuNDKgx+De2dJuD93F3AELu3Me+UE4qdG2Av5v274t0850Mh+vCF/VwOjk5YWJiwrFjx5JNc+HCBfXP8fHxXL16lYIF02ZuV6FChTAyMiIoKAhHR0eN7VPzHFNSD11yc3OjQ4cONG3alKJFi5I5c+aPFv4olUpq1arF9OnTuXHjBgEBARw/nrRK1tDQkISE1K1Ce9swS6tevoIFC3L//n3u33934Xt6ehIREUGhQp9+FMz7dFFXSJprHBkZqbEN7feDrdJPiEf10Bd9x3c9wygU6DsWJSFQ+4KrhAAv9Kwd4E2DHkDPNguqyDBI+GD+clwMiS/CwcQMZf6SxN++hK68fPkKX98A9ebpeY/Hj4OpUf3dtJeMGTNQtmxJLly8qrWMuLg4rl27oZFHoVBQo3plLlz4OE+nDi3Zs/cIoaHaV1J/ibi4eG573KF8lTIa5y5fxRn3K9rnkXlcuamRHqDiT+XU6XdvPUCTaq35pUYb9Rb8OISVC9fT+be+H5XXtJULu7buJz5edytY4+Pi8b7pTYlKJTTqVaJyCbyupm6Vdq+JPalUtyKDfxvKk/vBn8+gQ4lxCUTe8MemSpF3OxUKrKsUJuKK90fpX/o84tRPgzlTc5h6Cz50lWdunpypOYyoRylft5CamF/c8MOqyntzghUKrKoUIVJLzK99HnHup0FcqDlUvT09dJUwt9tcqDmU6EdJDfy3jU3TPA5c/XUiceEv06wOqrgEHt/01+x5VCjIXakID659XIe3KnZrSJU+TdnQfjqPb/prHNMzUKJvqCRRpTnikpigQqH3H3wwj0qlm+078EU9nMbGxgwdOpQhQ4ZgaGhIpUqVePr0Kbdv31YPTy9cuBAnJycKFizInDlzCA8PT7PFHRkzZmTQoEH0798flUpF5cqViYyMxM3NDXNzc/X8zC+pxx9//KHzOJ2cnNi+fTsuLi4oFApGjx6t0TO3d+9e/Pz8qFq1KpaWluzfvx+VSkX+/EkLO3LlysXFixcJCAggQ4YMWFlZaQxtf2j//v0EBwdTpkwZMmTIwO3btxk8eDCVKlUiV65cOq8fQK1atShatCi///47c+fOJT4+np49e/LTTz9pTGf4HG11/RpGRkYf9XLHxaZNj8nr11EEPXik/v3ho2Du3PMlk3lGHJKZX/itxJ3ejdFvfVE98CXhvjeGVRqiMDQm/nLSzZZRy74kRoYRe2B9UvrzBzGoVB/DRn8Q57YfPRsHDGo0I+7sPnWZ+vlKgEKBKuQhejYOGDZsjyrkAfGXU/cYoc+ZN385I4b3xdvHj4CA+4wfN5hHj4LZteuQOs3hg/+wc9cBFi1eDcAc12WsWjGHq9ducPnydfr26YKZmQmr12jOgcybNxdVqpTHpVFbncW7ZslGpswfyy0PL25eu027bi0xMTVhx+akBTxTF4wj+HEIcyYtAmDtss2s3bmUDj1ac+qIG/Wb/kzh4gUZO3AyABHhkUSEa/b6xL9ZlR7gG6Sxv3yVMmTPmZV/1+/SWX3e2rZsO4NnD8L7hjd33O/yyx9NMTYx5tCWwwAMnjOIZ0+esXLaKiBpoVEOpxwAGBgqsclsQ55CeYh+HcWjgMcA9JnUi+qNqzO283iiXkVhaZu02OPVi1fERsdqiUL3/Jfso/i8HkS4+xF53YdcXeuhNDXi/uakBajF5/cg+kk4dydtRhUTx8s7DzTyv11U8+H+tBS4ZB+F5/Xkubsvz6/7kqNrffRNjXi0+SQAhef3IuZJGD6TNqGKiePVez2BAPGRSQtt3u5XKPUptqI/5kVzc73NdBR6euoe1LiIlyTG6f7xO+eXH6DJrG48uuHPIw9fynWqi4GpEe5bk173xrO78+JJOMenJ12zFbs3pNqA5mzvt5CIB08xexNf7Kto4l7HEPsyioDzntQa0Yq46FgiH4aSs1xBijWrwuGJ63Uef2olJn4fjzTShS+eGDV69GiUSiVjxozh0aNHODg4aDzfcerUqUydOhV3d3ccHR3ZvXs3NjY2nygxdSZOnIitrS1TpkzBz88PCwsLSpUqxYgRI1JVD12aPXs2nTp1omLFitjY2DB06FCNh7BbWFiwfft2xo0bR3R0NE5OTmzatInChZPu+gYNGkT79u0pVKgQUVFR+Pv7f7LhaGJiwrJly+jfvz8xMTFkz56dX375hWHDhqVJ/SCpl2PXrl306dOHqlWroqenR926dTWeKJAS2ur6X3frjjed+rybhD99/t8ANK5Xi0mjBqZXWADEe7ihMDPHsE5LFBktUT3yJ2r5BPVCIj0LW1Tvzb1MjHxG1PIJGLl0xGDAHBKfhxF3di9xJ3ao0yiMTTGs3xZFJmsSX78g/uYFYg9uSPNnwc2YuQgzM1OWLJqOhYU5bm6XaeDSRqPXPk+enNjYvLtJ2bp1N7Y2VowbM4jMmW3x8LhNg4ZtCAnRvPno2KElDx485vCRlD3GLSUO7DqKpbUlfYd0xcbOGq9b9+jasp96IZFDVnuNG0/3yzcZ3H00/YZ3p/+IngT63adP+8F43/n8avQPNWvdiGuXPPD30f2im1N7TpPJKhPtBrbF0tYSP08/RrYdRURoBAB2We1IfO8zZW1vzZJDi9S//9q9Ob92b47H+RsMbpE0vOvSLulRUbO2ztA414wBsziy9YjO66DN410XMLQ2J9+Q5hjZWfD8diCXWk1VL8oxyWrzUa9ZegvedR5Da3PyDmmBkZ0FL24HcK3VFHXMxlmtv6j3y8jBCru6Sb3sFU5M1zh2pel4ws956i74Nzz3XsDMOiPVBjQng20mgj0D2dhuGq9Ck/5GZspirfG6O7ephdLIgBZL/tQo59ScbZyaux2AbX0WUHPIbzR17YmJRQYiH4RyYsYWrq7/NqOaQjtFYqIOZ/oL8R8WF/rlf7j/i2KmpW8jVhcsXHU3/J6enCy0r/b/nmQ3StsH9n8r/WLT9r/hfCuGfB/Do59y3jjtF/l9C2MCN6T5OaLddfPIMuMSqf/PaGnt/+NTIYQQQgjxvflO5l/qwjebQdu9e3eNRxe9v31v/3KxXr16ydZl8uTJaX7+1L6WhQsXTjb/hg1pf0cnhBBCiB/LNxtSDwkJ0Zi3+D5zc3Ps7NJ3ccWXePjwIVFR2h8TYWVl9dULXVIqta9lYGAgcXHa/8Wcvb29xnMy/5/IkPp/hwyp/3fIkPp/iwyp/3d8kyH1qzt1Uo5x6SY6KSctfbNPhZ2d3XfVqPyUD5/5+a2l9rXMmVP7fzoRQgghxDeUxost/0v+gw+lEkIIIYQQ/0/+P/q9hRBCCCG+Nz/QfxqSBqcQQgghRHqQVepCCCGEEELohvRwCiGEEEKkBxlSF0IIIYQQaeoHGlKXBqcQQgghRHr4gRqcModTCCGEEEKkKenhFEIIIYRIB4mJP86D36XBKYQQQgiRHmRIXQghhBBCCN2QHk4hhBBCiPQgj0USQgghhBBpSobUhRBCCCGE0A3p4RQ/jJhpA9M7BJ0wGjorvUNItULrfk/vEHSisJF9eoeQamGqmPQOQSei9P4/+k9UiekdQerFKv4PKvGtyJC6EEIIIYRIUzKkLoQQQgghhG5ID6cQQgghRHqQIXUhhBBCCJGmfqAhdWlwCiGEEEKkhx+owSlzOIUQQgghRJqSHk4hhBBCiPQgcziFEEIIIUSakiF1IYQQQgghdEN6OIUQQggh0oMMqQshhBBCiDQlQ+pCCCGEEELohvRwCiGEEEKkBxlSF0IIIYQQaUqG1IUQQgghhNCNb9rgDAgIQKFQ4O7u/lX5T548iUKhICIiQqdxaaNQKNi5c+dX5c2VKxdz587VaTw/smrVqvHnn3+mdxhCCCGEbqlUutm+AzKk/h938uRJqlevTnh4OBYWFinKs3jxYhYvXkxAQAAAhQsXZsyYMdSrVy/tAtWBr6lrWjKoWA+Dn5qgyGiB6nEAMTuXo7rvnXwGY1MM67VBWaQcCtOMJIY/JWb3ChLuXEs6bmSMYZ3WScczZEL10J+YXStQPfD5NhX6hCvuN1m18V887/jw9FkYrlNGU7NqxXSL57eOzejQ83dsbK245+nDlJGzuXXdM9n0tV1q0HtIV7Jkz0yQ/wPm/LWQs8fOq49PdB1F498aaORxO36BHq37q38vWDQff47qReESBVElqDi67wQzxs4j6nWUzupVu109XLo2JZOtBUFeAaweuwxfD+2fqWxO2Wk+sDV5iuTFNrsda8ev4MDKPRppFHp6NO/fkspNf8LC1oLw4HBO/XucHfO26CxmbVzaN6R5t+ZY2Vri5+XHojGLuet+T2vanPly0G5gWxyLOpE5uz1Lxi1lx4qdGmkatm1Ag7YNsM9mD0DgvUA2zN3IlZNX0qwOeTvUJl/PBhjbZiLSM4jrI9cQ7u6nNW2W+s4U6NuYDLns0TPQ56VfMPeW7ifo37PqNPqmRhQd2ZIsdZ0xsszAq/tP8VlxCL+1x9KsDtrk6libvD1dMLLNxHPPIG6NXE3Edd/P5svSuAKll/blyYHLXO44+xtEqqlc29pU7taQDLaZeOIVxN6xa3jooT1u55bVKfFLFezzZwfg0U1/Ds/4RyP9XwEbteY9OHkjZ//eq/sKfK3ExPSO4JuRIfX/Q9myZWPq1KlcvXqVK1euUKNGDRo3bszt27fTO7TvhrJ4JQxdOhJ75B9ezx2I6lEAJp3HoDDLpD2DvhKTruPQs7Qlet0MXk/vRfS/i0iMDFMnMWreC32n4kRvcuX1rD9JuOeOSddxKMytvlGtkhcVFU1+xzyMHNgzvUOhTuOaDB7XlyWzVvDbzx24e9ubJZvmYGVjqTV9ceeiTFs8nh2b9tCidnuOHziN66ppOBbIo5Hu7PHzVC/aQL0N6TFGfczW3oa/t8znfsAD2tTvTI/W/cmbPw9/zRuls3qVb1iJtqM6sc11MyMaDiDQK4Bh68Zibq39M2VoYkRI0BM2TVtLeEiY1jSNevxC7TZ1WT3mbwbW7MPGqWtw6daUOh0aaE2vCz+5VKXr6K5smLuBXvX74Ofpz6R1f5EpmXoYmRjzOOgJK6eu4lmw9no8fRzKyimr6F2/D30a9MXjnAfjVowhZ74caVKHbI3KU2zc73jO2s7ROqOI8AyiyqZhGFmba00fF/6KO667OOEyjiM1hhPwzymc53TFvlpRdZri49uQuXoxLvdexKGqg/FedoASk9rj8HOpNKmDNlkal6fQuLbcm7WN0z+P4PntQMptGoahjfZ6vWWS3YZCY3/n2XmvbxSppiINy1NvVBtOuG5nUYORPPEMosPaYZgl837kLl+IG7vPsaLVXyz9ZSyRj5/RYd0wMtq/+46YWqaHxrZ98FJUKhW3D1z6VtVKmXTs4Vy4cCG5cuXC2NiYcuXKcenSp1+buXPnkj9/fkxMTMiePTv9+/cnOjo6xedLkwanSqVi+vTpODo6YmRkRI4cOZg0aZL6+J07d6hYsSLGxsYUKVKEU6dOfVH5bm5uFCtWDGNjY8qXL8+tW7fUx549e0arVq3ImjUrpqamFC1alE2bNmnkr1atGn379mXIkCFYWVmROXNmxo0b98lzjh07FgcHB27cuPFFsQLMnj2bokWLYmZmRvbs2enZsycvX75UHw8MDMTFxQVLS0vMzMwoXLgw+/fvJyAggOrVqwNgaWmJQqGgQ4cOnz2fi4sL9evXx8nJiXz58jFp0iQyZMjAhQsXUhSvQqFg6dKlNGzYEFNTUwoWLMj58+fx8fGhWrVqmJmZUbFiRXx9Ne8+Fy9eTN68eTE0NCR//vysW7fuo3KXL19O06ZNMTU1xcnJid27dwN8tq4qleqL3q/UMqjaiLiLR4i/cpzEkAfEbF9CYlwMyrI1taZXlqmJwjQj0aunogq4Q2L4U1R+t1E9DniTwBBl0QrE7luLyt+TxGdPiD3yD6pnTzCoUDdN65ISVSqUoW/X9tT6qVJ6h0K7bq3YtmE3uzbvw+9eABOHTCcqKoYmLRtqTf97lxa4nbjI6kUb8PcOZOH0v/G6eZeWHZtrpIuNieXZ0zD19iLyhfpY1dqViI+PZ9KwmQT4BnHb3Yu/hkyndsMaZM+VTSf1atC5Mcc3H+bU1uM89H7AihGLiY2KoVoL7Z8pvxs+bJy8hvN7zhIfE681Tb7S+bly5BLXj18l9EEIl/af58YZdxxLOOkkZm1+6dKUg5sOcHjLEYK8g5g3fD4x0THU+e1nrenvedxj+aQVnNp9irjYOK1pLh69yOUTl3kU8IiH/g9ZPX0N0a+jKVCyQJrUIV+3evhvOEHgP6d5ce8h14asJCEqhlytftKa/ul5Lx4duMIL70e8CgzBZ/khIr2CsCmbX53G2tmJwK1neHrei9cPQvFff4JIzyCsSuZNkzpok6dbA4I2HOf+5lO8vPeQG0NWkBAVS46W1ZLPpKeg1MLe3J3xL6+DQr5ZrO+r1Lk+Vzaf4NrWUzz1ecjukSuIi4qhdAvt78fWPxdyaf1RnngGEur7iB1D/0ahUJC3UhF1mpdPIzW2ArVL43/ek/D76VPH/5p//vmHAQMGMHbsWK5du0bx4sWpU6cOISHaX5+NGzcybNgwxo4di5eXFytWrOCff/5hxIgRKT5nmjQ4hw8fztSpUxk9ejSenp5s3LgRe3t79fHBgwczcOBArl+/ToUKFXBxceHZs2cpLn/w4MHMmjWLy5cvY2tri4uLC3FxSV9k0dHRlC5dmn379nHr1i26du1K27ZtP2q5r1mzBjMzMy5evMj06dOZMGECR44c+ehciYmJ9OnTh7Vr13LmzBmKFSv2xa+Hnp4e8+bN4/bt26xZs4bjx48zZMgQ9fFevXoRExPD6dOnuXnzJtOmTSNDhgxkz56dbdu2AXD37l0eP36Mq6vrF507ISGBzZs38+rVKypUqJDifBMnTqRdu3a4u7tToEABWrduTbdu3Rg+fDhXrlwhMTGR3r17q9Pv2LGDfv36MXDgQG7dukW3bt3o2LEjJ06c0Ch3/PjxtGjRghs3blC/fn1+//13wsLCPlvXlL5fOqGvRC9rXhK8Pd7tS0wkwfsG+jnza82iLFSGhMC7GDXtiumYVZgMdMWgRjNQvLnE9PVQ6OtDfKxmxrhY9HMXTJt6fIeUBkoKFsvPhdOX1fsSExO5eOYyxZ2LaM1TvHQRLr6XHuDcyYsfpXeuWIqTt/ax++xmRk0bTCbLd70nhkYGxMXGkfje8FZ0dAwAJct9+TX/IX0DJbmL5uXW2Xc3rImJidw664FTKe2fqZS4d/UuRSoWI3PuLADkKJiLAs4FcT95LdUxa6M0UOJU1IlrZ93V+xITE7l+xp1CpXXzOdbT0+OnRj9hZGKM17U7OinzfQoDfSyK5SbkzLuOChITCT5zC+vSKWuo21UuTMa8Djy98C6+Z1e8cfi5FMaZk3rZbCsWIkOezASfuqnT+JOjMNAnU7HchJ7WrFfomVtYOidfr3wDmxET+pz7m06mfZBa6Bvok6VIbnzd3sWdmJiIr9stspdK2fthYGKEvoGSqIiXWo+b2ZiTv3oJrv5zUhch61Y69XDOnj2bLl260LFjRwoVKsSSJUswNTVl5cqVWtOfO3eOSpUq0bp1a3LlysXPP/9Mq1atPtsr+j6dz+F88eIFrq6uLFiwgPbt2wOQN29eKleurJ5T2Lt3b5o1awYk9YodPHiQFStWaDTCPmXs2LHUrl0bSGqIZMuWjR07dtCiRQuyZs3KoEGD1Gn79OnDoUOH2LJlC2XLllXvL1asGGPHjgXAycmJBQsWcOzYMXW5APHx8bRp04br169z9uxZsmbN+lWvyfsLXnLlysVff/1F9+7dWbRoEQBBQUE0a9aMokWThmfy5Hk3FGhllTTcamdn90XzGm/evEmFChWIjo4mQ4YM7Nixg0KFCqU4f8eOHWnRogUAQ4cOpUKFCowePZo6deoA0K9fPzp27KhOP3PmTDp06EDPnklDsgMGDODChQvMnDlT3XMJ0KFDB1q1agXA5MmTmTdvHpcuXaJu3bqfrGtK3i9dUZhlRKGvT+LLSI39iS8j0LPT/hnQs7ZHYVmU+OuniV4xET0bB4yadgN9feKObIGYaBIC7mBYqwXRIQ9IfBGJsmQV9HLmIzH0ic7r8L2ytLJAqVTy7Knm0Ouzp2HkdsypNY+NnbXW9DZ21urf3Y5f4Ni+kzwMeky2XFnpO6I7izbOoW2DLqhUKi6dvcqgcf3o0PN31i/7BxNTE/4c1QMAWzubVNfL3DIj+kp9IkMjNPZHhkaSJe/X96DuXrQNkwwmzDq+AFWCCj19PbbM2IDbztOpjFg7cytz9JX6RDwN19gfHhpOdsfU9QTnKpCLuTtnY2hkSNSrKCZ0mUiQd1CqytTGyCojekp9op9qXt8xT59j7pgl2XzKjCY0vL4APUMliQkqrg9fTch7jTv3kWsoNeMPGl5fgCounkRVIlcHLyf0gu4bzdoYWpmjp9Qn5qN6RZIhmXpZlc1PjlbVOF1r+LcIUSvTN9fGy1DNuF8+jcQmb/Lvx/vqDGvFi+BwjUbr+0o2q0rMq2g8D13WejxdpcNzOGNjY7l69SrDh7973/X09KhVqxbnz5/XmqdixYqsX7+eS5cuUbZsWfz8/Ni/fz9t27ZN8Xl13uD08vIiJiaGmjW1DxMBGj1tSqUSZ2dnvLxSPnfk/fxWVlbkz59fnT8hIYHJkyezZcsWHj58SGxsLDExMZiammqU8WFPpYODw0ddyf3798fIyIgLFy5gY/P1f3SOHj3KlClTuHPnDs+fPyc+Pp7o6Ghev36Nqakpffv2pUePHhw+fJhatWrRrFmzr+pJfV/+/Plxd3cnMjKSf//9l/bt23Pq1KkUNzrfP//b3um3DeK3+6Kjo3n+/Dnm5uZ4eXnRtWtXjTIqVar0UY/s++WamZlhbm6ebBd+cvlA+/v1vpiYGGJiYjT2xcUnYKTU/+y5vopCj8SXkcT8uxgSVage+qHIZI3BT42TGpxA9GZXjH/tjdnolSQmJKB66Ee8+1n0s367Ibcf1cFdR9U/e9/x5Z6nDwcubaNMxVJcPHsF37v+jO47kUHj+9J3RHdUCSo2rthKaMgzVP/hBzOXb1iJyk1+YkHf2Ty4d5+chXLTbmwnwoPDOL3txOcL+A954PuAnnV7YZrRjCr1KzNozkAG/zokTRqdXyP+ZTRHao1AaWaMXeXCFBv3O68CQ3j6Zt6jY6efsS7liFu7mbx+EIpN+QKUnNyB6CfhhJz5782f1zczpuSCntwYtIzYsBefz/AfVbWHC0VdKrCi5UTiY7RP2SjdohoeO92SPf7/QNvfPCMjI4yMjD5KGxoaSkJCgsbIMyT9Xb9zR/sNUuvWrQkNDaVy5cokJiYSHx9P9+7d03dI3cTERNdFfpEZM2bg6urK0KFDOXHiBO7u7tSpU4fYWM2hTAMDA43fFQoFqg+6pWvXrs3Dhw85dOjQV8cTEBBAw4YNKVasGNu2bePq1assXLgQQB1T586d8fPzo23btty8eRNnZ2fmz5//1ecEMDQ0xNHRkdKlSzNlyhSKFy/+RcPx778+CoUi2X0fvmZfUu7bclJSxpfmmzJlCpkyZdLYZl3Uvor2Q4mvXpCYkIAig+YiCEUGCxJfRGjP8zwcVegjjbtVVfAD9MytQD/pvi7x2ROilozi5YiWvJ7Uhaj5Q0BPH1WY9HC+FR4WQXx8PNa2mguprG2tCA3RPu0mNOTZF6UHeBj0iLBn4WTP/a5Xbv+Ow9Qo1pBaJRpRpWBdFs9cjqW1BQ8CH6WiRkmeh78gIT6BTDYWGvsz2WT6qLfwS/w+ogO7Fm/j/J6z3L8byNkdJzmwYg+NejZLZcTaPQ97TkJ8Aha2mgu4LG0sCU9FPQDi4+J5FPAYn5s+rJq2Gn9PP5p0apyqMrWJCXuBKj4BY1vN69vI1pzokMhkcgGJibwKCCbydiDeS/fzcO8l8vdtBICesQFFhv+Gx7gNPD5ynUiv+/iuOsKDXRfI1yPtFnC9LzbsOar4BIw+qlcmYkIiPkpvlsse0xx2lFk7mAYP1tPgwXqy/VoF+zqlafBgPaY57b5J3K/fXBsZbDTjzmCbiZdPP477fZW6NKBKj0asbjuF4Dv3tabJWSY/tnmzcPWf/+gNmI6G1LX9zZsyZYrOwjx58iSTJ09m0aJFXLt2je3bt7Nv3z4mTpyY4jJ03uB0cnLCxMSEY8eSfxTE+4tX4uPjuXr1KgULpnz+z/v5w8PDuXfvnjq/m5sbjRs3pk2bNhQvXpw8efJw717KGhofatSoERs3bqRz585s3rz5q8q4evUqKpWKWbNmUb58efLly8ejRx//AcuePTvdu3dn+/btDBw4kGXLlgFJDUdI6rlNDZVK9dHdjy4VLFgQNzc3jX1ubm5fNIyvq7pC0jziyMhIjW1guXwpy5wQj+qhL/qO7/WqKhToOxYlIfCu9iwBXuhZO8CbhjiAnm0WVJFhkPDBgo+4GBJfhIOJGcr8JYm//R9bNZmO4uPi8bpxl3JVnNX7FAoF5So743FF+3CZx9VbGukBylctm2x6AHsHWywsMxEaHPrRsbDQcKJeR1GncS1iY2K5cCr1709CXDz+N30pUundZ0qhUFC4UjG8r2n/TKWEoYkhiSrNx6qoElTo6SmSyZE68XHxeN/0pmSlEup9CoWCEpVL4HlVtyucFXoKDIwMPp/wCyXGJRBxwx+7yoXfO5kCu8pFeHb1E489+5CeAn3DpJtJPaUSPUPlR4+4SVSpUOh9m4fBJMYlEHnDH5sq781dViiwqVyY8Csf1+ulzyNOVhvM6VrD1FvwoauEunlyutYwoh6lfF1FaiTEJfDolj95Kr57PxQKBXkqFub+teTfj8rdGlK9T1PWtJ/Go5v+yaYr/Vs1Ht7w44nXf6On/COJiTrZtP3Ne3/I/H02Njbo6+sTHByssT84OJjMmTNrzTN69Gjatm1L586dKVq0KE2bNmXy5MlMmTIlxR1POh9SNzY2ZujQoQwZMgRDQ0MqVarE06dPuX37tnqYfeHChTg5OVGwYEHmzJlDeHg4nTp1SvE5JkyYgLW1Nfb29owcORIbGxuaNGkCJDV4//33X86dO4elpSWzZ88mODj4ixo+72vatCnr1q2jbdu2KJVKmjdv/vlM73F0dCQuLo758+fj4uKCm5sbS5Ys0Ujz559/Uq9ePfLly0d4eDgnTpxQN6Bz5syJQqFg79691K9fHxMTEzJkyPDJcw4fPpx69eqRI0cOXrx4wcaNGzl58mSqemo/Z/DgwbRo0YKSJUtSq1Yt9uzZw/bt2zl69OjnM7/xNXVNjrahhJdfMJwed3o3Rr/1RfXAl4T73hhWaYjC0Jj4y0k3UkYt+5IYGUbsgfVJ6c8fxKBSfQwb/UGc2370bBwwqNGMuLP71GXq5ysBCgWqkIfo2Thg2LA9qpAHxF8+/lV11KXXr6MIevDuRujho2Du3PMlk3lGHDJ/m56Ot9Yu3cRfrqPx9LjDzeu3adOlJSamxuzcnPTsvEnzxxD8+CnzJi8GYMOyLazcsYh23Vtx+ug56jWpReHiBZgweCoAJqYm9Bj0B0f3niD06TOy58xG/9G9CPJ/gNvJi+rztuzUHI/LN3j9KoryP5VlwOjeuE5axIvn2hcifKl9y3fRY1Y//G744OPhTb1OLhiZGnNqa9JnqsfsfoQ/ecbm6UmfKX0DJdmckp4zqDRUYpnZipyFchP9KorgwKRe8WtHr9Ckd3OePXrK/Xv3yVU4N/U7N+LklrR79uP2ZTsYNHsg9254c9f9Lk3/aIKxiRGHtyQt4hs8ZyChT56xatrqpNgNlORwSnq8kYGhEuvM1uQplIfo11E8CngMQMehHbh88gpPH4ZgksGU6o2rUaxCMUa20d1jqd53b+kByrh2I9zDnzB3X5y61EVpakTA5qQnppSZ152oJ+HcmvwPAPn7NCLcw49XAcHoGRmQuUYJcjavzLVhqwCIfxnF03OeFB3dioSoWF49CMW2QkFyNq+Cx7j1aVIHbfyW7qOEaw8iPPyIuO5Dni710Dc1IuhNvUrM70H043DuTN6MKiaOF3ceaOSPe/4a4KP9ac1t+X6azerOo5t+PHD3peIf9TA0Nebq1qS4m83qwfPgMI5MT3o/qnR3oWb/5mzpt4CIB0/J8KZXN/ZVNLGv33WsGGUwoUj9chyYtOGb1ic9JDd8ro2hoSGlS5fm2LFj6raTSqXi2LFjGouB3/f69Wv0Prh50tdP+puamMJniabJg99Hjx6NUqlkzJgxPHr0CAcHB7p3764+PnXqVKZOnYq7uzuOjo7s3r37i+ZITp06lX79+uHt7U2JEiXYs2ePunds1KhR+Pn5UadOHUxNTenatStNmjQhMvITQyWf0bx5c1QqFW3btkVPT49ffvklxXmLFy/O7NmzmTZtGsOHD6dq1apMmTKFdu3aqdMkJCTQq1cvHjx4gLm5OXXr1mXOnDkAZM2alfHjxzNs2DA6duxIu3btWL169SfPGRISQrt27Xj8+DGZMmWiWLFiHDp0KE0W2LzVpEkTXF1dmTlzJv369SN37tysWrWKatWqpbiMr6lrWon3cENhZo5hnZYoMlqieuRP1PIJ6oVEeha2qN67yBIjnxG1fAJGLh0xGDCHxOdhxJ3dS9yJHeo0CmNTDOu3RZHJmsTXL4i/eYHYgxtAlfoe3dS6dcebTn2Gqn+fPv9vABrXq8WkUQO/aSyHdh3D0tqSnkM6Y2Nrzd3b3vRo1Z+w0KQh28xZ7TXuqD2u3GRYz7H0GdqVvsO7E+R/n34dh+JzJ+kh3iqVCqeCeWnUoh4ZzTMSEhzK+ZMXWTDtb43H9BQtWYiegzpjamaCv08gE4dMY++/B3VWrwt73TC3zkTzAa2wsLUk0NOfqe3GE/lmsYRNFluN3kpLeyumHpij/t2lW1NcujXF8/wtJrZMaoitHvs3LQb+TseJ3chkk4nw4HCObTzENte0e/D7qT2nyWSViXYD22Bpa4Wfpy8j244m4s2CKNusdhrXhrW9FYsPLVT//mv35vzavTke528wpEXSZ87CxoLBcwZhZWfF6xev8PfyZ2SbUVw7cz1N6vBg9wWMrDNSaEjzpAe/3w7kbOtpxIQ+B8A0q7XGe6E0NaLklI6YOliREB3LC59HXOq9mAe73422Xei+gKIjfqPswp4YWmTg1cNQbk3b8k0f/P5o1wUMrc3JP6Q5RrYWPL8dyMVWU4l98xkzyWoDqpQ1Dr6lW3svYGZlTs3+zclga8Fjr0DWtJ/Kqzfvh0VWaxLfm65Utk0tlEYGtF7SX6Oc43O3cXzuNvXvRV0qgELBjd3nvk1FvkY6/ZegAQMG0L59e5ydnSlbtixz587l1atX6sXA7dq1I2vWrOpheRcXF2bPnk3JkiUpV64cPj4+jB49GhcXF3XD83MUiSltmgrxnXs5uGl6h6ATRkNnpXcIqVa6yO/pHYJOFDay/3yi/7gwVdpNtfmWusSn/z9Q0AWj//AitZS6aJw2Uzq+teT+W5EuRa0Y9PlEKWDyx8wvzrNgwQJmzJjBkydPKFGiBPPmzaNcuXJA0vPKc+XKpe70iY+PZ9KkSaxbt46HDx+qH0k5adKkFD9BR/61pRBCCCHED6Z3797JDqGfPHlS43elUsnYsWPVjyf8Gv+pf23ZvXt3MmTIoHV7f0g+PZ05cybZGL92vuGXCAoK+uT5g4I+PTF6w4YNyeYtXLjwJ/MKIYQQQocSVbrZvgP/qR7OCRMmaDy0/X3m5p/+X7DfirOzM+7u7ul2/ixZsnzy/FmyfPpBuY0aNVJ3mX/ow0cPCSGEECLtfPiUif9n/6kGp52dHXZ233ZF7JcyMTHB0dEx3c6vVCpTdf6MGTOSMWNGHUYkhBBCiK+STouG0sN/akhdCCGEEEL8//lP9XAKIYQQQvwwvpP5l7ogDU4hhBBCiPTwA83hlCF1IYQQQgiRpqSHUwghhBAiPfxAi4akwSmEEEIIkR5+oAanDKkLIYQQQog0JT2cQgghhBDpIfHHWTQkDU4hhBBCiPTwAw2pS4NTCCGEECI9yGORhBBCCCGE0A3p4RRCCCGESA/yn4aEEEIIIUSakiF1IYQQQgghdEN6OMUPw8L1UnqHoBOF1v2e3iGk2tVbG9I7BJ140aVjeoeQaoVOhKR3CDox0TgyvUPQCX3F998PlF1lkd4hfDcSZZW6EEIIIYRIUzKkLoQQQgghhG5ID6cQQgghRHqQVepCCCGEECJNyZC6EEIIIYQQuiE9nEIIIYQQ6UFWqQshhBBCiDT1Aw2pS4NTCCGEECI9/ECLhmQOpxBCCCGESFPSwymEEEIIkR5kSF0IIYQQQqSlH+lfW8qQuhBCCCGESFPSwymEEEIIkR5kSF0IIYQQQqSpH6jBKUPqQgghhBAiTUmD842AgAAUCgXu7u7pHUqqpbYuq1evxsLCItVxPHnyhNq1a2NmZqaT8oQQQoj/K4kq3WzfAWlwijQzZ84cHj9+jLu7O/fu3UvvcL7auLGDuB94jReRPhw6sBlHx9yfzdOje3t87l3g5XNfzp3dQxnnEupjOXNmIz72odatWbOGqYr1t47NOHB5O5cDTrJh/3KKlCz0yfS1XWqw68xmLgecZNuJ9VSuWUHj+ETXUdx4cl5jW7xxjkaagkXzsfQfV87ePcxpz4OMmTEUE1OTVNXja11xv0mvIWOp3uh3ilSqx7HT59IljuQY1WtCpqWbsfznMObTFqPvVOCT6RWmGTDt+icWK7ZjueUImRaux6BUOfVxZaFiZBgxBYsV27DacQqDspV1EueQEX3wuHMa/8fX2bJzJbnz5Pxsno6dW3P5xlECnriz/+hmSpYqqnHcyMiQKTNG4+l3Ht8HV1i+1hUbW2utZVlaWnDt9gmeRHhhnimjen/Z8qXYfXADnn7n8X98nTOX9tG1Z/sU1em3jr+w//I2LgWcYP3+ZRQpWfCT6Wu7VGfnmU1cCjjBvyfWfXRtAOR2yonrmmmcvXeYC37H2HBwBZmz2quPN2vTmOXbF+DmfQSPJ+fIaJ4hRbEmp0WHX9h7aSvn/Y+xZt/fFC7x6TrUalidbWc2cN7/GP8cX0OlGuW11mHO6qmcunsQN98jrDuwTKMO1rZWTJw/isMeu3DzPcKGwyuo0eCnVNXjQ/XbNeBvtxVsvbedGbtm4VQ8X7Jps+fLwdAlw/nbbQW7gvbi8kejj9K07N+aXUF7NbaFxxfrNGadUSXqZvsOSIPzO5OYmEh8fHx6h5Eivr6+lC5dGicnJ+zs7L6qjNjYWB1H9WUGD+pJ716d6Nl7GBUru/Dq9Wv2792AkZFRsnl+/bURM2eMZeJfsylTri4eNzzZv28Dtm/+uN6//4is2UtobOPGz+DFi5ccPHj8q2Ot07gmg8f1ZcmsFfz2cwfu3vZmyaY5WNlYak1f3Lko0xaPZ8emPbSo3Z7jB07jumoajgXyaKQ7e/w81Ys2UG9DeoxRH7O1t+HvLfO5H/CANvU706N1f/Lmz8Nf80Z9dT1SIyoqmvyOeRg5sGe6nP9TDCtVx7RjL6L+WUPkwC7EB/iSccxMFJkstGdQKsk4bhZ6tpl5OWMMkb3a8mrRDFRhoeokCmMTEgJ8ePX3XJ3F2btfZ/7o1oYhA8ZRv9ZvvH79ms3bl2FkZJhsnsZN6zFu0lBmTVvIzz814/atu2zavgwbGyt1mgmTh1O7bjW6dPiTpg3akTmzHSvXzdNa3uwFE/G6/fFN6uvXUaxctoGm9dtStVwD5s5cwrCRfWnT/tdP1qlO45oMGteXpbNW0vLnjty97cPiT14bRZj65tr4rXYHThw4zdxVUzWujWw5s7J61xL8fQLp/Etvmldvx9+zVxEb8+47y9jEiHPHL7LCde0n40uJnxvVYMC43vw9axWt6/yBt6cPCzfNxtLaQmv6Ys5FmLx4LLs27qX1z504efAMs1dNIW/+dzfM2XJmYcXORQT4BNK1WR9+q9GeZXNWExMdo04zYf4ocubNQf/2w2hRvT3H959m2tIJ5C/ilOo6AVR2qUKn0Z35Z+4mBjToh7+XP+PWTyCTdSat6Y2MjQgOesK6qWsICwlLttzAu4G0L91GvQ1rNlQn8Yqv98M1OFUqFdOnT8fR0REjIyNy5MjBpEmT1Mfv3LlDxYoVMTY2pkiRIpw6dSpF5Z48eRKFQsGhQ4coWbIkJiYm1KhRg5CQEA4cOEDBggUxNzendevWvH79WiOeKVOmkDt3bkxMTChevDj//vvvR+UeOHCA0qVLY2RkxNmzZz9bDwA/Pz+qV6+OqakpxYsX5/z581/0Wu3cuRMnJyeMjY2pU6cO9+/f1zi+a9cuSpUqhbGxMXny5GH8+PHqxnCuXLnYtm0ba9euRaFQ0KFDBwCCgoJo3LgxGTJkwNzcnBYtWhAcHKwuc9y4cZQoUYLly5eTO3dujI2NAYiIiKBz587Y2tpibm5OjRo18PDw+KL6fI2+fTozeYore/Yc5uZNLzp07EeWLPY0blwn2Tz9+3Vh+YqNrFm7BS8vb3r2Gsbr11F07NASSHrPg4OfamyNG9dj6797ePXqdbLlfk67bq3YtmE3uzbvw+9eABOHTCcqKoYmLbX3mv7epQVuJy6yetEG/L0DWTj9b7xu3qVlx+Ya6WJjYnn2NEy9vYh8oT5WtXYl4uPjmTRsJgG+Qdx29+KvIdOp3bAG2XNl++q6fK0qFcrQt2t7av1U6Zuf+3OMG7Ug5sheYo8fQPUgkNdLZkFMNEY162tNb1SzPoqMGXk5dSTxd26hevqE+NseJAT4qtPEXbtI1MYVxF08o7M4u/Rox9wZSzi0/zhet+/Rp/sw7DPbUbdBrWTzdOvVng1rtrJ5ww7u3fVlSP9xRL2OpmWbXwDIaJ6BVm1/YdzIabidvsgND0/+7DWCsuVLUcq5uEZZ7Tu1JFMmcxYtWPnReW7d8GLntv3cvePD/aBHbNuyhxPH3ShX0fmTdWrbrSXb37s2/hoynejPXBvnTlxkzaKNb66NZW+ujWbqNH2Gd+PssfPMnbiIO7fu8SDwIacOnyUsNFydZsOyLaxcsI4b1259Mr6U+L1bS3Zs2MPuf/bjfy+ASUNmEB0VTeNW2uvQuvOvnD9xkbWLN+HvHcji6cu5c/Mev3V6V4dew7ridvw8rn8t5u4tbx4EPuL0YTfCn0Wo0xR3LsI/K7dx292Lh0GPWDF3DS8iX1KwWP5U1wmgcecmHN50iGNbj3Lf+z6Lhy8kJiqGWr/V1pre54Y3qyev4sye08TFxCVbbkJ8AhFPI9Tbi/DnOolX1xJViTrZvgc/XINz+PDhTJ06ldGjR+Pp6cnGjRuxt383fDB48GAGDhzI9evXqVChAi4uLjx79izF5Y8bN44FCxZw7tw57t+/T4sWLZg7dy4bN25k3759HD58mPnz56vTT5kyhbVr17JkyRJu375N//79adOmzUcN3WHDhjF16lS8vLwoVqzYZ+sBMHLkSAYNGoS7uzv58uWjVatWKe4dff36NZMmTWLt2rW4ubkRERFBy5Yt1cfPnDlDu3bt6NevH56enixdupTVq1erG72XL1+mbt26tGjRgsePH+Pq6opKpaJx48aEhYVx6tQpjhw5gp+fH7/99pvGuX18fNi2bRvbt29Xz0P99ddf1Y33q1evUqpUKWrWrElYWPJ3uKmVO3cOHBzsOXb8rHrf8+cvuHTpOuXLldaax8DAgFKlinHs+LsGQGJiIseOn6V8ee15SpUsSskSRVi1avNXx6o0UFKwWH4unL6scd6LZy5T3LmI1jzFSxfh4nvpAc6dvPhReueKpTh5ax+7z25m1LTBZLI0Vx8zNDIgLjaOxMR3X3jRb3pHSpYr9tX1+b+jVKKfNx9xHlff7UtMJO7GVZT5C2vNYlCmEvF3b2PatT8Wq3Zg7roK42ZtQC/tvrZz5MyGfWZbTp96d3P64vlLrl+9gXPZ4lrzGBgYUKxEYY08iYmJnDl1HueyJQAoVqIwhoaGGml8vP15cP+ROg1Avvx5GTCkJ326D0vRA7GLFCtImbIlOH/2crJp3l0bVzTiu3DmMsWSuTaKlS6icS1B0rXxNr1CoaBKrQoE+gWxeNMcTtzax/r9y6het+pnY/4aSXXIx8UzmnW4eOYKxUpr//wUdS6ikR7g/MmLFCv9rg6Va1Uk0O8+CzfN4ujNPazZ9zfV6lbRyONx5RY/N6qBuUVGFAoFPzeuiZGxIVfPXddJvfIWdcTjrLtGvTzOupO/1Kenm3xOltxZWHV5DUvPLmeA6yBsstimMto0IkPq/59evHiBq6sr06dPp3379uTNm5fKlSvTuXNndZrevXvTrFkzChYsyOLFi8mUKRMrVqxI8Tn++usvKlWqRMmSJfnjjz84deoUixcvpmTJklSpUoXmzZtz4sQJAGJiYpg8eTIrV66kTp065MmThw4dOtCmTRuWLl2qUe6ECROoXbs2efPmxcDA4LP1ABg0aBANGjQgX758jB8/nsDAQHx8fFJUj7i4OBYsWECFChUoXbo0a9as4dy5c1y6dAmA8ePHM2zYMNq3b0+ePHmoXbs2EydOVMdta2uLkZERJiYmZM6cmUyZMnHs2DFu3rzJxo0bKV26NOXKlWPt2rWcOnWKy5fffbnHxsaydu1aSpYsSbFixTh79iyXLl1i69atODs74+TkxMyZM7GwsNDoDda1zPZJ0wCCg59q7A8OCSVzZu1TBGxsrFAqlYQEh2rsDwl5SmZ77V94HTu2wtPrHucvXNF6PCUsrSxQKpU8e6rZAH/2NAwbO+3z5GzsrD+b3u34BUb1mUCX5n2Z89ciSlcoyaKNc9B70+i5dPYq1nbWdOj5O0oDJRkzZeTPUT0AsLWz+er6/L9RZMyEQl9JYmS4xn5VRDh6FlZa8+jbO2BY4ScUenq8mDiU6C1rMW7cAuPmbdMsTjv7pPfsaYjmTfbTkFDs7LR/fq2skz57H+d5ht2bz4CdnQ0xMbE8f693/F25SWkMDQ1YvGImE8bM4OGDx5+M89rtEwQGe3DoxFZWLd/ExnXJfw98+trQ/tonXRvhH6QPV18bVjaWmGUwo1OftriduED33/7k+P7TzF45mdIVSnwy9q9hYZUJpVJJ2Ad1CHsahnVy17etldY6WL+pc1IdTOnYuw3nTlykZ8v+nDhwmpkrJlHqvToM7ToGpYGSk14HuBB4gpHTBzOw0wjuBzxMdb3MrczRV+oTERqhsT8iNAJLW+3THVLi3vW7uA6cw7i2Y1kyYhH22e2Z8u80TMzSZ275J6lUutm+Az/Uczi9vLyIiYmhZs2ayaapUOHdxHClUomzszNeXl4pPkexYu96dezt7TE1NSVPnjwa+9422nx8fHj9+jW1a2sOHcTGxlKyZEmNfc7O74aMUlKPD2NxcHAAICQkhAIFPn/nqFQqKVOmjPr3AgUKYGFhgZeXF2XLlsXDwwM3NzeNYfyEhASio6N5/fo1pqamH5Xp5eVF9uzZyZ49u3pfoUKF1OW+PV/OnDmxtX33x83Dw4OXL19iba35xRoVFYWvry/axMTEEBMTo7EvMTERhUKRbJ1btWrK4oXT1L83atwu2bS6YmxsTKuWTZg02TXNz/U1Du46qv7Z+44v9zx9OHBpG2UqluLi2Sv43vVndN+JDBrfl74juqNKULFxxVZCQ56h+k5WTv5n6emhiozg1eKZoFKR4HcPPWtbjBu3JHrLGp2cwrBqLXzXDVD/3ua3Hjop92uMGDsA77t+bNuy57Npm9Rvg6mZKaWdSzBy3AD8/QI5v+/LpgylxtsbrhMHz7D+738AuHvbm+JlivBru6ZcPe/+zWL5Wgq9pO/CkwfPsuHvLQDcu+1DceciNG/bhGtv6tBzSGcymGek+6/9CA+LpHrdKkxbOoE/mvTC545feoX/SddOvhtJCLwTwD33uyw7t5JKDStz9J8j6RjZj+2HanCamKT93Y2BgYH6Z4VCofH7232qN3cjL1++BGDfvn1kzZpVI92Hi1LMzMzUP6e0Hh/GAqjPnVovX75k/Pjx/PLLLx8dezvv8mu9X9e353JwcODkyZMfpU3ucUtTpkxh/PjxGvsUehlQ6JtrTQ+wZ89hLl16N0z0dpGEvb0tT56EqPfb29ng7nFbaxmhoWHEx8ere4resrOz5ckHPaUAzZo1wNTUhHXrtyYbV0qEh0UQHx+Pta1mj421rRWhIdqnhISGPPui9AAPgx4R9iyc7LmzcfFsUo/s/h2H2b/jMFY2lkS9jgYSadutJQ8CH6WqTv9PEl9EkpgQjyKTZq+NnoUlqgjt00JU4c8gPl6j9yLhQSB6VtagVCYdS6XYS27UX/tuysjbz7ytnTUh731ebe1suHVT+4132LOkz57tBz1ttnbWhIQk9fSHhIRiZGSIeaaMGr2ctnY26jSVq5ajYKF8NGz8M/DuO8vT9xyus5YyY8oCdb6gwKTetTue3tjaWTNoWG+aJdPg/PS1of21T7o2LD9Ib6m+NsLDIoiLi8fvXoBGGn/vQEqU1f1UkoiwSOLj47H6oA5WtlY8S+76fhqmtQ7P3tQ5IiwyqQ7eARppkuqQ9ISBbDmz0PKP5jT/qS1+9/wB8Pb0oWS54rTo+AuTh85MVb2ehz0nIT4BCxsLjf0WNhaEf9A7mxqvnr/ikf9DHHJl0VmZOvOdDIfrwg81pO7k5ISJiQnHjh1LNs2FCxfUP8fHx3P16lUKFvz0oye+VqFChTAyMiIoKAhHR0eN7f1ewA+lpB6pFR8fz5Ur74Z47969S0REhPq1KFWqFHfv3v0obkdHR/Xd/4cKFizI/fv3NRYfeXp6EhERQaFCyT++p1SpUjx58gSlUvnRuWxstA/bDh8+nMjISI1NoZdRa9q3Xr58ha9vgHrz9LzH48fB1Kj+7lEzGTNmoGzZkly4eFVrGXFxcVy7dkMjj0KhoEb1yly48HGeTh1asmfvEUJDUzcXNT4uHq8bdylX5V1PuEKhoFxlZzyuaF+w4HH1lkZ6gPJVyyabHsDewRYLy0yEfjBlACAsNJyo11HUaVyL2JhYLpy69JW1+T8UH0+C7z0Mir03j1ehwKBoKeLvar95ife6hZ5DVnivV14vS7akVeq6elJFdBQB/kHq7e4dH4KfPKXKT+8en5MhoxklSxfjyiXti/Ti4uK44X5bI49CoaBy1fJcueQOwA3328TGxmqkyeuYi2zZs6jT/NG2HzUrN6VWlV+oVeUXBvYdDUDjem1ZtWxjslXQ09P75Ar6d9fGu9f+7bVxI5nP+o1kro236ePj4rnt7kWuvDk00uTMk53HD54kG8vXSqrDPcpW1qxD2cqluXFV++fn5pVblK2sWYdyVctw4+q7Oni6e5Err+bfmhx5s/P4QdJCTmOTpM6DxA9GK1SqhGS/579EfFw8vjd9KFbp3fxghUJBsUrFuXvtTqrLf8vY1JjMOR0I/8Sq9nTzA83h/KF6OI2NjRk6dChDhgzB0NCQSpUq8fTpU27fvq0enl64cCFOTk4ULFiQOXPmEB4eTqdOndIknowZMzJo0CD69++PSqWicuXKREZG4ubmhrm5Oe3ba3++3Kfq8ccff+gkNgMDA/r06cO8efNQKpX07t2b8uXLU7ZsWQDGjBlDw4YNyZEjB82bN0dPTw8PDw9u3brFX3/9pbXMWrVqUbRoUX7//Xfmzp1LfHw8PXv25KefftKYMqAtX4UKFWjSpAnTp08nX758PHr0iH379tG0aVOteY2MjD7qJf7UcHpy5s1fzojhffH28SMg4D7jxw3m0aNgdu06pE5z+OA/7Nx1gEWLVwMwx3UZq1bM4eq1G1y+fJ2+fbpgZmbC6jX/aJSdN28uqlQpj0sj3czJW7t0E3+5jsbT4w43r9+mTZeWmJgas3PzXgAmzR9D8OOnzJuc9Dy6Dcu2sHLHItp1b8Xpo+eo16QWhYsXYMLgqQCYmJrQY9AfHN17gtCnz8ieMxv9R/ciyP8Bbicvqs/bslNzPC7f4PWrKMr/VJYBo3vjOmkRL56/1Em9vsTr11EEPXjXs/rwUTB37vmSyTwjDsnMu/1WondvwazvcOJ97xDvfQfjhs3B2ISYYwcAMOs7AlXYU6LWLwMg5uBOjOs3xfSPvkTv34a+QzZMmrUhet+2d4Uam6Cf+d3oiJ69A/q5HEl8+RxVaAhfY9nitfw5qDt+voEEBT5g6Mi+BD8J4eC+d9Mrtu5ayYG9R1n5piG4dOEaXBdPweP6La5fvUmXHu0wNTNh84YdQNLCo03rtjN+0jAiwiN58fwlk6aP4vLF61y7ktSQDQzQfAqG1ZvH/Xjf81X3inbs3JoHDx7h86a3rXwlZ3r07sjypes/Wad1Szcz0XUUtz3ucOu6J226/KZxbfw1fzQhj58yb/ISIOnaWPHetVH3zbUxcfC7KTdrFm1g+tKJXL3gzmW3q1SqUZ6qP1ei8y+91Wmsba2wsbNWP7HBsWBeXr98zeOHT3geoTmf9XM2LN3MeNeReHrc4ba7F627tMDE1ITdm/cBMGHeKEKePGXB5KR59BuXb2XZ9gW06daSs8fOUadxLQoVL8Bfg6ery1y7eBNTl4zn2gUPrrhdo2L1clStXZGuzfoCEOATSJDffUZOH8yc8QuJDI+kWt2qlKtahn5th3xR/MnZtXwn/Wb1x+emN97u93D5ozHGpsYc3ZL0eftzzgCePXnGumlJ00iUBkqyOyU1kg0MlVjbW5O7UG6iXkXzJDBp7m+HkZ24fPQSTx+GYGVvRasBv6NKUHF6V8qeOiPSxg/V4AQYPXo0SqWSMWPG8OjRIxwcHOjevbv6+NSpU5k6dSru7u44Ojqye/fuZHvRdGHixInY2toyZcoU/Pz8sLCwoFSpUowYMSJV9UgtU1NThg4dSuvWrXn48CFVqlTRWDxVp04d9u7dy4QJE5g2bRoGBgYUKFDgo4VL71MoFOzatYs+ffpQtWpV9PT0qFu3rsaq/eTy7d+/n5EjR9KxY0eePn1K5syZqVq16kcr83VtxsxFmJmZsmTRdCwszHFzu0wDlzYa80Pz5Mmp8bzBrVt3Y2tjxbgxg8ic2RYPj9s0aNhGPXT4VscOLXnw4DGHj+jmS/DQrmNYWlvSc0hnbGytuXvbmx6t+qsf05I5q73GlAqPKzcZ1nMsfYZ2pe/w7gT536dfx6HqeVkqlQqngnlp1KIeGc0zEhIcyvmTF1kw7W/iYt89jqRoyUL0HNQZUzMT/H0CmThkGnv/PaiTOn2pW3e86dTn3fP2ps//G4DG9WoxadTAdInprVi3EyjMLTBp2Qk9SysS/H14MWGweiGRnq2dxn8MUT17yosJgzHt2ItMc1aiCgsleu82one86+1T5s2P+V/v5v+adUpq7MQcP8Cr+VO/Ks4FrssxNTNh5tzxmGcy59KFa7Rq1pWY954vmSt3Dqys3w3X7tpxAGsbS4aM6IutnQ23b3rRqllXQp++G+4dM2IKKpWK5WtdMTI05MRxN4YNnPBFsenpKRg5ZgA5cmYlPj6BgID7/DVuFmtX/YOdkUWy+ZKuDQt6DumCja0Vd29707PVgE9cG7cY3nMsvYd2pc/wbgT5P+DPjsM05iweP3Cav4ZOp1Ofdgz9qz8BvoEM/GMk1y/dUKf5tX1Tegx61wmwelfSzd7ofn+x+5/9X1T3w7uPY2ltQY8hnbG2teLubR96tx6YbB1uXLnFyJ7j6Tm0C72HdyXI/wEDOg7H966/Os2JA6eZPHQmHfu0YfDEPwn0DWJw51G4v6lDfHwCfdoMpu/I7sxdOw1TMxPu+z9kbL9JuB2/gC6c3XMGc6tMtB7QBktbS/w9/RjfdgyRbxYS2WSx1aiXlb0Vcw+++5vRtHszmnZvxs3zNxn12/CkPA42DFowmIwW5kSGReJ12ZMhTQbyPOy/92ik95/w8f9Okfgj1Vb80JSGWT+f6DtQyCrH5xP9x129tSG9Q9CJF106pncIqVboxNf1hP7X2Bt//arm/xJ9xfc/0y27gUV6h6ATu4L2pvk5nnf5WSflmC87rJNy0tL3/8kWQgghhBD/adLgTKHu3buTIUMGrZsuh7K/hXr16iVbl8mTJ6d3eEIIIcSPQRYNiQ9NmDCBQYMGaT1mbp78o3b+i5YvX05UVJTWY1ZW2h+ELIQQQgjd+l7+LaUuSIMzhezs7LCzS99Vrrry4TM/hRBCCCHSkjQ4hRBCCCHSg/RwCiGEEEKINPUD/QdgaXAKIYQQQqSDH2kOp6xSF0IIIYQQaUp6OIUQQggh0sMP1MMpDU4hhBBCiPTwA83hlCF1IYQQQgiRpqSHUwghhBAiHfxIi4akwSmEEEIIkR5kSF0IIYQQQvy/WrhwIbly5cLY2Jhy5cpx6dKlT6aPiIigV69eODg4YGRkRL58+di/f3+Kzyc9nEIIIYQQ6SC9htT/+ecfBgwYwJIlSyhXrhxz586lTp063L17V+u/8Y6NjaV27drY2dnx77//kjVrVgIDA7GwsEjxOaXBKYQQQgiRHtJpSH327Nl06dKFjh07ArBkyRL27dvHypUrGTZs2EfpV65cSVhYGOfOncPAwACAXLlyfdE5ZUhdCCGEEOIHERsby9WrV6lVq5Z6n56eHrVq1eL8+fNa8+zevZsKFSrQq1cv7O3tKVKkCJMnTyYhISHF55UeTiGEEEKIdJCoox7OmJgYYmJiNPYZGRlhZGT0UdrQ0FASEhKwt7fX2G9vb8+dO3e0lu/n58fx48f5/fff2b9/Pz4+PvTs2ZO4uDjGjh2bohilwSl+GE4WWdM7BJ0obGT/+UT/cS+6dEzvEHQi47JV6R1CqpkWaJbeIeiEk5FNeoegE/r/BwOPhv8HdfhmdNTgnDJlCuPHj9fYN3bsWMaNG6eT8lUqFXZ2dvz999/o6+tTunRpHj58yIwZM6TBKYQQQgjxX6arHs7hw4czYMAAjX3aejcBbGxs0NfXJzg4WGN/cHAwmTNn1prHwcEBAwMD9PX11fsKFizIkydPiI2NxdDQ8LMxym2IEEIIIcR3zMjICHNzc40tuQanoaEhpUuX5tixY+p9KpWKY8eOUaFCBa15KlWqhI+PDyrVuxbyvXv3cHBwSFFjE6TBKYQQQgiRPlQ62r7QgAEDWLZsGWvWrMHLy4sePXrw6tUr9ar1du3aMXz4cHX6Hj16EBYWRr9+/bh37x779u1j8uTJ9OrVK8XnlCF1IYQQQoh0oKsh9S/122+/8fTpU8aMGcOTJ08oUaIEBw8eVC8kCgoKQk/vXZ9k9uzZOXToEP3796dYsWJkzZqVfv36MXTo0BSfUxqcQgghhBA/mN69e9O7d2+tx06ePPnRvgoVKnDhwoWvPp80OIUQQggh0kF69XCmB2lwCiGEEEKkgx+pwSmLhoQQQgghRJqSHk4hhBBCiPSQqEjvCL4ZaXAKIYQQQqQDGVIXQgghhBBCR6SHUwghhBAiHSSqZEhdCCGEEEKkoR9pSF0anEIIIYQQ6SDxB1o0JHM4hRBCCCFEmpIG5xcICAhAoVDg7u7+VflPnjyJQqEgIiJCp3Fpo1Ao2Llz51flzZUrF3Pnzk11DH///TfZs2dHT09PJ+UJIYQQ/08SVbrZvgcypC7SxPPnz+nduzezZ8+mWbNmZMqUKb1D+qzWnZrTqWcbbOysuXPbm0kjZnLzumey6eu41KTvsG5kze5AoN99Zk1cwOlj57SmHTtjGC3b/8KUUbNZ+/dmAMpULMXanUu0pv/15/bccvdKfaWA2u3q4dK1KZlsLQjyCmD12GX4enhrTZvNKTvNB7YmT5G82Ga3Y+34FRxYuUcjjUJPj+b9W1K56U9Y2FoQHhzOqX+Ps2PeFp3Eq41RvSYYN2mJnoUVCQG+vFruSoL3nWTTK0wzYNKmM4blqqLImBHV02Ber5hP3LWLACgLFcO4SSuUefOhZ2XDiykjibt0Ns3i/1JX3G+yauO/eN7x4emzMFynjKZm1YrpEkvbTi3o0rs9tnbWeN2+x7hh07hx/Xay6es1qsWA4T3Jlj0LAX5BTJswj5NHk15bpVLJwBE9qVarMtlzZuPFi5e4nbrI9InzCHnyVF3G3+vnUqhIPqxtrIiMfI7bqYtMm6CZJrXqtqtPo65NsbC1JNDLnxVj/8bnE9dFy4G/k6dIXuyy27Nq/HL2rdz9UToreyvaDO9AyWqlMDQx4knAYxYNmofvTR+dxf2hn99c3xa2FgR6BbDqM9d3i4GtyV0kL3bZ7VgzfgX7P7i+55/9G7vsdh/lPbR2PytH/50mdajVri71uzYhk60F970CWDt2OX4e2l+zrE7ZaTawJbnefEetH7+SQyv3aqQxNjOm2cDWONcph7mNOYG3/Vk3biX+N9LuffhaP9KiIenhFGkiKCiIuLg4GjRogIODA6ampl9VTlxcnI4j065e41oMHf8nC2cup1mtdty97c2yf+ZhZWOpNX2JMkWZuXQi2zbu5peabTl24BTz18zAqUCej9LWql+N4qWLEPw4RGO/++UbVClST2Pbum4n9wMf6qyxWb5hJdqO6sQ2182MaDiAQK8Ahq0bi7m19hsAQxMjQoKesGnaWsJDwrSmadTjF2q3qcvqMX8zsGYfNk5dg0u3ptTp0EAnMX8UU6XqmHbsRdQ/a4gc2IX4AF8yjpmJIpOF9gxKJRnHzULPNjMvZ4whsldbXi2agSosVJ1EYWxCQoAPr/6emyYxp1ZUVDT5HfMwcmDPdI2jQZOfGTFxIPNmLMWlRmu8bt9jzdZFWCdzXZQqUxzXv6ewZcNOGlZvxeH9J1mydjb5CuQFwMTEmMLFCjJ/1jJcaraiR/uB5HHMybL1czXKuXD2Mr3/GErN8k3p2WEwOXJlZ+HKGTqrV8WGlWk/6g+2um5mSMP+BHgFMGrd+GSvCyMTI4KDnrDhE9eFmbkZf22bRnxcPJPaj6d/rd6s/WslLyNf6izuD1VoWIl2b67vYW+u7xGfuL7f1uNT1/eIRoPo6txBvf3VegwAF/Zpv5lOrXINK9F6VEd2uG5hdMNBBHkFMGTdmM98RwWzZdo6IkLCtab5Y1ovilQpxpL+rgz/uT83T3swbMNYLO2t0qQOImWkwamFSqVi+vTpODo6YmRkRI4cOZg0aZL6+J07d6hYsSLGxsYUKVKEU6dOfVH5bm5uFCtWDGNjY8qXL8+tW7fUx549e0arVq3ImjUrpqamFC1alE2bNmnkr1atGn379mXIkCFYWVmROXNmxo0b98lzjh07FgcHB27cuJGiGF+8eEGrVq0wMzMja9asLFy4UON4REQEnTt3xtbWFnNzc2rUqIGHhwcAq1evpmjRogDkyZMHhUJBQEAAAIsXLyZv3rwYGhqSP39+1q1bp1GuQqFg8eLFNGrUCDMzM/XrvmvXLkqVKoWxsTF58uRh/PjxxMfHp6guKdG+e2u2rt/Jjs178b3nz7jBU4mOiuaXVi5a07fr0pKzxy+wcuF6/LwDmDdtKV437tD6jxYa6ewy2zJy8kCG9BhDfJxmvHFx8YSGPFNvEWER1KhblR2bNHscUqNB58Yc33yYU1uP89D7AStGLCY2KoZqLWpqTe93w4eNk9dwfs9Z4mO0v775SufnypFLXD9+ldAHIVzaf54bZ9xxLOGks7jfZ9yoBTFH9hJ7/ACqB4G8XjILYqIxqllfa3qjmvVRZMzIy6kjib9zC9XTJ8Tf9iAhwFedJu7aRaI2riDu4pk0iTm1qlQoQ9+u7an1U6V0jeOPHm34Z912/t20G597fowaOImoqGh+bd1Ea/oO3Vpx+vg5li1Yi6+3P3OmLuL2DS/adW4JwIsXL2nXvAf7dx3B3ycQ96s3GTdsKkVLFCJL1szqclYu2YD71Zs8evCYa5c9WDJvFSWdi6JU6mZQzqVzY45uPsyJrcd44H2fv0csIiYqhhotamlN73vDh3WTV+O25wxxMdpvgpv0aMazx6EsGjwPHw9vQu4H43HGneCgJzqJWZsGnRtzbPNhTr65vpe/ub6rJ3N9+97wYcPkNZzbc5a4ZK7vF2HPiXwaod5K1SzDk4DHeF64pTV9atXr7MLJzUc4s/U4j7wfsGrEUmKiYqjaoobW9P43fNg8eS0X9rhpfS8MjAwpU688m6es4+4lT0ICn7Bj7j8EBz6hZts6aVKH1EhM1M32PZAGpxbDhw9n6tSpjB49Gk9PTzZu3Ii9vb36+ODBgxk4cCDXr1+nQoUKuLi48OzZsxSXP3jwYGbNmsXly5extbXFxcVF3ZMXHR1N6dKl2bdvH7du3aJr1660bduWS5cuaZSxZs0azMzMuHjxItOnT2fChAkcOXLko3MlJibSp08f1q5dy5kzZyhWrFiKYpwxYwbFixfn+vXrDBs2jH79+mmU/+uvvxISEsKBAwe4evUqpUqVombNmoSFhfHbb79x9OhRAC5dusTjx4/Jnj07O3bsoF+/fgwcOJBbt27RrVs3OnbsyIkTJzTOPW7cOJo2bcrNmzfp1KkTZ86coV27dvTr1w9PT0+WLl3K6tWrNW4CUsPAQEnh4gU4f/qyel9iYiLnT1+mhHNRrXmKOxfl/GnN9+TsyQsa6RUKBdMWjmflwvX43PX7bBzV61bFwioT2zft/WzalNA3UJK7aF5unX13k5GYmMitsx44lcr/1eXeu3qXIhWLkTl3FgByFMxFAeeCuJ+8luqYP6JUop83H3EeV9/tS0wk7sZVlPkLa81iUKYS8XdvY9q1PxardmDuugrjZm1AT77uvoSBgZIixQviduqiel9iYiJupy5Ssoz275FSzsU00gOcOXGeks7Jf+9kzJgRlUrF88gXWo9nsjCncfN6XLvkoZObTKWBkjxFHblx1l29LzExkZtnPchfqsBXl+tcuyy+N3wYuGgoK66uZcb+udRq+XOq402OvoGSPEXzcvOD6/tmKq/vD89RuelPnNhyTCflaSs/V9G83P6gDrfP3sDxK+ugr9RDX6lPXEysxv7Y6FjyORdMVbxpIVGl0Mn2PZA5nB948eIFrq6uLFiwgPbt2wOQN29eKleurO6l6927N82aNQOSeuwOHjzIihUrGDJkSIrOMXbsWGrXrg0kNRyzZcvGjh07aNGiBVmzZmXQoEHqtH369OHQoUNs2bKFsmXLqvcXK1aMsWPHAuDk5MSCBQs4duyYulyA+Ph42rRpw/Xr1zl79ixZs2ZN8etQqVIlhg0bBkC+fPlwc3Njzpw51K5dm7Nnz3Lp0iVCQkIwMjICYObMmezcuZN///2Xrl27Ym1tDYCtrS2ZM2dWp+nQoQM9eyYNEw4YMIALFy4wc+ZMqlevrj5369at6dixo/r3Tp06MWzYMPX7kSdPHiZOnMiQIUPUr0FqWFhZoFQqefZUc4jp2dMwcjvm1JrHxs6aUC3pbezeDdl07tOOhIR41i37J0VxNG/dCLcTFz4aev9a5pYZ0VfqExkaobE/MjSSLHmzfXW5uxdtwySDCbOOL0CVoEJPX48tMzbgtvN0KiP+mCJjJhT6ShIjNYfOVBHhGGTNoTWPvr0DekVLEnv6KC8mDkXfISum3fqDvj7RW9boPMb/V5bWliiVyo8+56FPn5HXKZfWPDZ2Nh+nD3mGrZ211vSGRoYMGduXPdsP8vLlK41jQ8f0pe0fLTE1M+Ha5Rt0bt336yvznoyW5lqvi4jQCLLmTfl35Ifss2fm5zb12Lt8F9sXbiVvMSc6ju9CXFw8p7YdT2XUH0ur6/t9ZX4uh5m5Gae2pk2DM2MydXgeGkGWr3wvol9F4331Dk36/Moj7wdEhkZSoXFlnErlIzgg7XqbxedJg/MDXl5exMTEULOm9iEJgAoVKqh/ViqVODs74+WV8jl37+e3srIif/786vwJCQlMnjyZLVu28PDhQ2JjY4mJifloDuSHPZUODg6EhGg2VPr374+RkREXLlzAxsYmxfF9GOPb39+uNPfw8ODly5fqRuVbUVFR+Pr6khwvLy+6du2qsa9SpUq4urpq7HN2dtb43cPDAzc3N40ezYSEBKKjo3n9+rXW+aExMTHExMRo7FMlqtBTfJterkLFCtC2a0ua1WybovT2DnZUql6e/l1GpHFkqVe+YSUqN/mJBX1n8+DefXIWyk27sZ0IDw7j9LYTny8grenpoYqM4NXimaBSkeB3Dz1rW4wbt5QG53+IUqlkwYrpKBQKRg+a/NHxvxesZcuGnWTN5kDfwd2YtWgif7TSTaMzLSj0FPjd9GHjjKRpQv63/ciRPwc/t6mbJg3Ob6HGb7VwP3mN8GTmSv5XLfnTlS4zejP/8goS4hMIuOXH+d1nyVU0b3qH9pHvpXdSF6TB+QETE5N0Pf+MGTNwdXVl7ty5FC1aFDMzM/78809iYzWHBwwMDDR+VygUqFSaz0aoXbs2mzZt4tChQ/z+++86i/Hly5c4ODhw8uTJj45ZWFikunwzM7OPzjd+/Hh++eWXj9IaGxtrLWPKlCmMHz9eY5+1aRZszT6+a44IiyA+Ph5rW80J5da2VoSGaJ8qERryDBut6ZN6d5zLl8DaxpLj19+tZFUqlQwZ3492XVtSy7mJRt5fWjUkIiySEwd110v4PPwFCfEJZLKx0NifySYTEU+//g/I7yM6sGvxNs7vSVp5fP9uILbZbGnUs5nOG5yJLyJJTIhHkUlzkYqehSWqCO2LHlThzyA+Ht67HhIeBKJnZQ1KZdIx8Vnhz8KJj4//6HNuY2vN02Svi9CP09t9nF6pVDJ/xTSyZnPg96ZdP+rdBAgPiyA8LAJ/3yB87vlz7uYhSjoX4/qVlM1DT86L8OdarwsLGwsinkZ8dbkRIeHc976vse+BzwPK1Uubpwuk1fX9lk1WW4pWLsasbtNSXVZyXiRTB/NUvhchQcFM+m00RiZGGGc0JTIknF4LBvI0KDh1AaeB72X+pS7IpKYPODk5YWJiwrFjyQ8hXLhwQf1zfHw8V69epWDBlM8NeT9/eHg49+7dU+d3c3OjcePGtGnThuLFi5MnTx7u3bv3FTWBRo0asXHjRjp37szmzZu/KO/7Mb79/W2MpUqV4smTJyiVShwdHTW2T/WkFixYEDc3N419bm5uFCpU6JOxlCpVirt37350LkdHR/SSmZc3fPhwIiMjNTZrUwetaePi4rntcYfyVcqo9ykUCspXccb9yk2teTyu3NRID1Dxp3Lq9Lu3HqBJtdb8UqONegt+HMLKhevp/NvHvTRNW7mwa+t+4uMTPvlafImEuHj8b/pSpNK73nCFQkHhSsXwvnb3q8s1NDEkUaX5LalKUKGnlwZ36vHxJPjew6BY6Xf7FAoMipYi/q72R/PEe91CzyErKN7Fo5clW9IqdWlsplhcXDy3PLyoWLWcep9CoaBi1bJcv6y90Xftyg0qVi2rsa/ST+U1GolvG5u58uSgbbPuRIRHfjaWt9e5oZHBZ1J+XnxcPH43fShaqbh6n0KhoGilYty9lvyjtj7nzlUvsubRvKHNkjsLoQ91M0XmQwlx8fjd9KXoB9d3kVRe329V+7Umkc8iuXb8SqrLSk5CXDwBN30ppOU7ykcHdYiJiiEyJBxTczOKVi3BtcOXPp9JpBnp4fyAsbExQ4cOZciQIRgaGlKpUiWePn3K7du31cPsCxcuxMnJiYIFCzJnzhzCw8Pp1KlTis8xYcIErK2tsbe3Z+TIkdjY2NCkSRMgqcH777//cu7cOSwtLZk9ezbBwcGfbZQlp2nTpqxbt462bduiVCpp3rx5ivK5ubkxffp0mjRpwpEjR9i6dSv79u0DoFatWlSoUIEmTZowffp08uXLx6NHj9i3bx9Nmzb9aEj8rcGDB9OiRQtKlixJrVq12LNnD9u3b1cvMErOmDFjaNiwITly5KB58+bo6enh4eHBrVu3+Ouvv7TmMTIyUs8vfetTw+lrlmxkyvyx3PLw4ua127Tr1hITUxN2bE5awDN1wTiCH4cwZ9IiANYu28zanUvp0KM1p464Ub/pzxQuXpCxA5OGBiPCIz/6Qxr/ZlV6gG+Qxv7yVcqQPWdW/l2/65Ovw9fYt3wXPWb1w++GDz4e3tTr5IKRqbF6TlaP2f0If/KMzdPXA0mT+LM5ZQdAaajEMrMVOQvlJvpVFMGBSfOfrh29QpPezXn26Cn3790nV+Hc1O/ciJNptLAgevcWzPoOJ973DvHedzBu2ByMTYg5dgAAs74jUIU9JWr9MgBiDu7EuH5TTP/oS/T+beg7ZMOkWRui9217V6ixCfqZ3zUO9Owd0M/lSOLL56hC06aB8CVev44i6MEj9e8PHwVz554vmcwz4pD542ckppUVi9czc8EEbrp74nHtFh27t8bU1IR/NyV9VmcunEjw4xBm/DUfgNVLN7Fp9zL+6NmWE4fP4PJLHYqWKMTIAROBpMbmwlUzKFysAJ1b90NPXw+bN/M7I8MjiYuLp3ipIhQrWZgrF68TGfGCnLmz0X9YTwL8gpJt6H6pPct30XvWn/je8MHH4x4NOjXCyNSYE2+uiz6z/+TZkzA2Tl+bFPcH14VVZityFcpN9KtongQ+BmDv8l1M2j6dX3r9yrm9Z3Es4USt1nVYOnyh9iB0YN/yXfSc1Q/fGz74enhT/831ffJNPXrN7kfYk2ds+oLrG5IafdV+rcGpf0+gSkjbp4ofWL6HrrP64H/DBz8Pb+p0csHI1IjTW5OmIXSb3ZfwJ8/YMn2Dug5ZnbJp1CFHoVxEv4om5E0dilYtAQoFT/weYp/TgZYj2vHY96G6zP8SGVL/wY0ePRqlUsmYMWN49OgRDg4OdO/eXX186tSpTJ06FXd3dxwdHdm9e/cXzZGcOnUq/fr1w9vbmxIlSrBnzx4MDQ0BGDVqFH5+ftSpUwdTU1O6du1KkyZNiIz8fC9Acpo3b45KpaJt27bo6elpHZr+0MCBA7ly5Qrjx4/H3Nyc2bNnU6dO0iMlFAoF+/fvZ+TIkXTs2JGnT5+SOXNmqlatqrGa/0NNmjTB1dWVmTNn0q9fP3Lnzs2qVauoVq3aJ2OpU6cOe/fuZcKECUybNg0DAwMKFChA586dv+h1+JQDu45iaW1J3yFdsbGzxuvWPbq27KdeSOSQ1V5jyoL75ZsM7j6afsO7039ETwL97tOn/WC873x+NfqHmrVuxLVLHvj7BOqsPm9d2OuGuXUmmg9olfSAa09/prYbT2Ro0ufJJoutRm+lpb0VUw/MUf/u0q0pLt2a4nn+FhNbjgJg9di/aTHwdzpO7EYmm0yEB4dzbOMhtrmmzYPfY91OoDC3wKRlJ/QsrUjw9+HFhMHqhUR6tnYa/2pD9ewpLyYMxrRjLzLNWYkqLJTovduI3rFRnUaZNz/mf72bO2zWqTcAMccP8Gr+1DSpx5e4dcebTn2Gqn+fPj/pgduN69Vi0qiB3yyOfTsPY2VtSf9hPd5cF3fp0KKXemFQlmyZNa6La5c9+LPbCAaO6MWgkb0J8Auie7sB3LuTNLfb3sGW2vWqAbD/lOZiulaNO3PR7SrRUdHUaViDP4d2x9TUhJDgUE4fP0efWcuIjdXNc3nP7T2LuXUmWg5ojYWtJQGefkxqN069eMUmiy2qD66LmQfefV4ad/uFxt1+4fb5m4xtORJIeuTQjK6TaT20Hc37/kbIg2BWj1/OmZ1f9ti8L3H+zfXd4s31HeDpz5T3rm/rD+phZW/F9Peu70bdmtKoW1Nun7/FhDfXN0DRysWxzWaXZjeR77u4142M1uY0G9Aq6Z9TePozo91EnqvrYEPie58xS3tLJh2Yrf69QbcmNOjWBK/zt5jcMumZoSYZTWkxtA1Wma15FfmSywfOs3XGRhJ0OIKkKz/S/1JXJCb+SDMIxI+soF3Zzyf6DpQwyZLeIaTawlLf1yKE5GRctiq9Q0i1/AWapXcIOlHKLHt6h6AT+v8HM90M/w/qALAucHuan8OnkG6eDeroeUgn5aSl/49PhRBCCCGE+M+SBqcOde/enQwZMmjd3h+ST09nzpxJNsYMGTKkd3hCCCHED0OVqNDJ9j2QOZw6NGHCBI2Htr/P3Nz8G0ejnbOzM+7u7ukdhhBCCPHD+5HmcEqDU4fs7Oyws/t2K0i/homJCY6OjukdhhBCCCF+INLgFEIIIYRIB/JYJCGEEEIIkaZ+pOcEyaIhIYQQQgiRpqSHUwghhBAiHciQuhBCCCGESFPfyyONdEGG1IUQQgghRJqSHk4hhBBCiHQgz+EUQgghhBBp6kdapS4NTiGEEEKIdCBzOIUQQgghhNAR6eEUQgghhEgHModTCCGEEEKkqR9pDqcMqQshhBBCiDQlPZxCCCGEEOngR1o0JA1O8cPIbmSV3iHoRJgqJr1DSLVCJ0LSOwSdMC3QLL1DSLW7d7aldwg60bRUn/QOQSdUxKd3CKkWFv86vUP4bvxIczhlSF0IIYQQQqQp6eEUQgghhEgHMqQuhBBCCCHS1A+0SF2G1IUQQgghRNqSHk4hhBBCiHQgQ+pCCCGEECJN/Uir1KXBKYQQQgiRDlTpHcA3JHM4hRBCCCFEmpIeTiGEEEKIdJCIDKkLIYQQQog0pPqBnoskQ+pCCCGEECJNSQ+nEEIIIUQ6UMmQuhBCCCGESEs/0hxOGVIXQgghhBBpSno4hRBCCCHSgTyHU/yQTp48iUKhICIiIk3P06FDB5o0aZKm5xBCCCH+6xJR6GT7HvwwDc7Vq1djYWGR3mH8p1WsWJHHjx+TKVMmnZQXEBCAQqHA3d1dY7+rqyurV6/WyTnSkkt7F9aeW8Ne793M2z2X/CXyJZs2Z76cjF46irXn1nD4/kGa/tHkozQte/3G/L3z2Om1nS3XNzNu+Riy5cmWhjVI4tK+IWvOrWaP9y5cd8/5TD1yMHrpSNacW82h+we01qNh2wYsPryI7Z7b2O65jTk7Z+NczTnVcQ4Z0QePO6fxf3ydLTtXkjtPzs/m6di5NZdvHCXgiTv7j26mZKmiGseNjAyZMmM0nn7n8X1wheVrXbGxtdZalqWlBddun+BJhBfmmTKq95ctX4rdBzfg6Xce/8fXOXNpH117tk9Rndp2asHpa/vwenCB7YfWUqxk4U+mr9eoFkfOb8frwQUOnN5CtVqV1ceUSiVDx/TlwOkt3Ao8x/lbh5m5cCJ2mW01yvh7/VzOuu/H68EFLtw+zKxFH6f5Fq6436TXkLFUb/Q7RSrV49jpc988hk9p0K4BK9xWsv3eDmbtmk2+4slfFzny5WD4khGscFvJ3qB9NPqj8SfLbt7zV/YG7aPL2C66DvsjDds1ZJXbKnbe28mcXXM+W4+RS0ayym0V+4P20/gz9fi156/sD9pP17FddRpzsw5N2HFxM6f8DrNi7yIKlSjwyfQ1Gv7E5tNrOeV3mPXHVlKhRjmN4yamJgyc1I/dV7Zy0vcQm06upmnbRurjDtkyc+HRSa1bjYY/6bRuInk/TINTfJ6hoSGZM2dGoUjbu6VMmTL95xv/P7lUpdvoLqyfu56e9Xvj5+nH5HWTsLDW3hg3MjHiSdATVk5dybPgMK1pipYvyu41e+jXuD/DWg9HX6lkyoZJGJsYpWk9uo7uyoa5G+hVvw9+nv5MWvcXmZKthzGPg56wcuqqZOvx9HEoK6esonf9PvRp0BePcx6MWzGGnPlyfHWcvft15o9ubRgyYBz1a/3G69ev2bx9GUZGhsnmady0HuMmDWXWtIX8/FMzbt+6y6bty7CxsVKnmTB5OLXrVqNLhz9p2qAdmTPbsXLdPK3lzV4wEa/b9z7a//p1FCuXbaBp/bZULdeAuTOXMGxkX9q0//WTdWrQ5GdGTBzIvBlLcanRGq/b91izdRHWNpZa05cqUxzXv6ewZcNOGlZvxeH9J1mydjb5CuQFwMTEmMLFCjJ/1jJcaraiR/uB5HHMybL1czXKuXD2Mr3/GErN8k3p2WEwOXJlZ+HKGZ+MNS1ERUWT3zEPIwf2/Obn/pwqLlXoPLoLm+ZupF+Dvvh7+TNh/cTkrwvjpOt7zdTVhIVovy7ecirmRN3WdfH39EuL0DVUdalKl9Fd2Dh3I30a9MHPy4+Jn6nH46DHrJq6KkX1qNe6Hn46rketRtXpN7Yny2evpn2dLnh7+jJ34wwsrS20pi/qXJgJi8awZ9M+2v/cmdMHzzJ95V/kyZ9bnabfuJ6Ur1aWcX0m0eqn9mxe9i8DJ/Wjys8VAQh+FEL94r9obH/PWMmrl685f/ySTuv3pVQ62r7GwoULyZUrF8bGxpQrV45Ll1L2WmzevBmFQvHFI5XfVYNTpVIxffp0HB0dMTIyIkeOHEyaNEndk7Z9+3aqV6+OqakpxYsX5/z580DSUHHHjh2JjIxEoVCgUCgYN27cZ88XExPD0KFDyZ49O0ZGRjg6OrJixQr18VOnTlG2bFmMjIxwcHBg2LBhxMfHq49Xq1aNPn368Oeff2JpaYm9vT3Lli3j1atXdOzYkYwZM+Lo6MiBAwfUed4Oax86dIiSJUtiYmJCjRo1CAkJ4cCBAxQsWBBzc3Nat27N69ev1fly5crF3LlzNeIvUaKERj0VCgXLly+nadOmmJqa4uTkxO7duz869/tD6m5ublSrVg1TU1MsLS2pU6cO4eHhABw8eJDKlStjYWGBtbU1DRs2xNfXV503d+6kL4SSJUuiUCioVq0a8PGQekxMDH379sXOzg5jY2MqV67M5cuXP4rr2LFjODs7Y2pqSsWKFbl79+5n38Ov1azLLxzYdJDDW44Q5B2E6/D5xETHUOe3OlrT3/O4x7JJyzm5+xRxsXFa04xsO4ojW48QeC8QPy9/Zg6YhX02e5yKOaVZPX7p0pSDmw6o6zFPXY+fk63H8kkrOPWJelw8epHLJy7zKOARD/0fsnr6GqJfR1Og5Kd7KT6lS492zJ2xhEP7j+N1+x59ug/DPrMddRvUSjZPt17t2bBmK5s37ODeXV+G9B9H1OtoWrb5BYCM5hlo1fYXxo2chtvpi9zw8OTPXiMoW74UpZyLa5TVvlNLMmUyZ9GClR+d59YNL3Zu28/dOz7cD3rEti17OHHcjXIVP92r+0ePNvyzbjv/btqNzz0/Rg2cRFRUNL+2bqI1fYdurTh9/BzLFqzF19ufOVMXcfuGF+06twTgxYuXtGveg/27juDvE4j71ZuMGzaVoiUKkSVrZnU5K5dswP3qTR49eMy1yx4smbeKks5FUSq/7ZT9KhXK0Ldre2r9VOmbnjclmnRuyqFNBzm69Sj3ve+zcPgCYqKiqZ3MdeF9w5tVk1dyes9p4mK0XxcAxqbGDJo3mPnD5vMy8mVaha/WtHNTDm46yJGtR7jvfZ8FwxcQExXDz5+ox8oU1mPIvCHMGzZP5/Vo1fVXdm3cx75/DhLgHci0obOJjoqmYav6WtP/1rkZF05cYsPifwjwCeLvGSu5e9Ob5h2bqtMUdS7C/q0HuXbenccPnrBrw158PH0oVKIgkNR2CHsaprH9VK8Kx/acIOp1lE7r96XSq8H5zz//MGDAAMaOHcu1a9coXrw4derUISQk5JP5AgICGDRoEFWqVPnic35XDc7hw4czdepURo8ejaenJxs3bsTe3l59fOTIkQwaNAh3d3fy5ctHq1atiI+Pp2LFisydOxdzc3MeP37M48ePGTRo0GfP165dOzZt2sS8efPw8vJi6dKlZMiQAYCHDx9Sv359ypQpg4eHB4sXL2bFihX89ddfGmWsWbMGGxsbLl26RJ8+fejRowe//vorFStW5Nq1a/z888+0bdtWo/EIMG7cOBYsWMC5c+e4f/8+LVq0YO7cuWzcuJF9+/Zx+PBh5s+f/8Wv4fjx42nRogU3btygfv36/P7774SFab/TdXd3p2bNmhQqVIjz589z9uxZXFxcSEhIAODVq1cMGDCAK1eucOzYMfT09GjatCkqVdLH/+3d0tGjR3n8+DHbt2/Xep4hQ4awbds21qxZw7Vr13B0dKROnTofxTVy5EhmzZrFlStXUCqVdOrU6YvrnxJKAyVORZ24fva6el9iYiLXz1ynYOmCOjuPmbkpAC8iXuiszPe9rce1s+7qfUn1cKeQjuqhp6fHT41+wsjEGK9rd76qjBw5s2Gf2ZbTp86r9714/pLrV2/gXLa41jwGBgYUK1FYI09iYiJnTp3HuWwJAIqVKIyhoaFGGh9vfx78j727DosyawM4/BsapEMsFAELA9tV7HbtWLtjjc/uViyM1bXWTnaNVVdda8NCEWsNEAWVxqKllJ75/kBHRwYlHdFze811yZnzvvOcYWZ45tT75Lm8DkD5CrZMnj6GcaNmIpN++qO7SrVK1KlbnWtX/suyjqamBlUcKuF+6YZCfO6XblCjTjWlx9SsXU2hPoDbxWvUqK28PoCBgQFSqZS4WOWvISNjQzr3aMedm54KX4a/ZRqaGthVtcPjg/eFxxUPKtbM/ZcmgNFLRvPfhf/wfO/cBaUg2zFmyRhuXripcO78oKGpQYVqFfjP7ba8TCaT8Z/bbarWsld6TJValRXqA1y/dFOhvtet+zRq7YhFMXMAajaojpWNFTcuKX+PVqhangpVynHywJm8NinPVDWHc82aNYwYMYIhQ4Zgb2/Pli1b0NPTY9euzF+630pPT6dfv344OTlhY2OT48csNKvU4+PjWbduHRs3bmTQoIz5U7a2tjRs2JCgoCAApk6dSvv27YGMxKpy5cr4+flRsWJFjIyMkEgkFCtWLKuHUPD48WMOHTrE2bNnadkyo5fl/Sd406ZNWFlZsXHjRiQSCRUrVuT58+fMmDGD+fPno6aWkcs7ODgwd+5c4F3CbG5uzogRGXN75s+fz+bNm7l37x7fffed/PxLlizB0TGjZ2DYsGHMmjULf39/eQw9evTg4sWLzJgxI0fP4+DBg+nTpw8Ay5YtY/369dy8eZO2bdtmqrty5Upq167Npk2b5GWVK7+bg9a9e3eF+rt27cLCwgJvb2+qVKmChUXGvDEzM7Msn/dXr16xefNm9uzZQ7t27QDYvn07Z8+eZefOnUybNk1ed+nSpTRpkjHfZubMmbRv356kpCR0dHRy9Bx8iqGpIeoa6ryMiFEofxkZg5WdVb48hkQiYdSCUdy/+YCgR8H5cs4PvW1HTMRLhfKXkS+xssvb3FHritasPb4GLW0tEl8lsmjEYkJ8Q3J1rqKWGX8kIsKjFMojwiMpWlT53ENTM2M0NDSUHBOFXbmMnvWiRc1JTk7JlIxlnDfjMbW0NNm88ycWzV/Fs6cvKGOd9fNy58FFzMxN0dBQ56flv7D/1yPoaSh/7ZmYmaChoUFkhOKXpsiIKGzLWSs9xryoeeb64VFYFFU+51RLW4vpC8Zz8ujfJCS8UrhvxvzxDBjWG70iutz57x7D+47Psl3fGvn7IjJGoTwmMoZStrl/fzfu2BjbKnZM6jgxbwFmk/xzKlLx/R0TGYNVHtthV8WOCR0n5DXETIxNjdDQUCf6g9f5y8iXWNspn5JjZmFKdOQH9SNeYlb03dSZ1XPXM3PlFE7eOUJaahpSqRTnaT/hceOe0nN26vM9gY+D8Lr1II8tKpxSUlK4ffs2s2bNkpepqanRsmVL+ciwMosWLaJo0aIMGzYMNze3HD9uoenh9PHxITk5mRYtWmRZp1q1dz0BxYsXB/hk93BWPDw8UFdXlyc4yuKpX7++wnxHR0dHEhISePr0qdKY1NXVMTMzo2rVdwsb3vbQfhjn+8dZWlqip6enkPBaWlrmqm3vn7dIkSIYGhpmeZ63PZxZ8fX1pU+fPtjY2GBoaIi1tTUAISHZTzz8/f1JTU2VJ9eQ0XtVt25dfHx8soz9U7/f5ORk4uLiFG5S2ZezAcXYpf/DuoI1y/7nrOpQcuWp/1PGtP0f4ztN5NSvp5n68xRKl8veHM5mXZrh//SW/KapqVnA0WZt9oLJ+D4K4I9DJz9Zt8v3/WnTrAfTJzkxYvRAunRXPgT4OWhoaLBx50okEgnzpi7LdP+2jS50bN6bgd1HIU1PZ/WmxSqI8tthXtycEQt/5Kfxqz46VP2lMy9uzsiFI1k5fmWhascPQ7tRpZY9UwfNYnDbH1m/aDNTl02kTqNamepq62jRumvLL6J3E0AqyZ+bsr95ycnJSh8zMjKS9PR0hRFiyMgrQkNDlR5z5coVdu7cyfbt23Pd1kLTw6mrq/vJOu//4XqbCEqzMUSW28fLjg//mEokkmzF+WEdZed5/xg1NTVkMplCndTUzB8YnzrP+z71HHTs2JEyZcqwfft2SpQogVQqpUqVKqSkpHz0uNzKye/X2dkZJycnhTIbA1tsjew++Thx0XGkp6VjYmGsUG5ibkz0B72FufG/xWP4rkU9pvSYSmRoZJ7Pl5W37TC2UFykYmJuwss8tiMtNY3nQS8A8PPyo4JDeboM7cz6WZ+e5nH97HWOXzkv//ntwiCLomaEh0XIyy2KmnPfyyfT8QDRUTGkpaVl6v2zKGpGeHjGcxoeHom2thaGRgYKvZwWRc3ldRo2rkcl+/J06Jwx5+3t68rb/yrrVm9llfNG+XEhwc8AeOjti0VRM6bOHMu/f15QGt/LqJekpaVhbmGqUG5uYZapV/atyPDIzPWLZq6voaHBhp0rKFmqOP26/pipdxPgZXQML6NjCPQPwe9xIFe9/qFG7WrcvaW8x+dbIn9fmBsrlBubG+f6fWFX1Q4TCxPWnXm3IE1dQ53K9arQYVBHutp1yfXfoqzIP6c+WIRmbG6cqQcxu8pVLYeJhQkbzrx7H6trqFOlXhU6DupIZ7vOeWpHTHQsaWnpmH7wOjcxNyEqi5ijIqIxNf+gvoUJUW8WPWnraDF65nBmDJvH1fPXAfDzCaB8ZTv6juqVaTi+Wfsm6Ohqc+bwP7luR37Kr0tbKvubt2DBgmytV/mU+Ph4BgwYwPbt2zE3N8/1eQpND2e5cuXQ1dXl/Pnzn66shJaWlnzuYXZUrVoVqVTKpUuXlN5fqVIlrl27ppDkubu7Y2BgQKlSBb/VzYcsLCx48eKF/Oe4uDgCAwPzdM5q1apl+XxHRUXx6NEj5s6dS4sWLahUqZJ8MdFbWloZicTHnndbW1u0tLRwd3eXl6WmpvLff/9hb698Tk92zJo1i9jYWIVbWcPszTlJS03D18uX6o7V5WUSiYTqDavjc1t5ApRd/1s8Bse2DZjWawahT8LydK5PeduOGkra4Z3HdnxIoiZBUzt7PZWJrxIJCgyR3x499CMsNIJGTd5NKdE3KEKNWtW4ddNT6TlSU1O55/FA4RiJRELDxt9x66YHAPc8HpCSkqJQx9bOmlJWJeR1hg2YQIuGXWnZqBstG3Vjyvh5AHRuN4Dd2/dn2QY1NbWPrqBPTU3jvqcPDRq/275FIpHQoHFd7v6nPOm7c+seDRrXVShzbPKdQpL4Ntm0tinNgO6jiHkZm2UM78cKoJXN38/XLi01DT8vPxw+eF84OFbnYS7nIXu6e/K/lmMY33ac/PbY8zGux10Z33Zcvieb8H473s1zlkgkVM9DOzzcPRjdcjRj246V3962Y2zbsXluR1pqGo/uPaJOw5oKMddpWAuv295Kj7l/+wF1GtVUKKvbuLa8vrqGBppampnmX6enp6OmljmZ69SnPW7/XiUm+tPvncJE2d+894fM32dubo66ujphYYp/g8LCwpROf/P39ycoKIiOHTuioaGBhoYGLi4unDhxAg0NDYXFwh9TaHo4dXR0mDFjBtOnT0dLSwtHR0ciIiJ48ODBR4d937K2tiYhIYHz58/j4OCAnp4eenp6H60/aNAghg4dyvr163FwcCA4OJjw8HB69uzJmDFjWLt2LePGjWPs2LE8evSIBQsWMHnyZPkH/OfUvHlz9uzZQ8eOHTE2Nmb+/Pmoq6vn6ZyzZs2iatWqjBkzhlGjRqGlpcXFixf54YcfMDU1xczMjG3btlG8eHFCQkKYOXOmwvFFixZFV1eXv//+m1KlSqGjo5Npj88iRYowevRopk2bhqmpKaVLl2blypW8fv2aYcOG5Tp2bW1ttLUVtxtSk2T/9/LH9qNMWzMV33u+PPR4RLdhXdHR1eGfQ/8CMO3nqUSFRrFrxW4gYzL82yFlTS0NzIuZY2NvQ9LrRHlP4Lil/6NZ52YsGO5E4qtETN70PL6Kf0VKUsH0Ch/dfoypa6bw+J4vjzwe0XVYF3R0tfn30Nk37ZhCZGgUu1fsUdoOs2JmmdoxZMZg/nO9RcSzcHT19WjWuSnV6ldjTv+5uY5z+2YXJk4dRYB/MCHBT5kxZzxhoeH8ffqcvM7hP3fx16lz7HqTCG79ZS/rNjvjefc+d297MWL0QPSK6HJw3zEgY+HRgV+P4rR0JjEvY4mPS2Dpyrn8d+Mud25lJLLBQU8U4jB9szWL72N/ea/okOF9efr0OX6PM77AfedYm9Fjh7Bj628fbdPOzb/x08ZFeHl443nnPkNG9UVPT5cjB/4E4KdfFhP2IpxVSzJ6k/ZsPcCBE9sZNmYAF/91o2O3NlStbs+cyRnD4RoaGvyyexWVq1VkeN8JqKmrYf6mhzf2ZSypqWk41KxCtRqVuXXjLrEx8ZQpW4pJM8cQFBCSZaJbUF6/TiTk6XP5z8+eh/HwsT9GhgYUL1b0s8byoeM7jjFp9WR8vXx57PGYzsM6o6Onw7k374vJP08mKjSKvSv2AhnvC6s37wsNLQ3MLM0oa29D0qtEXgS/IPFVIsGPFediJ79OIv5lXKby/HRsxzEmf9AObT1tzr5px5SfpxAVGsUeJe/vt+2wsbch8SPtSHqdRFw+tuPAtsPMWzsLH89HeN/1odeIHujo6XD6YMZuLfPXzSIiNJLNzhlDt7/v+IPNf6yj78ieuJ+/TqvOzalUrQLLp60G4HXCa+5c9WDsvNEkJ6Xw4mkoNetXp12PNqx3+kXhsUtZl6T6d9WY3F/xb5UqyT5dJVuU/c3LipaWFrVq1eL8+fPyHWOkUinnz59n7NixmepXrFgRLy8vhbK5c+fK19ZYWWVvznChSTgB5s2bh4aGBvPnz+f58+cUL16cUaNGZevYBg0aMGrUKHr16kVUVFS2upo3b97M7NmzGTNmDFFRUZQuXZrZs2cDULJkSc6cOcO0adNwcHDA1NSUYcOGyRcIfW6zZs0iMDCQDh06YGRkxOLFi/Pcw1m+fHn+/fdfZs+eTd26ddHV1aVevXr06dMHNTU1Dh48yPjx46lSpQoVKlRg/fr18q2PIOMP5Pr161m0aBHz58+nUaNGuLq6Znqc5cuXI5VKGTBgAPHx8dSuXZt//vkHExPl+xV+DpdOXsbI1IiBUwZgYmFCgHcAcwbMlS80KFqyqELvtpmlGVv+ebe46odRPfhhVA88r91jWs/pAHQc2BGA1YcV90RcNXk1Zw+fLeB29MfEwpQAb3/mDJgnb4dFyaJIFdphyuZ/3n1Iv9+O6T0zFqgZmxsz7eepmBY15XX8KwJ9ApnTfy533O6SWxvX7UCviC4/rXXC0MiQm9fv0Kf7jyQnv0vErcuWxtTs3Wviz2N/YWZuwvTZ47Eoas4DLx/6dP+RyIh3Q9DzZzsjlUrZ4bIObS0tLl5wZ+aURTmKTU1Nwpz5kyldpiRpaekEBT1hycLVuOz+HV31rD/gTx//F1MzEybNHI15UTN87j9icM//yRcGlShVTKHH6M5/nkwcOZsps//H1DljCQoIYdTAyTx+mNF7YFncglbtmgJw5tLvCo/Vp/NwbrjfJikxiTYdmjNxxij09HQJD4vk8oWrjFu9nZQstrkqKPcf+jJ03LtFjSs3bAOgc7uWLJ075bPG8iG3k24YmRrRf3J/+ft7/oD5794XJSyQSt+9L0wtTdnw97th5u6jutN9VHe8rt1jVi/lvUifw+WTlzE0NWTA5AEface715ippSkb/343TaTHqB70GNWDe9fuMbPX50nCzp24iLGZMSOmDcHMwhTfB35M6jed6DeLn4qVtET23nPvdesB8/+3mJEzhjFq5nCeBD5j+tC5BDx69/dt7uhFjJk9goUb52BobEjoszC2rtjBUZcTCo/doXc7wl9EZLl6XRVUtbJg8uTJDBo0iNq1a1O3bl3Wrl0r37IRMnbpKVmyJM7Ozujo6FClShWF49/upf1h+cdIZB9O/BOEr1Rrq8wr8QsjSSG5jNnHeMYHqTqEfJHVKvXC5NHDP1QdQr7oWnOcqkPIF9J86/NSnei015+uVAhcf+5a4I9xtFjffDlPt9CspwBlZePGjaxatYrQ0FCqV6/O+vXrqVcvYxpQ06ZNsba2zvKqgIMHDyYmJobjx49n+/EKVQ+nIAiCIAjC10JawFf2+5ixY8cqHUIHlI5Gvi83l6f+ZhNONzc3+b6PyiQkFPxVIgRBEARB+HYV/v7s7PtmE87atWvj4eGh6jAEQRAEQRC+et9swqmrq4ud3af3ZBQEQRAEQSgIX87lSAreN5twCoIgCIIgqJK08K8BzTaRcAqCIAiCIKhAfl1pqDAoNFcaEgRBEARBEAon0cMpCIIgCIKgAmKVuiAIgiAIglCgvqU5nGJIXRAEQRAEQShQoodTEARBEARBBcS2SIIgCIIgCEKB+pbmcIohdUEQBEEQBKFAiR5OQRAEQRAEFfiWFg2JhFMQBEEQBEEFvqU5nGJIXRAEQRAEQShQoodTEARBEARBBb6lHk6RcAqCIAiCIKiATMzhFISvz4QUE1WHkC8S1Qr/TJjFOrGqDiFflNM2V3UIeda15jhVh5Avjt3ZoOoQ8oUs6ZWqQ8iziQ0XqzqEQuNb6uEs/H+5BEEQBEEQhC+a6OEUBEEQBEFQgW+ph1MknIIgCIIgCCogrjQkCIIgCIIgCPlE9HAKgiAIgiCogLjSkCAIgiAIglCgvqU5nGJIXRAEQRAEQShQoodTEARBEARBBb6lHk6RcAqCIAiCIKiAWKUuCIIgCIIgCPlE9HAKgiAIgiCogFilLgiCIAiCIBQoMYdTEARBEARBKFBiDqcgCIIgCIIg5BPRwykIgiAIgqAC0m+oj1MknIIgCIIgCCrwLc3hFEPqAgBBQUFIJBI8PDwK/LGsra1Zu3ZtgT+OIAiCIAhfBtHDqWJ79uxh4sSJxMTEfLbHHDx4MDExMRw/flxeZmVlxYsXLzA3N8+3x8mqbf/99x9FihTJt8f5nMoMaYXNmI5oFzUizjuEB7P3EHvX/5PHFe9Sn5pbxxP613/cHrzmM0T6ju3gVpQf0x4dCyNivUO4O2cvLz0ClNYt8X1tKo7vjL61JWqa6iQEhPF46xlCjlyR11HX06bqnN6UaFsbbRN9Xj2JwG/nPwS4nM+3mHsN6cagMf0wtzDlsbcfy+es4f5dnyzrt+rYjP9N/5ESVsUICXzK2iWbuHL+mkKdsuXKMHHuGGrVr4GGhjr+j4OYMmw2oc/CAOjevzPturWiUtUK6BsUoWH51sTHJeRbmwDaDvyeTj92xdjChGCfQHYu2Iafp6/SuqXKWdF7Sj9sqthS1MqS3U47OL3rRKZ6ppam9J81mBpNa6Klq01o0As2TV2Pv5dfvsb+vvYD29NtZHdMLEwI9Alk6/wtPPZ8rLRu6fKl6Te5P3ZV7bC0smSb0zZO7Pwzy3P3GPMDg2cO5s+dx9nutL2gmpBttzy82L3/CN4P/YiIimad8zxaNG6g6rDkDhz/iz2HThAZHUMF2zLMGjeMqhXLKa2bmpbGjv3HOPGvK+GR0VhblWDSiP40rFtDXic9PZ1NLoc4fc6NyOgYLMxM6NymKSP790AiKbg9fBoPaEOrkR0xtDDmqU8whxbsIthT+WerY+8W1OvWmBIVrAAI8Qrgz1UH5PXVNNTpNLU3lZvWwLx0URLjX/PoihfHV+wnNvxlgbUhN76dAXXRwym8oa6uTrFixdDQKPjvIBYWFujp6RX44+S34p2/o5LTAHxX/8GVVrOJfxBMvYMz0TI3/OhxulbmVFrQj6hrWSdMBaVUp++otrAf3quPcq7NXGK8Q2h0YCbaZspjTn35iofr/uRix4WcbT6LoN8vUfvnH7FsWlVex8GpP8WaVeO/sZv4p/E0fLf/RfWlgyjeuma+xNymcwumLhzP1tW76N16CI8e+LH5wM+Ympsore9QuwrLNztx7MBJerUazMW/LrN293LsKtq8ex7KlGTPn1sI9AtmeLex9Gg2kG1rdpOSnCKvo6OrzdULN9i5ziVf2vGhBh0aMmjuMA6vO8j0DpMI8gli7q9OGJoZKa2vratNWEgo+1a48DI8WmmdIoZFWPLHCtJS01g6yIlJLcfismQXCbH5myi/r1HHRgyfN4IDa/czof14An0CWfTbYoyyaoeONqEhoexdvofoLNrxVrlq5Wjbty2B3sq/EKlCYmISFexsmDNljKpDyeTvi+6s2rKXUQN/4NCWlZS3tWbkjCVEvYxVWn/DrgMcOXWWWeOGcXzXWnp2bM3EBavw8X33fO86eJxDJ/5l9rhh/Ll7LZNG9Gf373+y/9iZAmtHrQ716T53IKfXHcG5/QyeeQczzmUO+ll8TpX7zp5bJ9xZ28eJVd3m8vJFFON+nYuRZcZnhJauFlaVy/LXhj9w7jCDbaNWU9S2BKN2TC+wNuSWNJ9uhYFIOPOBVCpl5cqV2NnZoa2tTenSpVm6dKl8mPro0aM0a9YMPT09HBwcuHYto+fF1dWVIUOGEBsbi0QiQSKRsHDhwk8+3q+//krt2rUxMDCgWLFi9O3bl/DwcIU6Dx48oEOHDhgaGmJgYECjRo3w9/dn4cKF7N27lz///FP+mK6urgpD6lKplFKlSrF582aFc969exc1NTWCg4MBWLNmDVWrVqVIkSJYWVkxZswYEhISPtm2D4fUQ0JC6Ny5M/r6+hgaGtKzZ0/CwsLk9y9cuJDq1avz66+/Ym1tjZGREb179yY+Pj6nv6o8KTuqPU9+u8DTg5dIePwMr2k7SU9MwapP06wPUpNQfdNYfFcd4XVweNb1Ckj5ke0I3HeR4N8vE//4GXem7yI9MRnrPk2U1o+45sPzv24R7/ucV8Hh+O34h1ifEMzrVpDXMatdjuDDbkRc8+H100gCf7tIrHcIpjVs8yXmASN7c3TfCf48eJqAx0Esmb6SpMRkuvTuoLR+vxE9uXrxBns37SfQN5hfVm7Hx+sRvYd0l9cZN2skV85fY+3iTTy8/5inwc+49O8VoiPf9Xbs236IXRt/5d6d+/nSjg91HN6Zcwf/5eLh8zz1fcK22ZtITkymec+WSuv73/Pj12V7cD/pRmpyqtI6XUZ3J+pFJJumrcfP05fwJ2F4unkQFhJaIG0A6DK8K/8c+Jtzh8/xxPcJv8zaSHJiEq16tVZa3/eeL7uX7eLyyctZtgNAR0+HqeunsWHmhgJNmHOqUf06jP9xEC2bOKo6lExcjpyk+/ct6dq2ObbWVsyf+CO62toc+/uC0vqnzl1meN+uNK5XE6sSlvTq1IZG9Wqw9/BJeR2PB49o1qAOjb+rRcliRWndpD4Najvg9bDgesybD++A+8HzXD/sSqjfMw7M2U5KYgoNejZTWn/PxA1c/u1fnnoHE+b/nN9mbEEikVDRMeOLcVJ8IhsGLOHO6WuEB7wg6K4vh+bvokw1W0xKmBVYO4SPEwlnPpg1axbLly9n3rx5eHt7s3//fiwtLeX3z5kzh6lTp+Lh4UH58uXp06cPaWlpNGjQgLVr12JoaMiLFy948eIFU6dO/eTjpaamsnjxYjw9PTl+/DhBQUEMHjxYfv+zZ89o3Lgx2traXLhwgdu3bzN06FDS0tKYOnUqPXv2pG3btvLHbNBAcXhITU2NPn36sH//foXyffv24ejoSJkyZeT11q9fz4MHD9i7dy8XLlxg+vSMb5DZbZtUKqVz585ER0dz6dIlzp49S0BAAL169VKo5+/vz/Hjxzl16hSnTp3i0qVLLF++/JPPVX6RaKpjVK0skW7vJSMyGZGX72NcW/nwFUC5Kd1JiYzjyX7Xgg/yAxJNdYyrlSX8g5jD3O5jVivrmN9XtGFlDGyLE3H9obws6pYvxVvXRKdYRm+CRQN79G2KEXbJK88xa2hqUKlaBa5fvvVeyDKuu/1HtdpVlB5TrVYVrl/+T6HsqusNeX2JREKjlvUJDghh84GfuXj/NL+d2U6zto3zHG92aWhqYFPVjntXPORlMpkMryueVKhZMdfnrd2qLv73/JiyaQY7b7uw6sxaWvZWnvjlBw1NDeyq2uHxQTs8rnhQMQ/tABi9ZDT/XfgPz/fOLWQtNTUV78cBfFezmrxMTU2N72pWxdP7kdJjUlJS0dbSUijT1tLi7v137+/qlStw464XQU+eA/DIP4g7Xg8Vht3zk7qmOqWr2PDI/d3nh0wm46G7F2Vrls/WObR0tVHX1OBVTNZfVHQM9JBKpSTGvc5zzPlJKsmfW2Eg5nDmUXx8POvWrWPjxo0MGjQIAFtbWxo2bEhQUBAAU6dOpX379gA4OTlRuXJl/Pz8qFixIkZGRkgkEooVK5btxxw6dKj8/zY2Nqxfv546deqQkJCAvr4+v/zyC0ZGRhw8eBBNTU0Aypd/98bV1dUlOTn5o4/Zr18/Vq9eTUhICKVLl0YqlXLw4EHmzp0rrzNx4kT5/62trVmyZAmjRo1i06ZNaGlpZatt58+fx8vLi8DAQKysMubjuLi4ULlyZf777z/q1KkDZCSme/bswcDAAIABAwZw/vx5li5dmu3nLS+0TA1R01AnOUJxqCo5IpYi5UooPcakbgWs+jbFrcWszxFiJtqmBqhpqJOUKeY4DO2UxwygYaBLh7sbUdPSQJYu5e6sPYRffpe0eszZS81Vw+hwdyPS1DRkUhm3p+0g8r2kNLdMTI3R0NAgKkJx6DUqIpqydmWUHmNe1IyoiJcf1H+JedGMngxTcxOK6Bdh6LgBbFy+jbVLNuHY7DvW7FrG8O5juX3NI89xf4qBiSHqGurERsYolMdExlDStmSuz2tpVYzW/dtxasefHP3lMLbVyjHEaQSpqWlc+kN5L1deGJpmtCNGSTtK2Vrl+ryNOzbGtoodkzpOzFuA35CXsfGkS6WYmShOZTAzMSbwyTOlxzSoUx2XIyepVc0eqxKWXL/jxfkrN0iXvhuUHdanKwmvE+k0ZALqamqkS6WMH9qHDi0L5gua/pv3RtwHr6n4iBgsbbP+nHpf15n9iA2L5qG78i+9GtqadJ3Zj1sn3ElKSMxryPlKbIskZJuPjw/Jycm0aNEiyzrVqr37Blq8eHEAwsPDqVgxdz0Ct2/fZuHChXh6evLy5Uukbz4sQkJCsLe3x8PDg0aNGsmTzdyoXr06lSpVYv/+/cycOZNLly4RHh7ODz/8IK9z7tw5nJ2defjwIXFxcaSlpZGUlMTr16+zPUfTx8cHKysrebIJYG9vj7GxMT4+PvKE09raWp5sQsbz+OE0gvclJyeTnJysUJYqS0dTop6tuPJKvYgO1X8Zg9eU7aRGf96h/7xKS0jibMvZaBTRoWjDylRb2I9XweFEvJmDaje0NWY17XAf+BOvn0Zi/l1FaiwbTFLoS8LdHqg4+szU1DIGci7+7cZv234H4NEDXxzqVOGHgV0/S8JZUCRqEgK8/Ni/6lcAAh8EULpCaVr3b1sgCWdBMC9uzoiFPzKv39yPDrkLeTfzf0NYuHoLnYZMQAJYlShG5zbNOP73RXmdf1yvcvq8GytmT8DW2opH/kGs+GU3FmamdG7TVGWxZ6X16M7U6ujI2t4LSVPy+lHTUGf4xkkggYNzd6ggQuEtkXDmka6u7ifrvJ/4vV3lJ5Xmbprvq1evaNOmDW3atGHfvn1YWFgQEhJCmzZtSElJyXZM2dGvXz95wrl//37atm2LmVlGr1FQUBAdOnRg9OjRLF26FFNTU65cucKwYcNISUnJ90VBHybPEonko8+hs7MzTk5OCmV99CrTT79qFkd8XEp0HNK0dLQtFHsTtC2MSA6PyVS/iLUleqWLUvvXae9iVsv43bd79huXGkwu8DmdydHxSNPS0ckUsyFJ4coXFQAgk/EqKGMObeyDYAzLlaDC+E5EXPNBTUeTKrN6cXXoz4Se98io4/ME48plKD+6fZ4TzpfRMaSlpWFmYapQbmZhSmQWC04iw6MwszD5oL4JkeFR8nOmpqYR8DhIoU6gbzDV61bjc4h/GUd6WjpG5sYK5cbmxsRExOT6vDHhL3ni+0Sh7KnfU+q1K5hV1HHRGe0wVtKOlxG5W/1rV9UOEwsT1p1ZLy9T11Cncr0qdBjUka52XXL9efk1MzEyQF1NLdMCoaiXMZiZGis9xtTYiPWLZ5CckkJMbDxFzU35eftvlCpeVF5n9bZfGda7C+2aNwSgvE0ZnodFsOPA0QJJOBPevDcMP3hNGVgYE/eJ90bLER1pPboL6/st5tnDkEz3q2moM/yXSZiWMmddn0VfXO8miFXqQg6UK1cOXV1dzp/P3ZYwWlpapKenZ7v+w4cPiYqKYvny5TRq1IiKFStm6umrVq0abm5upKYq7y3I7mP27duX+/fvc/v2bY4cOUK/fv3k992+fRupVMrq1av57rvvKF++PM+fP8/x41SqVIknT57w5Mm7P5re3t7ExMRgb2//yRizMmvWLGJjYxVuPYvk/nyy1HRi7wVi3ui9eYQSCWaNKhNzK/O2Ngl+z7nUZBpuLWbKb2H/3CbK3Ru3FjNJfB6V61hyEnPMvUCKNqysEHPRhlWIuq18Kx6l1CSoa2V8N1XT0EBNSwNkih+TMqkUiVreP07SUtPwufeIeo1qvReyhHoNa3PvlvLFPPdu36deo9oKZd81riuvn5aaxgMPH6xtSyvUKWNjxYunBbe45n1pqWkEePlR1dFBXiaRSKjqWI1Hd3I/FeHhbR9K2igOyZcoW4LIZwXzZSYtNQ0/Lz8cHKvLyyQSCQ6O1XmYy3Z4unvyv5ZjGN92nPz22PMxrsddGd92nEg2s6CpqYl9eRtu3H03jCyVSrl+1wsH+wofOTJj3qalhRlp6emcc7tBswZ15PclJSXLRwXeUldTQyYtmNQoPTWdkPsBVGjw7rNVIpFQoUEVAu8o32oLoNXITrQb152Ng5YR4pV5V4O3yWZR62Ks77f4o/M7VelbWqUuejjzSEdHhxkzZjB9+nS0tLRwdHQkIiKCBw8efHSY/S1ra2sSEhI4f/48Dg4O6OnpfbR3sHTp0mhpabFhwwZGjRrF/fv3Wbx4sUKdsWPHsmHDBnr37s2sWbMwMjLi+vXr1K1blwoVKmBtbc0///zDo0ePMDMzw8hI+XYm1tbWNGjQgGHDhpGenk6nTp3k99nZ2ZGamsqGDRvo2LEj7u7ubNmyJcdta9myJVWrVqVfv36sXbuWtLQ0xowZQ5MmTahdWzGJyAltbW20tbUVyvI6nB645TQO60cT4xFA7F0/rH9sh4aeNk8OXgLAYcNokkJf8mjpQaTJqSQ8fKpwfGpsxmT1D8sL0uOtf1Fn3UheegYS7eFPuRFt0dDTJuhNzHXWjyIx9CX3l2UMNVcY14mXngG8CgpDTVuTYs2rU6ZHQ+7M3A1AWkIiEVe9qTqvD+mJKbx6GolF/UqU6dEIz4W/5UvMv249yOJ1c3ng+ZD7d73pP6IXuno6HD94CoAlG+YR/iKC9csyXm/7th9i57FNDBzVh8vnrtK2S0sqO1Rk8bQV8nPu3bSPlVsXc/u6B/+538ax+Xc0bu3I8G5j5XXMLEwxL2qGlXUpAOwq2fI64TUvnoUSF5P3aREnd/zJ2NUT8b/nh5/nY9oP7YS2ng4XD2d8WR23ZiJRodHsX5mxLZOGpgalymVMNdHQ0sC0mCnW9mVJepVEaPALAE7t+JOlR1fS7X8/cPXUFeyql6Nl3zZsnfVLnuPNyvEdx5i0ejK+Xr489nhM52Gd0dHT4dyhswBM/nkyUaFR7F2xV94Oq3Kl5e0wszSjrL0NSa8SeRH8gsRXiQQ/DlZ4jOTXScS/jMtUrgqvXycS8vTdl+lnz8N4+NgfI0MDihcr+pEjC97AHh2Zs2IjlcvbUrWiHb/+cZrEpGS6tMlY3T17+XqKmpsxcXhGZ8E9n8eER0ZTwbYs4ZFRbHY5hFQmZUjvLvJzNqlfm237/qB4UXNsra146BeIy5FTdGmrfMV4friw4xQDV/+PYK8Agj38aDbse7T1tLl22BWAQav/R0xYNH+uPABAq1Gd6TCpJ7snrCf6aTiGb0Zxkl8lkfw6GTUNdUZsnkzpymXZNGwFaupq8jqvYhJIT81+J09BE3M4hRyZN28eGhoazJ8/n+fPn1O8eHFGjRqVrWMbNGjAqFGj6NWrF1FRUSxYsOCjWyNZWFiwZ88eZs+ezfr166lZsyY//fSTQjJoZmbGhQsXmDZtGk2aNEFdXZ3q1avj6JixrceIESNwdXWldu3aJCQkcPHiRaytrZU+Xr9+/RgzZgwDBw5UGKp3cHBgzZo1rFixglmzZtG4cWOcnZ0ZOHBgjtomkUj4888/GTduHI0bN0ZNTY22bduyYcOGbD1/n9OLP6+jZWZI+ek90C5qTNyDYG72WU7Km0U5uiXNC6wXILeenriOtpkB9tN7ZGz8/iCYK31XkBwZB4BeSTOFmDX0tKnhPAS94qakJ6UQ7/ecm2M38/TEdXmd66M2UnV2L+r+MgYtY31ePYvk/opD+bbx+z9/nsfEzJgx00dgbmHKowe+jOkzWb6FUbGSlgq9Xp637jNrzALGzviRcbNGEhL4lIlDZuL38F2vx4W/LrNkxkqGjhvIjCWTCPIPZsqwOdy9eU9e54dBXRk9dZj85z1/ZmwLNm/CEk78nvc9CK+euoKhmRG9J/fF2MKEIO8Alg5cKF9IZF7CAul7vwsTS1N++mud/OfOI7vReWQ3HlzzYkHvOUDG1kmrflxG3xkD6TG+F+FPw9jjtAO345fyHG9W3E66YWRqRP/J/TGxMCHAO4D5A+bLFxJZfNAOU0tTNvz97v3cfVR3uo/qjte1e8zqpZoFdTlx/6EvQ8fNkP+8csM2ADq3a8nSuVNUFRYAbZs5Eh0bxy97DhL5MoaKttZsWT4H8zdD6i/CI5FI3vVWJqeksmHXQZ6+CENPV4dG9WqwbOZ4DPXfXYhj9rhhbNx9kCXrthMdE4eFmQk9OrRi9IAeBdaO26euoW9qSIdJPd9s/B7ExkHLiI/M+Gw1KWmO9L1Rlcb9W6GprcmPWxSf/9NrD3N67WGMi5ni0Cqj13bOX6sU6vzceyG+170LrC1C1iQymezL+gspCAXktGUfVYeQLxLzYeha1RbLAlUdQr4op51/V+ZSlSTZl9PbkxfH7nx5X1JzQ5b0StUh5NnEhos/XakQ2BR0qMAfY7p1/vxdWhl0IF/OU5BED6cgCIIgCIIKFJb5l/mh8HeVfGXc3NzQ19fP8iYIgiAIglDYiB7OL0zt2rXx8PBQdRiCIAiCIBQwsWhIUBldXV3s7OxUHYYgCIIgCAXs20k3xZC6IAiCIAiCUMBED6cgCIIgCIIKfEuLhkTCKQiCIAiCoAKyb2hQXQypC4IgCIIgCAVK9HAKgiAIgiCogBhSFwRBEARBEAqU2BZJEARBEARBKFDfTrop5nAKgiAIgiAIBUwknIIgCIIgCCogRZYvt9z45ZdfsLa2RkdHh3r16nHz5s0s627fvp1GjRphYmKCiYkJLVu2/Gh9ZUTCKQiCIAiCoALSfLrl1O+//87kyZNZsGABd+7cwcHBgTZt2hAeHq60vqurK3369OHixYtcu3YNKysrWrduzbNnz7L9mCLhFARBEARB+IasWbOGESNGMGTIEOzt7dmyZQt6enrs2rVLaf19+/YxZswYqlevTsWKFdmxYwdSqZTz589n+zFFwikIgiAIgqACsnz6lxMpKSncvn2bli1bysvU1NRo2bIl165dy9Y5Xr9+TWpqKqamptl+XLFKXRAEQRAEQQXyax/O5ORkkpOTFcq0tbXR1tbOVDcyMpL09HQsLS0Vyi0tLXn48GG2Hm/GjBmUKFFCIWn9FNHDKQiCIAiCUIg5OztjZGSkcHN2di6Qx1q+fDkHDx7k2LFj6OjoZPs40cMpfDO0vpJrOki/go3b1CVfx3dd9a/gO7uUNFWHkC9kSa9UHUK+kOgUUXUIeaaBRNUhFBr5dS31WbNmMXnyZIUyZb2bAObm5qirqxMWFqZQHhYWRrFixT76OD/99BPLly/n3LlzVKtWLUcxFv5PS0EQBEEQhEIov1apa2trY2hoqHDLKuHU0tKiVq1aCgt+3i4Aql+/fpaxrly5ksWLF/P3339Tu3btHLdV9HAKgiAIgiB8QyZPnsygQYOoXbs2devWZe3atbx69YohQ4YAMHDgQEqWLCkfll+xYgXz589n//79WFtbExoaCoC+vj76+vrZekyRcAqCIAiCIKiAVKaaOVK9evUiIiKC+fPnExoaSvXq1fn777/lC4lCQkJQU3s3CL5582ZSUlLo0aOHwnkWLFjAwoULs/WYIuEUBEEQBEFQAVVOyR87dixjx45Vep+rq6vCz0FBQXl+PJFwCoIgCIIgqEBuL0tZGIlFQ4IgCIIgCEKBEj2cgiAIgiAIKpBf2yIVBiLhFARBEARBUIGvY3fo7BFD6oIgCIIgCEKBEj2cgiAIgiAIKvAtLRoSCacgCIIgCIIKfEtzOMWQuiAIgiAIglCgRA+nIAiCIAiCCnxLi4ZEwikIgiAIgqACMhVd2lIVxJC6IAiCIAiCUKBED6fwWQwePJiYmBiOHz+u6lAEQRAE4YsgVqkL37Q9e/YwceJEYmJi8u2c69atK3RDB6WGtMZ6TEe0ihqT4B3Mw9m7ibvr/8njLLs0oNrWCYT/9R+eg38CQKKhju3MXpi3rIFemaKkxb0m6vJ9/JbsJznsZUE3RYH1kFbYjumItoURcd4h3J+zh5hstKtE5/rU2jqe0L/+478hawo0xp6DuzFwTB/MLEx57O3Pyjk/88DDJ8v6LTs0Y/SM4ZQoVYyQwKesX7IZ9wvXFeqULVeG8XNGU7N+dTQ01Al4HMS04XMJfRYGgJmFKRPnj6Fe4zoU0dcjyD+EnetcuHD6Ur61q/XAdnT8sSvGFsYE+wSxe8F2/D19ldYtVc6KnlP6UraKLUWtirLXaSdndp1UqLPhyjaKWhXNdOw/LmfYNW9bvsX9oQ4DO9B9ZHdMLEwI9Alk8/zNPPZ8rLRu6fKlGTB5AHZV7bC0smSr01b+3Plnluf+YcwPDJk5hOM7j7PNqeDacOD4X+w5dILI6Bgq2JZh1rhhVK1YTmnd1LQ0duw/xol/XQmPjMbaqgSTRvSnYd0a8jrp6elscjnE6XNuREbHYGFmQuc2TRnZvwcSiaTA2pEdtzy82L3/CN4P/YiIimad8zxaNG6g0pg+1GhAa5qP7IihhTHPfII5smA3IZ7KP5fq925O3W6NKV7BCoAnXoGcXHVAoX67iT2o2bEBxsXNSE9N44lXIKd+Okiwh99naU92fUtzOMWQuvBZGBkZYWxsrOowss2yc30qOA0kYPUf3Gg1k/gHwdQ8OBtNc8OPHqdjZUH5Bf15eU0xOVLX1cKwWlkC1/zB9ZYz8Ry6hiJ2xanuMq0gm5FJic7fYb9wAI9X/8Hl1rOJexBMvQMz0fpEu3StzLFf0I+oa1knffmldafmTF44lm2rd9O3zTB8vf345cAaTMyMldavVrsKyzYv4M/9p+jbeiiuf7uxZrczthXKyuuUKlOCncc3EeQXzI/dx9Gr+SC2/7yH5KRkeZ1FG+ZSxrY0kwbNpGezQVw4c5kVWxdRoYryJCSn6ndwZODcofyx7iAzO0wm2CeI2b8uwNDMSGl9bV1twkJCObDChZfh0UrrzO40lR9rD5bflvSdD8D101fzJWZlGndszIh5I9i/dj/j2o8jwCeAxb8txiirduho8yLkBbuX7yY6i3a8Va5aOdr1bUeAd0BBhC7390V3Vm3Zy6iBP3Boy0rK21ozcsYSol7GKq2/YdcBjpw6y6xxwzi+ay09O7Zm4oJV+Pi+i3PXweMcOvEvs8cN48/da5k0oj+7f/+T/cfOFGhbsiMxMYkKdjbMmTJG1aEoVaNDfbrOHcjf6/5gVfuZPPMOZozLbPTNlH8ulfuuMrdPXGVDn0Ws6TaPly+iGPPrHIwsTeR1wgNecHj+bpa3mcbaHguIfhrBGJc56JsafK5mZYssn/4VBiLh/EpJpVJWrlyJnZ0d2tralC5dmqVLlxIUFIREIuHo0aM0a9YMPT09HBwcuHbtGgCurq4MGTKE2NhYJBIJEomEhQsXfvSxZs+eTb169TKVOzg4sGjRIiBjSL1Lly4K8Tk7O1O2bFl0dXVxcHDgyJEj8vtr167NTz/9JP+5S5cuaGpqkpCQAMDTp0+RSCT4+RXMt9Uyo9rz9LfzPD/oyqvHz/CZtoP0xBRK9mmW9UFqEqpuGof/qsMkBocp3JUWn8idnksJO3Gd1/4viL3ty8NZuzGsbotOSbMCaYMyNiPbE7LvAk8OXiLh8TPuTd9JemIKpXs3zfogNQk1fxnLo1VHeB0SXuAx9hvZm2P7TnLi9zMEPg5i6fRVJCUm0blPB6X1+w7/gWsXb+Cy+QCBvsFsXrmDh16P6TW0u7zO/2b+iPuFa6xbsplH9315Gvycy/+68zIqRl7HoXYVft/1Bw88fHgW8pyda/cSH5tApWoV8qVd7Yd35vzBf3E9fIFnvk/ZMXszKYnJNOvZQml9/3t+7Fu2l6snr5CanKa0Tnx0HLERMfJbzRZ1CA16gff1+/kSszJdh3fl7wN/c/bwWZ74PmHjrI0kJybTuldrpfV97/mya9kuLp+8TGpyapbn1dHTYfr66ayfuZ6E2ISCCh8AlyMn6f59S7q2bY6ttRXzJ/6IrrY2x/6+oLT+qXOXGd63K43r1cSqhCW9OrWhUb0a7D38rsfZ48EjmjWoQ+PvalGyWFFaN6lPg9oOeD1UfY9ao/p1GP/jIFo2cVR1KEo1G96eqwfPc+OwK6F+zzg0ZwcpiSl811P5563LxA1c+e1fnnkHE+7/nAMztqAmkVDesaq8zu0T7jx29yLqSTihvk85tsQFXUM9SlQs87maJXxAJJxfqVmzZrF8+XLmzZuHt7c3+/fvx9LSUn7/nDlzmDp1Kh4eHpQvX54+ffqQlpZGgwYNWLt2LYaGhrx48YIXL14wderUjz5Wv379uHnzJv7+74YzHjx4wL179+jbt6/SY5ydnXFxcWHLli08ePCASZMm0b9/fy5dyhi+bNKkCa6urkDGKj43NzeMjY25cuUKAJcuXaJkyZLY2dnl5WlSSqKpjkE1G6LdvN4VymREX/bCqHbWvV02U3qQEhnL8/0Xs/U4GoZ6yKRSUmNf5zXkbJFoqmNUrSyRl99LRmQyIt3uY/KRdpWf0p3kyDieHHAt8Bg1NDWoVK08N9xuvReijBtut6hWq7LSY6rWrqJQH+Ca6w2q1aoCgEQioWHLBgQHPOGXA6s553WSvae30bRtI4VjPG/dp3Wn5hgaGyCRSGjduQXaOlrcvno3z+1S19TApqotXlfuKbTL64on5WrmT0KrrqlBw65NuHjofL6cTxkNTQ3sqtrhccVDXiaTyfC44kHFmhXzdO4xS8Zw88JNhXMXhNTUVLwfB/BdzWryMjU1Nb6rWRVP70dKj0lJSUVbS0uhTFtLi7v3H8p/rl65AjfuehH05DkAj/yDuOP1UGHYXchMXVMdqyo2PHJ/93krk8l45O5F2ZrZG13Q0tVGTVOD1zHKv6ioa6rToE8LXse94plPcL7EnV+kyPLlVhiIOZxfofj4eNatW8fGjRsZNGgQALa2tjRs2JCgoCAApk6dSvv27QFwcnKicuXK+Pn5UbFiRYyMjJBIJBQrVixbj1e5cmUcHBzYv38/8+bNA2Dfvn3Uq1dPaUKYnJzMsmXLOHfuHPXr1wfAxsaGK1eusHXrVpo0aULTpk3ZuXMn6enp3L9/Hy0tLXr16oWrqytt27bF1dWVJk2a5PWpUkrL1BA1DXVSIhSH11IiYilSroTSY4zrVqBk32ZcbzEjW4+hpq1Jubl9CT12lfSExDzHnB1v25X8QbuSI2LRt1PeLtO6FSjdpymXW876HCFibGqEhoYG0RGKQ6/REdFY2ynvmTC3MCUqQnEebFTES8yKmgJgam5CEX09hoztz6YV21m3ZDMNmn3HTzuX8mOP8dy55gHAjB/ns2KrE64+f5GamkZSYhJThs7mSdCzPLfL0MQAdQ11YiNjFMpjI2MpYVsqz+cHqNO6HkUMi3DpcMElnIamhqhrqPMyUvH5jomMwcrWKtfnbdyxMXZV7JjQcUJeQ/ykl7HxpEulmJkoTgEwMzEm8Iny33WDOtVxOXKSWtXssSphyfU7Xpy/coN06bsZeMP6dCXhdSKdhkxAXU2NdKmU8UP70KFl4wJtT2FXxCTjNRUfqfi5FB8Ri6Wt8s+lD3Wa2Y+4sGiFpBWgcvOaDN4wAU1dLeLCY9jUfymvXsbnW+z5obCtbcgL0cP5FfLx8SE5OZkWLZQP1QFUq/bu233x4sUBCA/P/XBpv3792L9/P5DxBjpw4AD9+vVTWtfPz4/Xr1/TqlUr9PX15TcXFxd5L2mjRo2Ij4/n7t27XLp0SZ6Evu31vHTpEk2bNs0ynuTkZOLi4hRuKbL0XLfvY9SL6FDll7F4T9lGavSnP8wkGupU2z4RJBJ8pu8okJjyg3oRHWpsHMO9qdtJyUa7vlQStYwFG65/X2HftkM8fuDHno2/4Xb2Kj0GdJHXGzN9OPqGBoz6YQL92w5n39bfWbF1EXYVbVQUec4079USD9c7vAz/vIvQ8sq8uDkjF45k5fiVHx1yV6WZ/xtC6ZLF6TRkAjXb9MZ5w046t2mGmuTdn9B/XK9y+rwbK2ZP4PctK1k6Yyx7Dp3gz39cVRf4N6Dl6M7U7NiAHSNXk/bB68f32gNWfD+dtd3n43PJgyG/TMxyXqhQ8EQP51dIV1f3k3U0NTXl/3+7glIqzf16uT59+jBjxgzu3LlDYmIiT548oVevXkrrvp2Hefr0aUqWLKlwn7a2NgDGxsY4ODjg6urKtWvXaNWqFY0bN6ZXr148fvwYX1/fj/ZwOjs74+TkpFDWX8+egfpVPtmWlOg4pGnpaFko9oBoWRiRHB6Tqb6utSW6pYtS/dfp8rK3SU6LZ/u52mCSfE7n22RTp5QFt7sv+my9m/CuXdoftEs7i3YVsbZEr3RR6ry3sOltu9o//Y2LjpN5HZy/czpjomNJS0vD1MJUodzUwpSo8Cilx0RGRGNmYaJQZmZhQtSbBSox0bGkpqYR4BukUCfQN5jqdTPmfJUqU4Lew3rQo8kAAh4HAuDr7UeNeg70HNKNZTN+Ii/iXsaTnpaOkbmxQrmRuRExEXlPEM1LWlC1YTVWj1yR53N9TFx0HOlp6ZiYKz7fxubGmXqls6tc1XKYWJiw4cwGeZm6hjpV6lWh46COdLbrnKfPpg+ZGBmgrqaWaYFQ1MsYzEyNlR5jamzE+sUzSE5JISY2nqLmpvy8/TdKFX+3Q8Dqbb8yrHcX2jVvCEB5mzI8D4tgx4GjdG7TNN/i/9q8epnxmjIwV/xcMrAwIj4i5qPHNh/RgZajO/NLvyU8fxiS6f6UxGQig8OIDA4j6K4vcy+upX6v5pzddDwfW5A3YpW6UKiVK1cOXV1dzp/P3dCalpYW6ek56w0sVaoUTZo0Yd++fezbt49WrVpRtGjm7VoA7O3t0dbWJiQkBDs7O4WbldW7YbkmTZpw8eJFLl++TNOmTTE1NaVSpUosXbqU4sWLU758+SzjmTVrFrGxsQq33kUqZaststR04u8FYNro3QR0JBJMG1Uh9lbmLWxe+z3napOpXG8xQ36L+Oc20e4PuN5iBknPIzNO8SbZ1LMpzu0fFpP6smAXRnxIlppO7L1AzBu9l3RLJJg3rMxLJe1K8HuOa9NpXG45U34L++c2ke7eXG45k8TnyhPAvEhLTcPn3mPqNqz1XogS6jasxb3bD5Qe43XrPnUb1lYoq9e4Dvdu35ef09vDB+sPhnxL21rx4mnGFwEdXR0AZDLFj3+pNB01tbx/TKanphHg5U9Vx3cjCxKJhCqO1fC9o3zeYE40/aEFsVGx3Llw69OV8yAtNQ0/Lz8cHB3kZRKJhOqO1Xl45+FHjsyah7sHo1uOZmzbsfLbY8/HuB53ZWzbsfmabELGl2378jbcuPtu+FUqlXL9rhcO9h+fT6utpYWlhRlp6emcc7tBswZ15PclJSVneq2oq6khk347Q6a5kZ6azpP7AZRv8O7zViKRUKFBFQLvKN8yDKDFyE60GdedLYOceeKVvV0N1NQkaGh9Wf1s39Iq9S/rmRfyhY6ODjNmzGD69OloaWnh6OhIREQEDx48+Ogw+1vW1tYkJCRw/vx5HBwc0NPTQ09P75PH9evXjwULFpCSksLPP/+cZT0DAwOmTp3KpEmTkEqlNGzYkNjYWNzd3TE0NJTPO23atCkbNmzAwsKCihUryss2btzIDz/88NFYtLW15b2lb2lJ1D/ZhreCt5ym8voxxHn4E3fXn9I/fo+6njbPD7oCUHnD/0gOjcZv6QGkyam8evhE4fi02FcA8nKJhjrVdk7CsGpZ7vZfiURNTd6DmhqTgCy1YIb7PxSw9TTV140mxjOAmLt+2Ixoh7qeNiEHMxZrVd8wmqQXL3m47CDS5FTiHz5VOD41LmOB04fl+Wnf1oM4rZuDt+dDHnj40HdET3T1dDlx8DQAi9bPJTw0go3LtgKwf8dhth/dSP+Rvbly/iptOrfE3qEiS6atlJ/TZfMBlm9x4s51T26536FBs3o0btWAH7uPByDIL5iQgCfMWTmNn51+IfZlLE3bNqZe4zpMGDA9c5C5cHrHn4xZPQH/e374e/ry/dCOaOvp4PpmzuX/1kwgOjSKAyt/AzIWAZUql5Eka2hpYFLMlDL2ZUl6lUhYcKj8vBKJhKY/NOfSkYtI0wu+v+TYjmNMXj0ZXy9fHns8pvOwzmjraXP20FkApvw8hajQKPas2JMRu6YGpcuVlrfDzNIMG3sbEl8l8iL4BYmvEgl+rLiQI+l1EnEv4zKV55eBPToyZ8VGKpe3pWpFO3794zSJScl0aZOxKnr28vUUNTdj4vCMaUH3fB4THhlNBduyhEdGsdnlEFKZlCG9u8jP2aR+bbbt+4PiRc2xtbbioV8gLkdO0aXtR3a2+Exev04k5Olz+c/Pnofx8LE/RoYGFC+mvGPgc7q44zT9V4/hiZc/wR7+NB32PVp62tw47ApA/9X/IzYsmpMrDwDQclQnvp/Uk70T1hP1NByDN5+lya+SSHmdjJauNq3HduX+udvEhr9E38SARgPbYFTMlLunr2cVhlDARML5lZo3bx4aGhrMnz+f58+fU7x4cUaNGpWtYxs0aMCoUaPo1asXUVFRLFiw4JNbIwH06NGDsWPHoq6urrAFkjKLFy/GwsICZ2dnAgICMDY2pmbNmsyePVtep1GjRkilUoWh86ZNm7Ju3bqPzt/MD2F/XkPLzBDb6T3RLmpM/IMg7vRxli8k0ilpBjnoedEubkrRthm9IfUvrlS471ZXJ15e9c6/4D/i+Z/X0TIzpML0HmhbGBP3IJgbfZaT8mbCvm5Jc1Bxj8y/Jy5gYmbM6OnDMbMw5dEDP8b2nUL0m4UqxUpaKvR63bt1nzljnBgzYwRjZ/1ISOBTJg+Zhf+jQHmdi39dZtmMnxgyrj/TFk8k2D+EacPn4nEzY9V4Wlo64/pPY/ycUax1WYFeEV2eBD5jwYSlmTaQz61rp9wxNDOi5+Q+GFuYEOQdiPNAJ2LfPPdmJSyQvvfcm1qasvKvd1/cOo3sSqeRXXlw7T6Les+Vl1dt6IBFqaK4FuDq9PddPnkZQ1NDBkwegImFCQHeAcwfMJ+YNwuiLEpYKPx+TC1N2fj3RvnPPUb1oMeoHty7do+ZvWZ+lpg/1LaZI9Gxcfyy5yCRL2OoaGvNluVzMH8zpP4iPBLJe/Mzk1NS2bDrIE9fhKGnq0OjejVYNnM8hvpF5HVmjxvGxt0HWbJuO9ExcViYmdCjQytGD+jxuZuXyf2Hvgwd925B48oNGRvqd27XkqVzp6gqLLm7p66hb2rI95N6YmhhzFOfIDYPcpYvJDIpaaYw+uDYvxUa2poM26IY+19rD/PX2iNIpVIsbUtSt3sT9E0MeBUTT8g9f9b9sJBQ34L7spwbhWWFeX6QyL6lJVLCN+2spfI5pYVNkqTwz4RZIHny6UqFQDktc1WHkGfxshRVh5Avjl8t2Pmrn4tEp8inK33hptT+PLtaFLT1Qb8X+GO0KKV8/9qcOv/033w5T0Eq/H+5BEEQBEEQhC+aGFIXPsnNzY127dplef/bVeeCIAiCIGTftzSkLhJO4ZNq166Nh4eHqsMQBEEQhK9KYVlhnh9Ewil8kq6uboFcQlIQBEEQvmXSb2gZjZjDKQiCIAiCIBQo0cMpCIIgCIKgAt9O/6ZIOAVBEARBEFTiW1o0JIbUBUEQBEEQhAIlejgFQRAEQRBU4Fvq4RQJpyAIgiAIggp8Sxd7FEPqgiAIgiAIQoESPZyCIAiCIAgqIIbUBUEQBEEQhAIlrjQkCIIgCIIgFCgxh1MQBEEQBEEQ8ono4RQEQRAEQVABMYdTEARBEARBKFBiSF0QBEEQBEEQ8ono4RS+Gdd0vo6Xe4qk8H8jtpIaqzqEfKH1FXxnj057reoQ8sXEhotVHUK+0ECi6hDybPUtZ1WHUGiIIXVBEARBEAShQH1L2yIV/q/ngiAIgiAIwhdN9HAKgiAIgiCogPQbWjQkEk5BEARBEAQVEEPqgiAIgiAIgpBPRA+nIAiCIAiCCoghdUEQBEEQBKFAfUtD6iLhFARBEARBUIFvqYdTzOEUBEEQBEEQCpTo4RQEQRAEQVABMaQuCIIgCIIgFCgxpC4IgiAIgiAI+UT0cAqCIAiCIKiAGFIXBEEQBEEQCpRMJlV1CJ+NGFIXBEEQBEEQCpRIOL9ggwcPpkuXLqoOI08WLlxI9erV5T9/DW0SBEEQhPwgRZYvt8JADKnnUNOmTalevTpr164t0GO+VuvWrUNWSFbl1R7YigY/tkffwogwnxD+WrCX554BSuvW6N0Mh+4NsahgBcALr0AurPxdob6mnjYtZvamYuva6JroE/Mkgpu7/+H2vvMF2o56A1rRcGQH9C2MCPUJ4dSCvTzz9Fdat3bvZlTv1gjLN+147hXIv6t+V6i/JGi/0mP/XrafK9tO5X8DgO8HtqfLyG6YWJgQ5BPItvlb8fV8rLSuVfnS9J3cD9uqdlhaWbLDaRsnd55QqNN7Ul/6TOqrUPbU7wn/az66QOJ/q+XAtnz/YxeMLIx54hOEy4IdBHj6Ka1bspwV3af0xrqKLRZWRfnNaRf/7FJ8fnWK6NB9Sl9qt6mHobkhwQ8C+XXhLgLvKT9nbnQf3IX+o3tjamGKn7cfq+eux9vjYZb1m3dowo/Th1G8VDGeBD7ll6VbuXbhhvx+XT1dxsz5kSZtGmJoYsiLJy84tPMox37N+B0VL1WMYzcPKj337B8XcOHUpXxpV+MBbWg1siOGFsY89Qnm0IJdBGfxvnDs3YJ63RpT4s37IsQrgD9XHZDXV9NQp9PU3lRuWgPz0kVJjH/NoyteHF+xn9jwl/kSb1YaDWhN8zfteOYTzJEFuwnJoh31ezenbrfGFH/TjidegZxcdUChfruJPajZsQHGxc1IT03jiVcgp346SLBH/r2mcuuWhxe79x/B+6EfEVHRrHOeR4vGDVQdVp6o8u/hL7/8wqpVqwgNDcXBwYENGzZQt27dLOsfPnyYefPmERQURLly5VixYgXff/99th9P9HAKn5WRkRHGxsaqDuOT7Dt8R+u5/bi07ijbOswl1CeEfr/ORM/MUGl96/qVuH/iGi69l7Kr6wLinkfR/9eZGFiayOu0ntcfuybVODZxE5taTOPGzr9ot2gQ5VvWLLB2VOnwHe3m9ufiuqNsaj+HUO8QBrvMpEgW7Sj7nT33TlxlZ58lbO22gNgXUQz+oB3L64xWuB2dthWpVMqDv24WSBsadmzE0HnD+X3tASa3n0CgTyALf1uEkZmR0vraOtqEhYTy6/K9RIdHZ3ne4EfBDKrVX36b2X1GgcT/Vr0OjvSdO4Rj6w4xr8NUQnyCmP7rfAyzaIeWrjbhIWEcWvErMVkkLcNW/I8qjaqxZdI6ZrWehNdlT2buW4CJpWm+xNyyUzMmLBjDjjV7GNRmBL7e/qzdvwoTM2Ol9avWrsyiTfM5eeA0g1oP5/LfV1i5awk2FcrK60xYOIbvmtZl4bil9GkyiIPbjzBl6QQatc5IHMKeh/O9QzeF27ZVu3iV8JprF/LnNVarQ326zx3I6XVHcG4/g2fewYxzmYN+Fu+Lct/Zc+uEO2v7OLGq21xevohi3K9zMXrzvtDS1cKqcln+2vAHzh1msG3UaoralmDUjun5Em9WanSoT9e5A/l73R+saj+TZ97BjHGZ/ZF2VOb2iats6LOINd3m8fJFFGN+nSNvB0B4wAsOz9/N8jbTWNtjAdFPIxjjMgd9U4MCbUt2JCYmUcHOhjlTxqg6lELv999/Z/LkySxYsIA7d+7g4OBAmzZtCA8PV1r/6tWr9OnTh2HDhnH37l26dOlCly5duH//frYfUyScOTB48GAuXbrEunXrkEgkSCQSgoKCuHTpEnXr1kVbW5vixYszc+ZM0tLSPnpMeno6w4YNo2zZsujq6lKhQgXWrVuX69iOHDlC1apV0dXVxczMjJYtW/Lq1St5DF26dMHJyQkLCwsMDQ0ZNWoUKSkp8uOlUinOzs7yeBwcHDhy5Ij8fldXVyQSCefPn6d27dro6enRoEEDHj16pBDH8uXLsbS0xMDAgGHDhpGUlJTpOXx/SL1p06aMHz+e6dOnY2pqSrFixVi4cKHCMQ8fPqRhw4bo6Ohgb2/PuXPnkEgkHD9+PNfP16fUH96OOwcv4nn4MpG+zzg9exepicnU6NlEaf1jEzZx69dzhHkHE+X/gpMztiNRU6OsY2V5Hata5fD8w43g6z7EPo3kzoGLhPqEULK6bYG1w3H499w6eJE7hy8R4feME3N2kpqYTK0s2nF44i/c/O0cod7BRPo/59iMbUgkEmwdq8jrJETEKtwqtqpF4DVvXj5R/kGVV52Hd+HfA/9w/vA5nvg+YfOsX0hOTKZlr1ZK6/vd82XPst24nbxManJqludNT0snJiJGfot/GVcg8b/VbnhHXA+exe3wBZ77PmX37K0kJybTuGdzpfUD7/lxcJkL10+6K22HprYWddp9x0HnX3l005vw4FCOrf2dsOBQWgxoky8x9/nxB/7cf5rTv/9NkG8wK2asISkxiQ59lPdq9BrenesXb7Jv8+8E+YWwbdUuHnn50mNIV3mdqrWrcObw39y55sGLp6H8ue8Uft5+2FevBGR8FkVHRCvcmrRrxPmTF0l8nZgv7Wo+vAPuB89z/bAroX7PODBnOymJKTTo2Uxp/T0TN3D5t3956h1MmP9zfpuxBYlEQkXHqgAkxSeyYcAS7py+RnjAC4Lu+nJo/i7KVLPFpIRZvsSsTLPh7bl68Dw33rTj0JwdpCSm8F0W7XCZuIErv/3LM+9gwv2fc2DGFtQkEsq/aQfA7RPuPHb3IupJOKG+Tzm2xAVdQz1KVCxTYO3Irkb16zD+x0G0bOKo6lDyjaqG1NesWcOIESMYMmQI9vb2bNmyBT09PXbt2qW0/rp162jbti3Tpk2jUqVKLF68mJo1a7Jx48ZsP6ZIOHNg3bp11K9fnxEjRvDixQtevHiBpqYm33//PXXq1MHT05PNmzezc+dOlixZkuUxVlZWSKVSSpUqxeHDh/H29mb+/PnMnj2bQ4cO5TiuFy9e0KdPH4YOHYqPjw+urq5069ZNoav+/Pnz8vsOHDjA0aNHcXJykt/v7OyMi4sLW7Zs4cGDB0yaNIn+/ftz6ZLi8NWcOXNYvXo1t27dQkNDg6FDh8rvO3ToEAsXLmTZsmXcunWL4sWLs2nTpk/Gv3fvXooUKcKNGzdYuXIlixYt4uzZswCkp6fTpUsX9PT0uHHjBtu2bWPOnDk5fo5yQk1TneJVyxJ45b1vbjIZgVfuU6pmuWydQ1NXGzVNdRJjXsnLntz2pXzLmvLeQuv69piVLYb/Za98jf8tdU11SlQpi7/7u3bIZDL83e9jlYN2qGtqkBiToPT+IuaGVGhWndu/u+ZHyJloaGpgW9UOzyse8jKZTIbnFQ8q1KyYp3OXKFuC3f/tZeuVHUxeNxXzEhZ5jDZr6poaWFe15cGVe/IymUzGgyv3sKtZIXfn1FBDXUOd1OQUhfKUpBTK166Up3gh47mvUK0C/7ndlpfJZDL+c7tN1Vr2So+pUquyQn2A65duKtT3unWfRq0dsShmDkDNBtWxsrHixqX/lJ6zQtXyVKhSjpMHzuS1SUDG+6J0FRseub9738lkMh66e1G2ZvlsnUPrzfviVRbvCwAdAz2kUimJca/zHLMy6prqWClpxyN3L8pm8/2tpauNmqYGr7Noh7qmOg36tOB13Cue+QTnS9yCIplMli+3nEhJSeH27du0bNlSXqampkbLli25du2a0mOuXbumUB+gTZs2WdZXRszhzAEjIyO0tLTQ09OjWLFiQEYCZmVlxcaNGzO+8VasyPPnz5kxYwbz589XegyAurq6QsJXtmxZrl27xqFDh+jZs2eO4nrx4gVpaWl069aNMmUyvoVWrVpVoY6Wlha7du1CT0+PypUrs2jRIqZNm8bixYtJTU1l2bJlnDt3jvr16wNgY2PDlStX2Lp1K02avOsNW7p0qfznmTNn0r59e5KSktDR0WHt2rUMGzaMYcOGAbBkyRLOnTuXqZfzQ9WqVWPBggUAlCtXjo0bN3L+/HlatWrF2bNn8ff3x9XVVf78LV26lFatlPdu5Qc9EwPUNNR5FRmrUP4qMg5z2xLZOkeLWb2JD3tJwHvJ3t8L9tLBeRiTbm4kPTUNmVTGqZk7CLmZ9Xy4vNAzMUBdQ52ED9qREBGb7Xa0mdmH+LCXCknr+2p0b0zyqyS8/1GeLOSVoakh6hrqxETGKJTHRMZQyrZUrs/7+O4j1k35mWf+zzAtakrviX1wPrKC8a3+R+Kr/OlFe5/Bm99F7AftiIuMoYRtyVydM+lVEr63H9Jl3A88931KbGQs9Ts3pFzN8oQFheY5ZmNTIzQ01ImOUJyW8DLyJdZ2pZUeY2ZhSnTkB/UjXmJW9N0Q/+q565m5cgon7xwhLTUtY3Rl2k943Lj34ekA6NTnewIfB+F160EeW5RB3yTjNRX3we8iPiIGy2y+L7rO7EdsWDQP3ZV/WdTQ1qTrzH7cOuFOUkL+v54AirxpR/wH7+/4iNhst6PTzH7EhUUrJK0AlZvXZPCGCWjqahEXHsOm/kt59TI+32IX3smvKw0lJyeTnJysUKatrY22tnamupGRkaSnp2NpaalQbmlpycOHyv8ehYaGKq0fGpr9zxrRw5lHPj4+1K9fH4lEIi9zdHQkISGBp0+ffvTYX375hVq1amFhYYG+vj7btm0jJCQkxzE4ODjQokULqlatyg8//MD27dt5+fJlpjp6enryn+vXr09CQgJPnjzBz8+P169f06pVK/T19eU3FxcX/P0VJ59Xq1ZN/v/ixYsDyOd8+Pj4UK9ePYX6bxPYj3n/nG/P+/acjx49wsrKSiFZ/9ik5reSk5OJi4tTuKXJ0j95XH5wHN2RKh3rc+jHn0l/byi07uDWlKxhx8GhP7G9w1zOLt1Hu8WDFYbdvySNR3ekasf67Bu5hrQshqZr9WyK53H3LO//Ut1xvc3V0+4EPwzi7uU7LBq8kCKGRXDs0FDVoeXIlokZU3U2/LeT3b6/03pwe66duPJFXy7vh6HdqFLLnqmDZjG47Y+sX7SZqcsmUqdRrUx1tXW0aN21Zb71buaH1qM7U6ujI9tG/qT0da+moc7wjZNAAgfn7lBBhNnTcnRnanZswI6RqzO1w/faA1Z8P5213efjc8mDIb9MzHJeqPBlcHZ2xsjISOHm7Oys6rAUiB5OFTl48CBTp05l9erV1K9fHwMDA1atWsWNGzc+ffAH1NXVOXv2LFevXuXff/9lw4YNzJkzhxs3blC2bNlPHp+QkDGccvr0aUqWVOxt+fDbkaampvz/b5NsqTRvG9e+f863583rOZ2dnRV6kAGaGlahmXG1LI545/XLeKRp6RQxV1zMUcTckISI2CyOylD/x+9xHN2RX/s5E/7wibxcQ1uT5tN6cWjkz/he8AAg/OETLO3LUP/H9gS650/vzYftSE9LR/+DduhbGJEQEfPRYx1HtKfR6E7s7reMsPfa8b4ydSpgYVuC38euz6+QM4mLjiM9LR1jc2OFcmNzY15G5N/q31dxr3ge+Izi1tnrGcqp+De/C6MP2mFobkzMJ34XHxMeEsbSXvPQ1tVGx0CP2PCX/G/jFCJCwvIWMBATHUtaWjqmFooLkEzMTYiKUL4YKyoiGlPzD+pbmBD1ZvGWto4Wo2cOZ8aweVw9fx0AP58Ayle2o++oXpmG45u1b4KOrjZnDv+T5/a8lfAy4zVl+MHvwsDCmLhP/C5ajuhI69FdWN9vMc8eZu4cUNNQZ/gvkzAtZc66PosKrHcT4NWbdhh88P42sDAi/hPtaD6iAy1Hd+aXfkt4rqQdKYnJRAaHERkcRtBdX+ZeXEv9Xs05u+l4PrZAgPy70tCsWbOYPHmyQpmy3k0Ac3Nz1NXVCQtT/JwICwtT6Nx5X7FixXJUXxnRw5lDWlpapKe/6ymrVKkS165dU5hD4e7ujoGBAaVKlVJ6zNs6DRo0YMyYMdSoUQM7O7tMvYk5IZFIcHR0xMnJibt376KlpcWxY8fk93t6epKY+O7D7/r16+jr62NlZYW9vT3a2tqEhIRgZ2encLOyssp2DJUqVcqUMF+/fj3XbQKoUKECT548UXih//ffp4dvZ82aRWxsrMKtkVH2ehKlqem88ApU7HmUSCjrWIWnd3yzPK7ByA40GteVfYNW8sIrUOE+NU0N1LU0kEkVP1xk6VIkagXzNkxPTef5/UBsGrxrh0QiwaZBZZ58pB0NR3ag2biu7B20gucftON9tXo15dm9AEJ9ct4rn11pqWn4e/lRzdFBXiaRSKjm6MCjO/k3FUFHT4diZYrz8iOr2vMiPTWNIC9/7B3ffeGRSCRUdqyG351HHzkye5ITk4kNf4meYRGqNq7OnX/zvpo7LTWNR/ceUafhu10UJBIJdRrWwuu2t9Jj7t9+QJ1Girsu1G1cW15fXUMDTS1NZB98oUxPT0dNTcKHOvVpj9u/V4mJ/vgXvZxIT00n5H4AFRq8WwgnkUio0KAKgXeUb7UF0GpkJ9qN687GQcsI8cq8PdrbZLOodTHW91v80fmd+SE9NZ0n9wMo3+Dd9Kl37cj6/d1iZCfajOvOlkHOPFHSDmXU1CRoaIn+qYKQX3M4tbW1MTQ0VLhllXBqaWlRq1Ytzp9/tyWfVCrl/PnzWY5K1q9fX6E+wNmzZ7M1ivmWeAXlkLW1NTdu3CAoKAh9fX3GjBnD2rVrGTduHGPHjuXRo0csWLCAyZMno/YmkfjwGFNTU8qVK4eLiwv//PMPZcuW5ddff+W///7LVo/kh27cuMH58+dp3bo1RYsW5caNG0RERFCp0ruFAykpKQwbNoy5c+cSFBTEggULGDt2LGpqahgYGDB16lQmTZqEVCqlYcOGxMbG4u7ujqGhIYMGDcpWHBMmTGDw4MHUrl0bR0dH9u3bx4MHD7Cxsclxm95q1aoVtra2DBo0iJUrVxIfH8/cuXMBFKYxfEjZ3BUNiXq2H/fajr/osnokz+8F8tzTn3pD26Kpp43H4YxFVJ3XjCI+9CUXVv4OQINRHWg6uQdHJ/xCzNMIilhk9DqkvEoi9XUyKQmJBF3zpuXsPqQmpRD7LJIy9SpRrXsj/l38W46ek5xw33GG7qtH8dwrgKce/jQY1g4tPR1uv2lH99WjiQuL5uybdjQa1ZEWk3pwaMJGYp5GoP9eO1Jev5sfpK2vS5Xv6/HX0n0FFvtbf+44zoTVk/Dz8sXX4zEdh3VGR0+Hc4fOATDx58lEhUbx64q9QMZiF6tyGV+UNLU0MLM0o6x9WRJfJREa/AKAwXOG8t+5m0Q8C8fU0pQ+k/shTZdy+c/82eNRmb92nOTH1eMIvOdHgKcvbYZ2RFtPm8uHLwAwcs14XoZGcWhlxnOqrqlByXIZX1o1tDQwKWZKaXtrkl4lER6cMW+qauPqIJEQGvAMyzLF6T17IC/8n8nPmVcHth1m3tpZ+Hg+wvuuD71G9EBHT4fTB/8CYP66WUSERrLZeTsAv+/4g81/rKPvyJ64n79Oq87NqVStAsunrQbgdcJr7lz1YOy80SQnpfDiaSg161enXY82rHf6ReGxS1mXpPp31Zjcf2a+tOV9F3acYuDq/xHsFUCwhx/Nhn2Ptp421w67AjBo9f+ICYvmz5UHAGg1qjMdJvVk94T1RD8Nx/DN+yL5VRLJr5NR01BnxObJlK5clk3DVqCmriav8yomgfTUgpnOc3HHafqvHsMTL3+CPfxpOux7tPS0ufGmHf1X/4/YsGhOvmlHy1Gd+H5ST/ZOWE/U03AM3mtHyutktHS1aT22K/fP3SY2/CX6JgY0GtgGo2Km3D2dt86D/PD6dSIhT5/Lf372PIyHj/0xMjSgeLGiKoys8Jk8eTKDBg2idu3a1K1bl7Vr1/Lq1SuGDBkCwMCBAylZsqR8WH7ChAk0adKE1atX0759ew4ePMitW7fYtm1bth9TJJw5NHXqVAYNGoS9vT2JiYkEBgZy5swZpk2bhoODA6ampvLE7mPHjBw5krt379KrVy8kEgl9+vRhzJgx/PXXXzmOydDQkMuXL7N27Vri4uIoU6YMq1evpl27dvI6LVq0oFy5cjRu3Jjk5GT69OmjsP3Q4sWLsbCwwNnZmYCAAIyNjalZsyazZ8/Odhy9evXC39+f6dOnk5SURPfu3Rk9ejT//JP74TB1dXWOHz/O8OHDqVOnDjY2NqxatYqOHTuio6OT6/N+ivep6xQxM6Dp5B4ZG797B7N/4ApeRWZsnWNUwkyht7J2/5ZoaGvSc8tEhfNc+vkPLq09CsAf4zbSYnovuq4bg66xPrFPI7m46hC3fyu4jd/vn7pOEVNDWkzqgb6FMS98gtk7aLm8HcYlzRSu5Vv3TTv6bpmkcJ4La//gwto/5D9X7VgfJBLunbhaYLG/deWkG4amRvSd3B8TCxMCvQNwGjBfvgDHvISFwhQMU0tT1v69Qf5z11Hd6TqqO17XvJjba1bGMcXNmbpxGgbGhsRGx+LznzfTu0whLrrgtka6ccodAzNDuk/ug5GFMSHegawauJi4N4s+zEqYK/T8mViasPSvNfKf24/sQvuRXfC5dp9lvecDoGugR88Z/TEtZsar2AT+++sah1ftJz0tfxKccycuYmxmzIhpQzCzMMX3gR+T+k0nOjJjOkOxkpYK7wOvWw+Y/7/FjJwxjFEzh/Mk8BnTh84l4NG7nvK5oxcxZvYIFm6cg6GxIaHPwti6YgdHXRQ35+/Qux3hLyKyXL2eF7dPXUPf1JAOk3q+2fg9iI2DlskX4JiUNFeYB9u4fys0tTX5ccsUhfOcXnuY02sPY1zMFIdWdQCY89cqhTo/916I73XlPcJ5dfdNO75/rx2bBzm/1w7F97dj/1ZoaGsy7IN2/LX2MH+tPYJUKsXStiR1uzdB38SAVzHxhNzzZ90PCwn1/fiahM/h/kNfho57t1/uyg0ZyU7ndi1ZOndKVod90VR1laBevXoRERHB/PnzCQ0NpXr16vz999/yhUEhISHyTjOABg0asH//fubOncvs2bMpV64cx48fp0qVKlk9RCYSWWG57IuQa4MHDyYmJqZA9638nNzd3WnYsCF+fn7Y2mZ/D8tFZfoVYFSfT4qk8L9lvaQFu+fl52Io0VJ1CHnmm1ow0wg+t5paX0cPlwZZj9wUFqtvfVmLVXJL0zz3o3PZZW6Yva24PiUyLuvpIF8K0cMpfPGOHTuGvr4+5cqVw8/PjwkTJuDo6JijZFMQBEEQBNURCWchEBISgr298o2WAby9vSldWvm+eF+D+Ph4ZsyYQUhICObm5rRs2ZLVq1erOixBEARByJMveQuz/CYSzkKgRIkSeHh4fPT+j9mzZ0/+BvSZDRw4kIEDB6o6DEEQBEHIV9/SrEaRcBYCGhoa2NnZqToMQRAEQRCEXBEJpyAIgiAIggqoapW6KoiEUxAEQRAEQQXEkLogCIIgCIJQoL6lRUPi0paCIAiCIAhCgRI9nIIgCIIgCCogE3M4BUEQBEEQhIIkhtQFQRAEQRAEIZ+IHk5BEARBEAQVEKvUBUEQBEEQhAL1Lc3hFEPqgiAIgiAIQoESPZyCIAiCIAgqIIbUBUEQBEEQhAL1LSWcYkhdEARBEARBKFCih1MQBEEQBEEFvp3+TUAmCEK+SEpKki1YsECWlJSk6lBy7Wtog0wm2vEl+RraIJN9He34Gtogk3097fjWSGSyb2gCgSAUoLi4OIyMjIiNjcXQ0FDV4eTK19AGEO34knwNbYCvox1fQxvg62nHt0bM4RQEQRAEQRAKlEg4BUEQBEEQhAIlEk5BEARBEAShQImEUxDyiba2NgsWLEBbW1vVoeTa19AGEO34knwNbYCvox1fQxvg62nHt0YsGhIEQRAEQRAKlOjhFARBEARBEAqUSDgFQRAEQRCEAiUSTkEQBEEQBKFAiYRTEARBEARBKFAi4RQEQRAEQRAKlIaqAxCEr0FKSgrh4eFIpVKF8tKlS6soom9TTEwMR44cwd/fn2nTpmFqasqdO3ewtLSkZMmSqg4vR5KSktDR0VF1GHki3heqFxAQgI2NjarDyJMTJ04oLZdIJOjo6GBnZ0fZsmU/c1RCToltkQQhD3x9fRk6dChXr15VKJfJZEgkEtLT01UUWc6cP3+e8+fPK00Odu3apaKocubevXu0bNkSIyMjgoKCePToETY2NsydO5eQkBBcXFxUHeInSaVSli5dypYtWwgLC+Px48fY2Ngwb948rK2tGTZsmKpDzJav5X3x6tUrli9fnuV7IyAgQEWRZZ+amhqlSpWiSZMmNG3alCZNmmBnZ6fqsHJETU0NiUTCh+nK2zKJRELDhg05fvw4JiYmKopS+BTRwykIeTB48GA0NDQ4deoUxYsXRyKRqDqkHHNycmLRokXUrl270LYBYPLkyQwePJiVK1diYGAgL//+++/p27evCiPLviVLlrB3715WrlzJiBEj5OVVqlRh7dq1hSbh/BreFwDDhw/n0qVLDBgwoNC248mTJ7i6unLp0iX566pEiRI0adKEZs2aMXz4cFWH+Elnz55lzpw5LF26lLp16wJw8+ZN5s2bx9y5czEyMmLkyJFMnTqVnTt3qjhaIUsyQRByTU9PT+bj46PqMPKkWLFiMhcXF1WHkWeGhoYyPz8/mUwmk+nr68v8/f1lMplMFhQUJNPW1lZlaNlma2srO3funEwmU2yDj4+PzNjYWJWh5cjX8L6QyWQyIyMj2ZUrV1QdRr56/PixbNCgQTINDQ2ZmpqaqsPJlsqVK8vc3d0zlV+5ckVmb28vk8lksrNnz8qsrKw+d2hCDogeTkHIA3t7eyIjI1UdRp6kpKTQoEEDVYeRZ9ra2sTFxWUqf/z4MRYWFiqIKOeePXumdLhTKpWSmpqqgohy52t4XwCYmJhgamqq6jDy5PXr11y5cgVXV1dcXV25e/cuFStWZOzYsTRt2lTV4WWLv78/hoaGmcoNDQ3l0xrKlSv3VbzmvmZilbog5FBcXJz8tmLFCqZPn46rqytRUVEK9ylLfr5Ew4cPZ//+/aoOI886derEokWL5ImZRCIhJCSEGTNm0L17dxVHlz329va4ubllKj9y5Ag1atRQQUS58zW8LwAWL17M/Pnzef36tapDyTVjY2MGDBhAUlISM2fO5Pnz59y9e5eff/6Zzp07qzq8bKlVqxbTpk0jIiJCXhYREcH06dOpU6cOkDFv2MrKSlUhCtkgFg0JQg69ncD+luzNpPX3yb7wxRGTJ0+W/18qlbJ3716qVatGtWrV0NTUVKi7Zs2azx1ersTGxtKjRw9u3bpFfHw8JUqUIDQ0lPr163PmzBmKFCmi6hA/6c8//2TQoEHMmjWLRYsW4eTkxKNHj3BxceHUqVO0atVK1SFmi5paRl9GYXtffKhGjRr4+/sjk8mwtrbO9N64c+eOiiLLvi5dunDlyhW0tLRo2rSp/Fa+fHlVh5Ztjx49onPnzgQGBsqTyidPnmBjY8Off/5J+fLlOX78OPHx8QwYMEDF0QpZEQmnIOTQpUuXsl23SZMmBRhJ7jVr1izbdS9evFiAkeQ/d3d3PD09SUhIoGbNmrRs2VLVIeWIm5sbixYtUmjD/Pnzad26tapDy7ZPvUe+1PfFh5ycnD56/4IFCz5TJHl37949Ll26xKVLl3Bzc0NDQ4OmTZuyb98+VYeWLVKplH///ZfHjx8DUKFCBVq1aiX/ciN8+UTCKQh5EBISgpWVldKenCdPnoj9Bj+T1NRUdHV18fDwoEqVKqoOJ1fS0tJYtmwZQ4cOpVSpUqoOR/jKyGQy7t69y8WLF7l48SL//PMPMpmMtLQ0VYcmfCNEwikIeaCurs6LFy8oWrSoQnlUVBRFixYtFEOHQ4cOZd26dQpbCUHGHoTjxo0rNPtw2tjYcOzYMRwcHFQdSq7p6+tz//59rK2tVR1KnsXExLBz5058fHwAqFy5MkOHDsXIyEjFkeXc7du3FdpRmObTrlmzBldXV65cuUJ8fDwODg40btyYpk2b0qhRo0Kzb+XXsFfwt04knIKQB2pqaoSFhWVaBR0cHIy9vT2vXr1SUWTZl1XSHBkZSbFixQpND8jOnTs5evQov/76a6FdWdy5c2e6devGoEGDVB1Knty6dYs2bdqgq6sr3zfxv//+IzExkX///ZeaNWuqOMLsCQ8Pp3fv3ri6umJsbAxkJNLNmjXj4MGDhWL3gzp16sg3fW/UqFGhTPg/tVfwsWPHVBSZkBMi4RSEXHi76GbdunWMGDECPT09+X3p6encuHEDdXV13N3dVRXiJ8XFxSGTyTAxMcHX11fhj2d6ejonT56Ur2otDGrUqIGfnx+pqamUKVMm0yKhwrDAY8uWLTg5OdGvXz9q1aqVqQ2dOnVSUWQ506hRI+zs7Ni+fTsaGhm776WlpTF8+HACAgK4fPmyiiPMnl69ehEQEICLiwuVKlUCwNvbm0GDBmFnZ8eBAwdUHOG3oXjx4qxcuVIsCCrkRMIpCLnwdtHNpUuXqF+/PlpaWvL7tLS0sLa2ZurUqZQrV05VIX7Sh6vtPySRSHBycmLOnDmfMarc+xoWeHxsAURhWt2tq6sr3+/xfd7e3tSuXbvQbDNkZGTEuXPn5FvvvHXz5k1at25NTEyMagLLITc3N7Zu3Yq/vz9HjhyhZMmS/Prrr5QtW5aGDRuqOrxPMjMz4+bNm9ja2qo6FCEPxMbvgpALb1duDxkyhHXr1indlPhLd/HiRWQyGc2bN+ePP/5QGIbW0tKiTJkylChRQoUR5kxhSCg/5cO5aYWVoaEhISEhmRLOJ0+eZJor/CWTSqWZtkIC0NTULDS/qz/++IMBAwbQr18/7t69S3JyMpCxjdiyZcs4c+aMiiP8tLd7Bc+bN0/VoQh5IHo4BeEbFxwcjJWV1VezvUhhXuDxtRg/fjzHjh3jp59+kl/Fyt3dnWnTptG9e3fWrl2r2gCzqXPnzsTExHDgwAH5l69nz57Rr18/TExMCsXcwRo1ajBp0iQGDhyIgYEBnp6e2NjYcPfuXdq1a0doaKiqQ/ykCRMm4OLiUuj3Cv7WiR5OQciDV69esXz58ixXT7697NqXrEyZMsTExHDz5k2lbRg4cKCKIsuZr2GBB2RM0/jpp5/kSbO9vT3Tpk2jUaNGKo4s+3766SckEgkDBw6ULzrT1NRk9OjRLF++XMXRZd/GjRvp1KkT1tbWChuOV6lShd9++03F0WXPo0ePaNy4caZyIyOjQjMl4N69e1SvXh2A+/fvK9z3sWlBwpdF9HAKQh706dOHS5cuMWDAAKWrJydMmKCiyLLv5MmT9OvXj4SEBAwNDRXaIJFIiI6OVmF02fc1LPD47bffGDJkCN26dcPR0RHI6Bk8duwYe/bsoW/fviqOMGdev36Nv78/ALa2tgqL6woLmUzGuXPnePjwIQCVKlUqVBcTsLGxYdu2bbRs2VKhh9PFxYXly5fj7e2t6hCFb4RIOAUhD4yNjTl9+rQ8OSiMypcvz/fff8+yZcsKZULw1tewwKNSpUr8+OOPTJo0SaF8zZo1bN++Xd7rKQjZ5ezszG+//cauXbto1aoVZ86cITg4mEmTJjFv3jzGjRun6hCFb4QYUheEPDAxMSm0ez6+9ezZM8aPH1+ok034OhZ4BAQE0LFjx0zlnTp1Yvbs2SqIKPu6devGnj17MDQ0pFu3bh+te/To0c8UVc6tX7+eH3/8ER0dHdavX//RuuPHj/9MUeXezJkzkUqltGjRgtevX9O4cWO0tbWZOnXqF51sfi2vJ+EdkXAKQh4sXryY+fPns3fv3kKbsLVp04Zbt25hY2Oj6lDypHnz5kyYMCHTAo9JkybRokULFUeXPVZWVpw/fx47OzuF8nPnzsnnEH6pjIyM5NMxPpyaUZj8/PPP9OvXDx0dHX7++ecs60kkkkKRcEokEubMmcO0adPw8/MjISEBe3t79PX1VR3aR73/eiqMm9ULmYkhdUHIgxo1auDv749MJsPa2jpTD1th2Gx8586dLFq0iCFDhlC1atVMbSgsm40/efKETp068eDBg0wLPE6cOFEork++efNmJk6cyNChQxVWd+/Zs4d169YxcuRIFUcoCIKQOyLhFIQ8EJuNf1kK+wIPyLhM3+rVq+XzNStVqsS0adPo3LmziiPLvubNm3P06FH5bgFvxcXF0aVLFy5cuKCawHJo0aJFTJ06NdPoRWJiIqtWrWL+/PkqiuzjxHC08CUSCacgCIWWqakpjx8/xtzcnKFDh7Ju3bpCtbE4KM4ZDAkJwcrKqtAOR7+lpqZGaGgoRYsWVSgPDw+nZMmSpKamqiiynFFXV+fFixeZ2hEVFUXRokW/2C9jQ4YMYf369RgYGDBkyJCP1t29e/dniipnatSoke33QWEYSRJEwikI+UJsNq4a+vr63Lt3DxsbG9TV1QkNDS00+22+paGhwfPnzylatGiWCU5hce/ePQCqV6/OhQsXFBbUpaen8/fff7N161aCgoJUFGHOqKmpERYWluk1deHCBXr16kVERISKIvv6vT96lJSUxKZNm7C3t6d+/foAXL9+nQcPHjBmzBicnZ1VFaaQA2LRkCDkgdhsXLXq169Ply5dqFWrFjKZjPHjx6Orq6u07q5duz5zdNlTokQJ/vjjD77//ntkMhlPnz4lKSlJad3SpUt/5uhypnr16kgkEiQSCc2bN890v66uLhs2bFBBZDljYmIib0f58uUVetrS09NJSEhg1KhRKoww+5YsWUK/fv0oW7asqkPJkfenIw0fPpzx48ezePHiTHWePHnyuUMTckn0cApCHojNxlUrLCyMn3/+GX9/f44ePUqbNm3Q1tZWWvdLvQzhtm3bGDdunPyKPMrIZLJCMZ82ODgYmUyGjY0NN2/eVPjCpaWlJe/F/dLt3bsXmUzG0KFDWbt2rcIqaS0tLaytreU9bV86BwcH7t+/T7169ejfvz89e/bE3Nxc1WHliJGREbdu3aJcuXIK5b6+vtSuXZvY2FgVRSbkhEg4BSEPxGbjX46yZcty69YtzMzMVB1KjsXHxxMcHEy1atU4d+5clm1wcHD4zJF92y5dukSDBg2U7u9amDx48IB9+/Zx8OBBnj59SqtWrejXrx9dunQpFNu5FStWjOXLlzN48GCF8j179jBjxgzCwsJUE5iQIyLhFIQ8MDAwwM3NTX6d37fu3r1LkyZNiIuLU01gOaCtrc2DBw8y7f3o5+dHlSpVshze/ZIlJSWho6Oj6jBybO/evfTu3TvLXtrCxtvbm5CQEFJSUhTKC8tWW+9LSkrK1A5DQ0MVRZN77u7u7N+/n8OHD5OUlFQoPqOWL1+Ok5MTI0aMoG7dugDcuHGDXbt2MW/ePGbOnKniCIXsEHM4BSEPxGbjXw6pVMrSpUvZsmULYWFhPH78GBsbG+bNm4e1tTXDhg1TdYifNGjQIGJiYvj111/x9/dn2rRpmJqacufOHSwtLSlZsqSqQ8yWgIAAunbtipeXFxKJhLf9Gm/nQn7pUwPeev36NdOnT+fQoUNERUVlur+wtON9RYoUQVdXFy0tLeLj41UdTrbMnDkTGxsb1q1bx2+//QZkjMzs3r2bnj17qjg6IdtkgiDkWkhIiKx69eoyTU1NmY2NjczGxkamqakpq1GjhuzJkyeqDi9bNm3aJNPS0pKNGjVK5uLiInNxcZGNHDlSpq2tLduyZYuqw8s2JycnmY2Njey3336T6erqyvz9/WUymUx28OBB2Xfffafi6LLH09NTZmFhIbOzs5NpaGjI2zBnzhzZgAEDVBxd9nXo0EHWuXNnWUREhExfX1/m7e0tc3Nzk9WtW1d2+fJlVYeXbWPGjJFVqlRJduTIEZmurq5s165dssWLF8tKlSol++2331QdXrYFBATIlixZIrO3t5epq6vLmjdvLtuxY4csJiZG1aEJ3xCRcApCHkmlUtm///4rW79+vWz9+vWys2fPqjqkHDt69KjM0dFRZmpqKjM1NZU5OjrKjh8/ruqwcsTW1lZ27tw5mUwmk+nr68uTNR8fH5mxsbEqQ8u25s2by6ZNmyaTyRTb4O7uLitTpowKI8sZMzMzmaenp0wmk8kMDQ1lDx8+lMlkMtn58+dl1atXV2VoOWJlZSW7ePGiTCaTyQwMDGS+vr4ymUwmc3FxkbVr106FkWVfvXr1ZGpqarLq1avLVq1aJXv69KmqQ8q15ORk2ZMnT2TBwcEKN6FwEEPqgpBHEomEVq1a0apVK1WHkmtdu3ala9euqg4jT549e5ZpWgBkDLUXlo3Gb926xbZt2zKVlyxZktDQUBVElDvp6enyDfjNzc15/vw5FSpUoEyZMjx69EjF0WVfdHQ0NjY2QMZ8zejoaAAaNmzI6NGjVRlatrVo0YJdu3Zhb2+v6lByzdfXl6FDh3L16lWFclkh2b1ByCASTkHIo//++4+LFy8SHh6OVCpVuG/NmjUqiip3EhISMrWhsCyMsLe3x83NjTJlyiiUHzlypNBsxK+tra10Ecfjx48LzZ6uAFWqVMHT05OyZctSr149Vq5ciZaWFtu2bZMncIWBjY0NgYGBlC5dmooVK3Lo0CHq1q3LyZMnM12280u1dOnSbNUzNDTEw8Pji/z9DB48GA0NDU6dOkXx4sUL/ZW4vlUi4RSEPFi2bBlz586lQoUKWFpaKnwQFpYPxcDAQMaOHYurq6vCivTC1nswf/58Bg0axLNnz5BKpRw9epRHjx7h4uLCqVOnVB1etnTq1IlFixZx6NAhIOM1FBISwowZM+jevbuKo8u+uXPn8urVKyDjeuQdOnSgUaNGmJmZ8fvvv6s4uuwbMmQInp6eNGnShJkzZ9KxY0c2btxIampqofsy+SmyL3jDGg8PD27fvk3FihVVHYqQB2JbJEHIA0tLS1asWJFpf7jCxNHREZlMxoQJEzIlzQBNmjRRUWQ55+bmxqJFi/D09CQhIYGaNWsyf/58WrdurerQsiU2NpYePXpw69Yt4uPjKVGiBKGhodSvX58zZ85QpEgRVYeYa9HR0fIr+BRWwcHB3L59Gzs7O6pVq6bqcPKVgYEBnp6eX2QPZ506dfj5559p2LChqkMR8kAknIKQB8WLF+fy5cuZroBRmOjr63P79m0qVKig6lCEN65cucK9e/fkSXPLli1VHVKOxMbGkp6ernAtdchIOjU0NArNNI0nT54Uqq3B8uJLTjgvXLjA3LlzWbZsGVWrVs20EX9heT1960TCKQh5sHLlSp4/f87atWtVHUquNWvWjDlz5hS6pCYrt27dUrgmfK1atVQc0benXbt2dOzYkTFjxiiUb9myhRMnTnDmzBkVRZYz6urqNGzYkP79+9OjRw9MTExUHVKB+ZITTjU1NSDzNKXCNu3nWycSTkHIA6lUSvv27Xn8+DH29vaZvnkfPXpURZFln7+/P6NGjaJ///5UqVIlUxsKy9Dh06dP6dOnD+7u7vIFHTExMTRo0ICDBw9SqlQp1QaYTefPn+fnn3+WJ82VKlVi4sSJheoLgampKe7u7lSqVEmh/OHDhzg6OirdRP1LdPfuXfbv38/BKD0rdgAALdRJREFUgweJiIigbdu29O/fn44dO341V4N660teNHTp0qWP3l+Ypv18y8SiIUHIg/Hjx3Px4kWaNWuGmZlZoZyfFhERgb+/P0OGDJGXvb06TGHqPRg+fDipqan4+PjIpwc8evSIIUOGMHz4cP7++28VR/hpmzZtYsKECfTo0YMJEyYAcP36db7//nt+/vln/ve//6k4wuxJTk4mLS0tU3lqaiqJiYkqiCh3atSoQY0aNVi5ciWurq7s37+fH3/8EalUSrdu3di1a5eqQ8w3X3Lfk0govxIq2PtTEL4a+vr6slOnTqk6jDypVKmSrFu3brLr16/LAgMDZUFBQQq3wkJHR0d2586dTOW3bt2S6erqqiCinCtZsqRsw4YNmco3btwoK1GihAoiyp2mTZvKxo4dm6l8zJgxsoYNG6ogovxz+/ZtWfXq1WVqamqqDiVbnJycZK9evcpU/vr1a5mTk5P8Zzc3N1lSUtLnDC1HLl++LOvXr5+sfv368s3rXVxcZG5ubiqOTMguNVUnvIJQmJmammJra6vqMPIkODiYFStWUK9ePaytrSlTpozCrbCwsrJSusF7enq6/Dr3X7qYmBjatm2bqbx169bExsaqIKLcWbJkCTt27KBx48Y4OTnh5ORE48aN2bVrF8uWLVN1eDn29OlTVq5cSfXq1albty76+vr88ssvqg4rW5ycnEhISMhU/vr1a5ycnOQ/N2zY8IudJvDHH3/Qpk0bdHV1uXPnDsnJyUDG4rTC+Hr6VomEUxDyYOHChSxYsIDXr1+rOpRca968OZ6enqoOI89WrVrFuHHjuHXrlrzs1q1bTJgwgZ9++kmFkWVfp06dOHbsWKbyP//8kw4dOqggotxxdHTk2rVrWFlZcejQIU6ePImdnR337t2jUaNGqg4v27Zu3UqTJk2wtrbGxcWFXr164e/vj5ubG6NGjVJ1eNkiezM15kOenp6ZdhH4Ui1ZsoQtW7awfft2hTnmjo6O3LlzR4WRCTkhFg0JQh7UqFEDf39/ZDIZ1tbWmRbcFIYPw23btrFkyRKGDh2qdMuRTp06qSiyT/twX8dXr16RlpaGhkbG9PS3/y9SpIj8soRfmvXr18v/HxcXx08//YSjoyP169cHMuZwuru7M2XKFObOnauqML9JVlZW9OnTh379+uHg4KDqcHLk7XsjNjYWQ0NDhfdJeno6CQkJjBo1qlD01Orp6eHt7Y21tbXCavqAgADs7e0VLlghfLlEwikIefD+kJQyCxYs+EyR5N7bLUeU+dIXDe3duzfbdQcNGlSAkeRe2bJls1VPIpEQEBBQwNHkXlxcnHw/RGWX53xfYdk3MavewcJg7969yGQyhg4dytq1azEyMpLfp6WlhbW1tfxLzZfOxsaGbdu20bJlS4WE08XFheXLl+Pt7a3qEIVsEAmnIHwGBw4coFOnToX6SjFfi+XLlzNq1KhCcy3swkJdXZ0XL15QtGhR1NTUlCZqskKw88G9e/eoUqUKampq3Lt376N1C8OWYZcuXaJBgwaZRi4KE2dnZ3777Td27dpFq1atOHPmDMHBwUyaNIl58+Yxbtw4VYcoZINIOAXhM/iS97jLrqpVq3LmzJlCf+WVr+F38SW24dKlSzg6OqKhoVGo901UU1MjNDRUIXF+/89kYdwyTCqV4ufnR3h4OFKpVOG+xo0bqyiq7JPJZCxbtgxnZ2f5fHltbW2mTp3K4sWLVRydkF1iH05B+Ay+hu91QUFBSleBFzZfw+/iS2zD+0nkl5xQfkpgYCAWFhby/xd2169fp2/fvgQHB2d63RSWpFkikTBnzhymTZuGn58fCQkJ2Nvbo6+vr+rQhBwQCacgCIKQ72JiYrh586bSXrWBAweqKKpPe38rsODgYBo0aCBfhPZWWloaV69eLRTbho0aNYratWtz+vRpihcvXmjnpELG3FMDAwMMDAxEslkIiYRTEARByFcnT56kX79+JCQkZFohLZFIvuiE833NmjWTz0t9X2xsLM2aNSsUvYO+vr4cOXIEOzs7VYeSa2lpaTg5ObF+/Xr5nqL6+vqMGzeOBQsWFOr5qd8SkXAKgiAI+WrKlCkMHTqUZcuWoaenp+pwci2rVepRUVGFZgFgvXr18PPzK9QJ57hx4zh69CgrV66Ur6y/du0aCxcuJCoqis2bN6s4QiE7RMIpCIJQyHzpw6LPnj1j/PjxhTbZ7NatG5DxPA8ePFjhCjzp6encu3ePBg0aqCq8HBk3bhxTpkwhNDRU6T67hWGl/f79+zl48CDt2rWTl1WrVk2+T6pIOAsHkXAKwmdQpkwZMezzhWjUqBG6urqqDiNPvsRFQ+9r06YNt27d+qJW0efE2z0rZTIZBgYGCq8XLS0tvvvuO0aMGKGq8HKke/fuAAwdOlReVthW2mtra2NtbZ2pvGzZsmhpaX3+gIRcEQmnIOSjsLAwkpOTKV26tEL5/fv3VRRR/tm6dSuWlpaqDuOjsrP9y5kzZ1QRWrbcv3+fKlWqKL3v+PHjdOnSBYC//vqLkiVLfsbIcqZ9+/ZMmzYNb2/vQnf1KoDdu3cDYG1tzbRp0wptTy18HSvtx44dy+LFi9m9e7e8tzk5OZmlS5cyduxYFUcnZJfYh1MQciE+Pp7Ro0fj5uZG06ZN2b59O5MmTWLz5s1IJBIaNmzIyZMnv/grqvj4+HD9+nXq169PxYoVefjwIevWrSM5OZn+/fvTvHlzVYeYbV/D9i8lS5bkypUrma4+9McffzBw4EBevXqloshypjBfvep9gYGBpKWlUa5cOYVyX19fNDU1lfa6fWmcnZ2xtLRU6OEE2LVrFxEREcyYMUNFkWVf165dOX/+PNra2vJLjHp6epKSkkKLFi0U6h49elQVIQrZkPWngiAIWZo9eza3b99m6tSphISE0LNnTy5fvoybmxsXL14kMjKSFStWqDrMj/r777+pXr06U6dOpUaNGvz99980btwYPz8/goODad26NRcuXFB1mNn2dvuX+/fvEx0dzcuXL+W3L/U66h8aPnw4LVu2JDQ0VF72+++/M3DgQPbs2aO6wHJIKpVmeSssySbA4MGDuXr1aqbyGzduMHjw4M8fUC5s3bqVihUrZiqvXLkyW7ZsUUFEOWdsbEz37t3p0KEDVlZWWFlZ0aFDB7p164aRkZHCTfiCyQRByDErKyvZhQsXZDKZTPbs2TOZRCKRnTx5Un7/qVOnZBUqVFBVeNlSv3592Zw5c2QymUx24MABmYmJiWz27Nny+2fOnClr1aqVqsLLMT09PZmvr6+qw8izsWPHyipXriyLioqS7du3T6arqys7cuSIqsP6JhkYGCh9Tfn6+sqMjIw+f0C5oK2tLQsICMhU7u/vL9PW1lZBRMK3SszhFIRcCA8Pl28zUqJECXR1dSlfvrz8/ipVqvDkyRNVhZctDx48wMXFBYCePXsyYMAAevToIb+/X79+8rlshcHXsP0LwIYNG+jXrx/fffcdz54948CBA3Tu3FnVYeXIokWLPnr//PnzP1MkeSORSIiPj89UHhsbW2h6aq2srHB3d880TcPd3Z0SJUqoKKqcSUxMRCaTyefSBgcHc+zYMezt7WndurWKoxOySyScgpALZmZmREREyK8r3rlzZ4yNjeX3JyQkKGyl8qV6u72OmpoaOjo6CkNSBgYGxMbGqiq0bLl37578/4V1+5cTJ05kKuvWrRtubm706dMHiUQir/OlL7Z569ixYwo/p6amEhgYiIaGBra2toUm4WzcuDHOzs4cOHAAdXV1IGNbJGdnZxo2bKji6LJnxIgRTJw4kdTUVPmc7PPnzzN9+nSmTJmi4uiyp3PnznTr1o1Ro0YRExND3bp10dLSIjIykjVr1jB69GhVhyhkh6q7WAWhMGrbtq1sy5YtWd6/e/duWYMGDT5jRDlXrVo12V9//SX/2cvLS5aamir/+fLly7KyZcuqIrRsk0gkMjU1NZlEIlF6e3ufmpqaqkPNUlaxK2tLYRYbGyvr2rWrzMXFRdWhZNuDBw9kZmZmMltbW9ngwYNlgwcPltna2sosLCxkXl5eqg4vW6RSqWz69OkyHR0dmZqamkxNTU2mp6cnc3JyUnVo2WZmZia7f/++TCaTybZv3y6rVq2aLD09XXbo0CFZxYoVVRydkF1ilbog5EJ0dDRqamoKvZrv++uvv9DV1aVp06afNa6c2PL/9u49Kuo6/x/4c7BFQB1FA0SWmwkiyCXDC1hasCXlkTYvCF7YJEkXVjFB0UxNNEA7WSIktklezpK5mlt21GMiSlxbFRRtUlkVlABZQA2RcGF+f/Bzvo6DOeMo7/kMz8c5nAPvz3TOc1Lhxfvyeqenw97eHuPHj+/w+bvvvotr167h888/7+Rk2isvL9f6tVK499rYlZaWYsKECbh8+bLoKFr75ZdfkJqailOnTsHc3BxeXl7429/+hr59+4qOppPGxkYoFAqYm5vDxcVFEiswd1lYWODnn3+Gg4MDQkJC4OHhgZUrV+LKlSsYPHgwmpqaREckLbDgJOoEUVFRSEhIwNNPPy06yiO7evUqBgwY8Lstb4h+T25uLiZMmICGhgbRUUhCvLy8MHv2bLzxxhsYOnQoDh48CD8/P5w4cQLjx49X6+pAhosFJ1EnkMvlKCkpkezNK4Dhvwdj6DcItO+vy8rK6rB5fUZGhqBUuklJSVH7WqlUoqqqCjt27MDYsWORmZkpKNmjaWpqQkVFBVpaWtTGDXVfsLHZvXs3pk2bhtbWVgQGBuLQoUMA2v/N5+Tk4MCBA4ITkjZYcBJ1gl69euHUqVMGW6xpw9Dfg5OTEzIzMzXuuC4qKkJoaKgkblxZtWoVEhIS4OvrC1tbW4070+8/jGOo7j8RbWJiAisrKwQEBGDp0qXo1auXoGS6qa2txaxZsx5Y0EjlpLoxqK6uRlVVFby9vVWrLD/++CPkcrmqzyhXYQwbT6kTkVGorq6Gra2txriVlRWqqqoEJNJdeno6tm7dipkzZ4qOohcpFPfaWLBgAa5fv46ioiK8+OKL2Lt3L2pqarBmzRp89NFHouN1Kf3790f//v3VxkaMGKH2tbu7u0GvwnR1LDiJyCgYQ7/BlpYWjRlaEufIkSP45ptv4OvrCxMTEzg6OuLll1+GXC5HUlLSAw/ckRhcsDVsLDiJyCgYQ7/B2bNnIzMzE8uXLxcdRS/Nzc3YuHEjsrOzO9yLevLkSUHJdHPr1i1YW1sDACwtLVFbWwtXV1d4enpK5j0QGQoWnESklfv3ExqaRYsWoa6uDlFRUarDHWZmZoiPj8fSpUsFp9NOc3MzPvvsMxw+fBheXl4azevXr18vKJlu3nrrLRw6dAiTJ0/GiBEjDP7vzoMMHjwY586dg5OTE7y9vbF582Y4OTkhPT29w+0bRPRgLDiJ9FBRUQF7e3uNH6hKpRJXrlyBg4MDAGDGjBmQy+UiIj42hrxc1drairy8PCxZsgTLly+XbL/B06dPw8fHBwBw5swZtWdSKtq+++477N+/H6NHjxYdRS8xMTGq/b8rV65EUFAQ/vGPf8DU1BRbt24VG45IYnhKnUgP3bp1Q1VVlWrZ7a66ujpYW1tL4hRrREQENmzYoHFy+NatW5g3b56qFc+VK1cwYMAA1RV/hsbMzAwKhUJjDyd1Pnd3d+zcudPo2gY1NTWpGpBLuaeusTL01m1dHXsHEOlBqVR2OPPU2NgIMzMzAYl0t23bNty+fVtj/Pbt29i+fbvqa3t7e4MtNgFg6NChuHjxougYBOCjjz5CfHy8TjdBSYGFhQWGDRumUWzK5XL+3TMAnD8zbFxSJ3oECxcuBNC+zLl8+XJYWFionrW2tqKoqEi1NGqobt68CaVSCaVSiV9//VWtQG5tbcX+/fs1Zm4N2Zo1axAXF4fVq1fjueeeQ48ePdSeS2VLw/Hjx7Fr164OG41//fXXglLpxtfXF83NzRg4cCAsLCw09qLW19cLSvZksNAxDD/99JNkOlJ0RSw4iR5BcXExgPYfNKWlpTA1NVU9MzU1hbe3N+Li4kTF00qfPn0gk8kgk8ng6uqq8Vwmk2HVqlUCkj2a1157DQAQHBysNut8dxZaCtsbdu7cifDwcIwbNw6HDh3CK6+8gvPnz6OmpgZvvPGG6HhaCwsLQ2VlJRITE2FjYyOp/adkGCZOnKj1a+/+ImZvb/+k4tBjwIKT6BFkZ2cDAGbNmoUNGzZIZvbsXtnZ2VAqlQgICMCePXvQt29f1TNTU1M4OjpKarbg7p+JlCUmJuLjjz9GdHQ0evXqhQ0bNsDZ2Rlz5syR1Kno/Px8FBQUwNvbW3QUkqjevXuLjkCPGQ8NET1GN2/exJEjR+Dm5qa6bs3QlZeXw8HBgbNQBqBHjx44e/YsnJyc0K9fPxw9ehSenp5QKBQICAiQzI1Jw4YNw6effopRo0aJjtIpDP3aVyJDwENDRHoICQlBamoqgPZDNr6+vggJCYGnpyf27NkjOJ12FAoF8vLyVF+npaXBx8cH06ZNQ0NDg8Bkuvvhhx8wY8YM+Pv7o7KyEgCwY8cO5ObmCk6mHUtLS/z6668AADs7O1VrpOvXr6OpqUlkNJ0kJycjNjYWR48eRV1dHW7evKn2YWz4yxrRw7HgJNJDTk4OXnjhBQDA3r17oVQqcf36daSkpGDNmjWC02ln0aJFqiKgtLQUCxcuxGuvvYZLly6pDkdJwZ49ezBu3DiYm5vj5MmT+O233wAAN27cQGJiouB02hkzZgy+//57AMCUKVMQExODyMhIhIWFITAwUHA67QUFBaGgoACBgYGwtraGpaUlLC0t0adPH1haWoqO99hxofDJ2717N0JCQjBq1CgMGzZM7YOkgQUnkR5u3Lih2vt48OBBTJo0CRYWFhg/fjwuXLggOJ12Ll26BHd3dwDtRduECROQmJiItLQ0HDhwQHA67a1Zswbp6en4+9//rnYqevTo0ZK5hjA1NRWhoaEAgGXLlmHhwoWoqanBpEmTsGXLFsHptJednY3s7GwcOXJE7ePumFQkJCR0OLN8+/ZtJCQkqL4+cOAA7OzsOjNal5KSkoJZs2bBxsYGxcXFGDFiBPr164eLFy/i1VdfFR2PtMQ9nER6cHV1xZo1azB+/Hg4Oztj586dCAgIwKlTpxAYGIj//ve/oiM+VN++fZGbmwt3d3c8//zzCA8Px9tvv43Lly/D3d1dMku5FhYW+Omnn+Dk5KS2p+7ixYtwd3dHc3Oz6IgkMcZwsYMxcHNzw8qVKxEWFqb2b3vFihWor69XbWsiw8ZT6kR6WLBgAaZPn46ePXvC0dERL774IoD2pXZPT0+x4bT0/PPPY+HChRg9ejR+/PFHfPXVVwCA8+fP449//KPgdNrr378/ysrK4OTkpDaem5srqcMcra2t2Lt3LxQKBYD2W3tef/11PPWUtL5dNzc34/Tp07h27Rra2trUngUHBwtKpZsHXexw6tQpta4O9GRVVFTA398fAGBubq7a5zxz5kyMGjWKBadESOs7GJGBiYqKwsiRI1FRUYGXX34ZJibtu1QGDhwomT2cqampiIqKwu7du7Fp0ybV0uCBAwcQFBQkOJ32IiMjERMTg4yMDMhkMvzyyy8oKChAXFwcli9fLjqeVs6ePYvg4GBUV1dj8ODBAIC1a9fCysoK+/btw9ChQwUn1M7BgwcRHh7e4Qy/FHqiWlpaqvWovbfobG1tRWNjI+bOnSswYdfSv39/1NfXw9HREQ4ODigsLIS3tzcuXbrE/bMSwiV1IjIKSqUSiYmJSEpKUm0D6N69u+r2ISnw8/ODlZUVtm3bpjpc09DQgDfffBO1tbXIz88XnFA7Li4ueOWVV7BixQrY2NiIjqOzbdu2QalUIiIiAp988olaT0hTU1M4OTnBz89PYMKuZfbs2bC3t8fKlSuRlpaGRYsWYfTo0Th+/DgmTpwoqf3NXRkLTiI9Xb16Fd9++22HVxGuX79eUKpH09zcrPEepNbUvqWlBWVlZWhsbIS7uzt69uwpOpLWzM3Ncfz4cXh4eKiNnzlzBsOHD+/wzntDJJfLUVxcjGeeeUZ0FL0cO3YM/v7+GldzUudqa2tDW1ubalvJzp07kZ+fDxcXF8yZM0ftpjcyXFxSJ9JDVlYWgoODMXDgQPz8888YOnQoLl++DKVSKZl2Hbdu3UJ8fDx27dqFuro6jeeGvvx5P1NTU9Wpe6lxdXVFTU2NRsF57do1DBo0SFAq3U2ePBlHjx6VfME5duxYtLW14fz58x3uRR0zZoygZF3L1atX1a6tDA0NRWhoKJRKJa5cuQIHBweB6UhbnOEk0sOIESPw6quvYtWqVarTk9bW1pg+fTqCgoLw17/+VXTEh4qOjkZ2djZWr16NmTNnIi0tDZWVldi8eTOSk5Mxffp00RG10tzcjI0bNyI7O7vD4sBQWyPd2wg9NzcXixcvxvvvv6+6paewsBAJCQlITk5W3Rdv6JqamjBlyhRYWVnB09NTY4Zw/vz5gpLpprCwENOmTUN5ebnGXkEp7EU1FuwWYBxYcBLpoVevXigpKcEzzzwDS0tL5ObmwsPDA6dOncLrr7+Oy5cvi474UA4ODti+fTtefPFFyOVynDx5EoMGDcKOHTvw5ZdfYv/+/aIjamX69Ok4dOgQJk+eDBsbG43TxStXrhSU7PeZmJioZb37Lfnu2L1fS+UH65YtWzB37lyYmZmhX79+au9PJpPh4sWLAtNpz8fHB66urli1ahVsbW01/k7xvu/OYWJigpqaGlhZWamNl5eXw93dHbdu3RKUjHTBJXUiPfTo0UO159HW1hb/+c9/VMuhUujBCQD19fWqtkFyuRz19fUA2tslSWGG9q7vvvsO+/fvx+jRo0VH0Ul2drboCI/dsmXLsGrVKixZskTVuUGKLly4gN27d0tqO4MxuXvTmUwmw/Lly2FhYaF61traiqKiIvj4+AhKR7piwUmkh1GjRiE3NxdDhgzBa6+9htjYWJSWluLrr79WLYkauoEDB+LSpUtwcHCAm5sbdu3ahREjRmDfvn3o06eP6Hhas7OzQ69evUTH0NnYsWN1/m+ioqKQkJCAp59++gkk0l9LSwumTp0q6WITAEaOHImysjIWnIIUFxcDaJ/lLy0tVTscZGpqCm9vb8TFxYmKRzrikjqRHi5evIjGxkZ4eXnh1q1biI2NVZ2eXL9+PRwdHUVHfKiPP/4Y3bp1w/z583H48GFMmDABSqUSd+7cwfr16xETEyM6olYOHDiAlJQUpKenS+L/uz7kcjlKSkoMtqH9O++8AysrK7z77ruio+hl7969eO+997Bo0aIO96J6eXkJSta1zJo1Cxs2bJBcxwxSx4KTiNSUl5fjxIkTGDRokKR+oNbW1iIkJAQ5OTmwsLDQKA7ubhUwBvde72eI5s+fj+3bt8Pb2xteXl4afxZSaRfW0QytTCZT3UAklT21xuTq1asAIKlb0Kgdl9SJSI2jo6MkZwjDwsJQWVmJxMTEDg8NUecpLS3Fs88+C6C9h+i9pPTncunSJdERCO19ONesWYOPPvoIjY2NANp/6YqNjcWyZcskv3Wjq2DBSaSju9feacNQZ9VSUlK0fq1UWtjk5+ejoKAA3t7eoqN0ecZyECozMxM2NjaIiIhQG8/IyEBtbS3i4+MFJetali1bhi1btiA5OVl1KDA3Nxfvv/8+mpub8cEHHwhOSNrgkjqRjrZt26b1a//yl788wSSPztnZWavXSamFzbBhw/Dpp59K5rCWPgx9Sf1eUl4CdXJyQmZmJvz9/dXGi4qKEBoayhnQTjJgwACkp6cjODhYbfybb75BVFQUKisrBSUjXXCGk0hHj1JEJicnY+7cuQZz6tsYf1AmJycjNjYWH3zwQYcHPHjgoPMYyxJodXU1bG1tNcatrKxQVVUlIFHXVF9fDzc3N41xNzc3g11FIk3S+FdPJHGJiYmS/8Yol8sNerYzKCgIBQUFCAwMhLW1NSwtLWFpaYk+ffrA0tJSdLzHasaMGQZdQC9btgypqalITk5GcXExiouLkZiYiI0bN2L58uWi42nN3t4eeXl5GuN5eXkYMGCAgERdk7e3N1JTUzXGU1NTuYVGQjjDSdQJjGHniqG/B2PZN9jQ0IAtW7ZAoVAAAIYMGYKIiAj07dtX9ZpNmzaJiqeVbdu24fPPP1dbAvXy8oKdnR2ioqIks+cuMjISCxYswJ07dxAQEAAAyMrKwuLFixEbGys4Xdexbt06jB8/HocPH4afnx8AoKCgAFeuXJHMTWjEPZxEnUJKe+4exBjeA2DYTdNzcnIQHBwMuVwOX19fAMCJEydw/fp17Nu3D2PGjBGcUDtmZmY4ffo0XF1d1cbPnTsHHx8f3L59W1Ay3SiVSixZsgQpKSmqG8XMzMwQHx+PFStWCE7XdVRUVOCpp55CWloafv75ZwDtv4hFRUXhf//7HxwcHAQnJG2w4CTqBMZQrBnDewAMu2m6p6cn/Pz8sGnTJnTr1g1A+xV+UVFRyM/PR2lpqeCE2hk5ciRGjhyp0Q1h3rx5+Pe//43CwkJByR5NY2MjFAoFzM3N4eLigu7du4uO1KV069YNVVVVsLa2Vhuvq6uDtbU1+6FKBJfUiahLMeTfscvKyrB7925VsQm0/7BduHAhtm/fLjCZboxtCbRnz54YPny46Bhd1oP+zTY2NsLMzKyT09CjYsFJRFqRUsNuqRo2bBgUCgUGDx6sNq5QKCR1OGLs2LE4d+4cPv30U9US6MSJExEVFcXDNqS1hQsXAmj/3rNixQpYWFionrW2tqKoqAg+Pj6C0pGuWHASdYIXXngB5ubmomPoxZBnBqXs9OnTqs/nz5+PmJgYlJWVqfqJFhYWIi0tDcnJyaIiPhI7OzvJHA4iw1RcXAyg/XtPaWkpTE1NVc9MTU3h7e2NuLg4UfFIR9zDSaSntrY2lJWV4dq1a2hra1N7JoVDHmfOnMHQoUM7fPavf/0Lf/7znwG03+wxfPhwye9fM7S9qCYmJqr7uX+PlO7u/uKLL9CzZ09MmTJFbfyf//wnmpqaDPZCBDJMs2bNwoYNGwy6FRg9HAtOIj0UFhZi2rRpKC8v1ygYpFIg2NnZITc3V+P2oT179iA8PBy3bt0SlOzJMLSCs7y8XOvXSuWOe1dXV2zevBkvvfSS2vixY8fw9ttv49y5c4KSEZEobPxOpIe5c+fC19cXZ86cQX19PRoaGlQfUmn0Pnv2bPzpT39CdXW1auyrr75CeHg4tm7dKi7YE2JoTdMdHR1VH5mZmcjKylIbc3R0RFZWFnbu3Ck6qtYqKio6vD7V0dERFRUVAhIRkWic4STSQ48ePXDq1CkMGjRIdBS9zJs3D9nZ2cjJycHBgwcxe/Zs7NixA5MmTRIdTSfaNE03ZMZyd7eDgwNSU1M7vPs6Ojpadb86EXUdnOEk0sPIkSNRVlYmOobeNm7cCG9vb4waNQqRkZH48ssvJVds5uTkwNnZGSkpKapZ5o0bN8LZ2Rk5OTmi42nFWO7uDgsLw/z585GdnY3W1la0trbiyJEjiImJQWhoqOh4RCQAT6kT6ejeU8Xz5s1DbGwsqqur4enpiT/84Q9qr/Xy8urseFr59ttvNcYmTpyIH374AWFhYZDJZKrX3D9LZaiio6MREhLSYdP06OhoSTRNv3t39/3L0VK7u3v16tW4fPkyAgMD8dRT7T9m2traEB4ejsTERMHpiEgELqkT6ehhp4rvPjPkQ0MmJtotbhjye7ifubk5SkpKNHpYSuk6xXXr1mHdunX48MMPO7y7e+nSpYIT6ubChQsoKSmBubk5PD09JXPoiYgeP85wEulIKvvofs/97ZuMgTE0TV+0aBHq6uoQFRWlcXe31IpNAHBxcYGLi8sDnxvyNaNE9HhxhpOIJOve7Q0KhQKLFy/GvHnzOmyaPnXqVFExddZV7u42tBZVRPTksOAk0kNSUhJsbGwQERGhNp6RkYHa2lrEx8cLSqabrKwsZGVlddi8PiMjQ1CqhzPGpuldCQtOoq6DS+pEeti8eTMyMzM1xj08PBAaGiqJgnPVqlVISEiAr68vbG1tJXVnujFsbyAi6gpYcBLpwRja2KSnp2Pr1q2YOXOm6Cg6u/cQirHMNhMRGSP24STSw902NveTUhublpYWjUbjUrR582a4ublpjHt4eCA9PV1AInoYKc2mE5F+WHAS6SEyMhILFizAF198gfLycpSXlyMjIwPvvPMOIiMjRcfTyuzZszvcFiA1xjDb3NXwCAFR18EldSI9GEMbm+bmZnz22Wc4fPgwvLy8NJrXr1+/XlAy3RhL03RjkJCQgLi4OFhYWKiN3759Gx9++CFWrFgBADhw4ADs7OxERCSiTsZT6kSPqLW1FXl5eaobhqTaxuall1564DOZTIYjR450YppHZ2xN06WsW7duqKqqgrW1tdp4XV0drK2t2TGAqAtiwUmkBzMzMygUCo1ZNep8SqUSS5YsQUpKisZs890ZNeocJiYmqKmpgZWVldr4kSNHMHXqVNTW1gpKRkSisOAk0oOvry/Wrl2LwMBA0VHo/+sqTdMNkaWlJWQyGW7cuAG5XK52KKi1tRWNjY2YO3cu0tLSBKYkIhFYcBLp4eDBg1i6dClWr16N5557Dj169FB7LpfLBSXTzfHjx7Fr1y5UVFSoZgfv+vrrrwWlIqnZtm0blEolIiIi8Mknn6B3796qZ6ampnBycoKfn5/AhEQkCgtOIj2YmPxfo4d7Z3OUSqVkbrfZuXMnwsPDMW7cOBw6dAivvPIKzp8/j5qaGrzxxhv44osvREckiTl27Bj8/f01DqARUdfFgpNID8eOHfvd52PHju2kJI/Oy8sLc+bMQXR0tOqqQWdnZ8yZMwe2trZYtWqV6IgkQW1tbSgrK+vwutQxY8YISkVEorDgJOrievTogbNnz8LJyQn9+vXD0aNH4enpCYVCgYCAAPawJJ0VFhZi2rRpKC8v1+i1KZWZfyJ6vNj4nUhPP/zwA2bMmAF/f39UVlYCAHbs2IHc3FzBybRjaWmJX3/9FQBgZ2eHM2fOAACuX7+OpqYmkdFIoubOnQtfX1+cOXMG9fX1aGhoUH3U19eLjkdEArDgJNLDnj17MG7cOJibm+PkyZP47bffAAA3btxAYmKi4HTaGTNmDL7//nsAwJQpUxATE4PIyEiEhYXx9D09kgsXLiAxMRFDhgxBnz590Lt3b7UPIup6uKROpIdnn30W77zzDsLDw1X7HwcOHIji4mK8+uqrqK6uFh3xoerr69Hc3IwBAwagra0N69atQ35+PlxcXPDee+/B0tJSdESSmICAACxevBhBQUGioxCRgeDVlkR6OHfuXIcHIHr37o3r1693fqBH0LdvX9XnJiYmWLJkicA0ZAzmzZuH2NhYVFdXq27iupeXl5egZEQkCgtOIj30798fZWVlcHJyUhvPzc3FwIEDxYR6BK2trdi7dy8UCgUAwN3dHa+//jqeeorfIkh3kyZNAgBERESoxmQymaTahRHR48WfJkR6iIyMRExMDDIyMiCTyfDLL7+goKAAcXFxWL58ueh4Wjl79iyCg4NRXV2NwYMHAwDWrl0LKysr7Nu3D0OHDhWckKTm0qVLoiMQkYHhHk4iPSiVSiQmJiIpKUl1ort79+6Ii4vD6tWrBafTjp+fH6ysrLBt2zbVfs2Ghga8+eabqK2tRX5+vuCEJDVJSUmwsbFRm+EEgIyMDNTW1iI+Pl5QMiIShQUn0WPQ0tKCsrIyNDY2wt3dHT179hQdSWvm5uY4fvw4PDw81MbPnDmD4cOH4/bt24KSkVQ5OTkhMzMT/v7+auNFRUUIDQ3lDChRF8QldaLHwNTUFO7u7qJjPBJXV1fU1NRoFJzXrl3DoEGDBKUiKauuroatra3GuJWVFS8SIOqiWHAS6aG5uRkbN25EdnZ2h1f4nTx5UlCy33fz5k3V50lJSZg/fz7ef/99jBo1CkD7TTEJCQlYu3atqIgkYfb29sjLy4Ozs7PaeF5eHgYMGCAoFRGJxIKTSA9vvfUWDh06hMmTJ2PEiBGQyWSiI2mlT58+almVSiVCQkJUY3d32kyYMIEniklnkZGRWLBgAe7cuYOAgAAAQFZWFhYvXozY2FjB6YhIBO7hJNJD7969sX//fowePVp0FJ0cO3ZM69eOHTv2CSYhY6RUKrFkyRKkpKSgpaUFAGBmZob4+HisWLFCcDoiEoEFJ5Ee3N3dsXPnzi7RyDoqKgoJCQl4+umnRUchiWhsbIRCoYC5uTlcXFzQvXt30ZGISBAWnER6OHDgAFJSUpCeng5HR0fRcZ4ouVyOkpISSTW0JyIiw8A9nER68PX1RXNzMwYOHAgLCwuNK/zq6+sFJXv8+LspERE9KhacRHoICwtDZWUlEhMTYWNjI5lDQ0RERJ2JBSeRHvLz81FQUABvb2/RUYiIiAyWiegARFLm5ubGm3iIiIgeggUnkR6Sk5MRGxuLo0ePoq6uDjdv3lT7ICIiIi6pE+klKCgIABAYGKg2rlQqIZPJjKpp+owZMyCXy0XHICIiCWJbJCI9PKyBulSapjc0NGDLli1QKBQAgCFDhiAiIgJ9+/YVnIyIiIwBC06iTmDITdNzcnIQHBwMuVwOX19fAMCJEydw/fp17Nu3D2PGjBGckIiIpI4FJ1EnMOSm6Z6envDz88OmTZvQrVs3AEBrayuioqKQn5+P0tJSwQmJiEjqWHASdYJevXrh1KlTBllwmpubo6SkBIMHD1YbP3fuHHx8fHgKn4iI9MZT6kRd3LBhw1R7N++lUCjYX5SIiB4LnlIn6oJOnz6t+nz+/PmIiYlBWVkZRo0aBQAoLCxEWloakpOTRUUkIiIjwiV1ok5gaEvqJiYmkMlkD70f3dhaOxERkRic4STqgi5duiQ6AhERdSEsOIk6gaE1TXd0dFR9npSUBBsbG0RERKi9JiMjA7W1tYiPj+/seEREZGS4pE6kJ6k3TXdyckJmZib8/f3VxouKihAaGsrZUCIi0htPqRPpIScnB87OzkhJSUFDQwMaGhqwceNGODs7IycnR3Q8rVRXV8PW1lZj3MrKClVVVQISERGRseGSOpEeoqOjERIS0mHT9OjoaEk0Tbe3t0deXh6cnZ3VxvPy8jBgwABBqYiIyJiw4CTSQ1lZGXbv3q0qNgGgW7duWLhwIbZv3y4wmfYiIyOxYMEC3LlzBwEBAQCArKwsLF68GLGxsYLTERGRMWDBSaSHu03T77+lR0pN0xctWoS6ujpERUWhpaUFAGBmZob4+HgsXbpUcDoiIjIGPDREpKN7m6YrFAosXrwY8+bN67Bp+tSpU0XF1FljYyMUCgXMzc3h4uKC7t27i45ERERGggUnkY7YNJ2IiEg3XFIn0hHbBBEREemGM5xEemDTdCIioodjH04iPWzevBlubm4a4x4eHkhPTxeQiIiIyPCw4CTSA5umExERPRwLTiI93G2afj82TSciIvo/PDREpAc2TSciIno4Hhoi0oNSqcSSJUuQkpKi0TR9xYoVgtMREREZBhacRI8Bm6YTERE9GAtOIiIiInqieGiIiIiIiJ4oFpxERERE9ESx4CQiIiKiJ4oFJxERERE9USw4iYiIiOiJYsFJRERERE8UC04iIiIieqJYcBIRERHRE/X/AP8sDmBD9N+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071552"/>
            <a:ext cx="4194860" cy="3592006"/>
          </a:xfrm>
          <a:prstGeom prst="rect">
            <a:avLst/>
          </a:prstGeom>
        </p:spPr>
      </p:pic>
      <p:sp>
        <p:nvSpPr>
          <p:cNvPr id="14" name="Google Shape;305;p31"/>
          <p:cNvSpPr txBox="1">
            <a:spLocks noGrp="1"/>
          </p:cNvSpPr>
          <p:nvPr>
            <p:ph type="title"/>
          </p:nvPr>
        </p:nvSpPr>
        <p:spPr>
          <a:xfrm>
            <a:off x="714348" y="428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Корреляция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4296"/>
            <a:ext cx="4714908" cy="4714908"/>
          </a:xfrm>
          <a:prstGeom prst="rect">
            <a:avLst/>
          </a:prstGeom>
        </p:spPr>
      </p:pic>
      <p:pic>
        <p:nvPicPr>
          <p:cNvPr id="6" name="Рисунок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1142990"/>
            <a:ext cx="3600032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14348" y="428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Коммуникации и </a:t>
            </a:r>
            <a:r>
              <a:rPr lang="ru-RU" dirty="0" err="1"/>
              <a:t>кэшбэк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Рисунок 3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071552"/>
            <a:ext cx="4214842" cy="3499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Траты клиентов и коммуникации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4" name="Рисунок 3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071552"/>
            <a:ext cx="8143900" cy="3486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5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Количество коммуникаций и просмотры предложений о </a:t>
            </a:r>
            <a:r>
              <a:rPr lang="ru-RU" dirty="0" err="1"/>
              <a:t>кэшбэке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4" name="Рисунок 3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785932"/>
            <a:ext cx="8040844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55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Количество отправленных предложений и активации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" name="Рисунок 3" descr="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1571618"/>
            <a:ext cx="3711907" cy="3012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509</Words>
  <Application>Microsoft Office PowerPoint</Application>
  <PresentationFormat>Экран (16:9)</PresentationFormat>
  <Paragraphs>100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Mulish</vt:lpstr>
      <vt:lpstr>Bebas Neue</vt:lpstr>
      <vt:lpstr>Quicksand</vt:lpstr>
      <vt:lpstr>Arial</vt:lpstr>
      <vt:lpstr>Nunito Light</vt:lpstr>
      <vt:lpstr>Elegant Bachelor Thesis by Slidesgo</vt:lpstr>
      <vt:lpstr>Кейс: кэшбэк</vt:lpstr>
      <vt:lpstr>Коммуникации</vt:lpstr>
      <vt:lpstr>Цели</vt:lpstr>
      <vt:lpstr>Корреляция</vt:lpstr>
      <vt:lpstr>Презентация PowerPoint</vt:lpstr>
      <vt:lpstr>Коммуникации и кэшбэк</vt:lpstr>
      <vt:lpstr>Траты клиентов и коммуникации</vt:lpstr>
      <vt:lpstr>Количество коммуникаций и просмотры предложений о кэшбэке</vt:lpstr>
      <vt:lpstr>Количество отправленных предложений и активации</vt:lpstr>
      <vt:lpstr>Просмотры предложений и их активация</vt:lpstr>
      <vt:lpstr>Просмотры предложений и их активация</vt:lpstr>
      <vt:lpstr>Кластеризация клиентов по уровню активности</vt:lpstr>
      <vt:lpstr>Обороты клиентов</vt:lpstr>
      <vt:lpstr>Для изначального датасета</vt:lpstr>
      <vt:lpstr>Презентация PowerPoint</vt:lpstr>
      <vt:lpstr>Для изначального датасета</vt:lpstr>
      <vt:lpstr>Для нового обработанного датасета</vt:lpstr>
      <vt:lpstr>Презентация PowerPoint</vt:lpstr>
      <vt:lpstr>Уточнение по категории «Электроника»</vt:lpstr>
      <vt:lpstr>Обновление</vt:lpstr>
      <vt:lpstr>Презентация PowerPoint</vt:lpstr>
      <vt:lpstr>Проверка изначальных данных на нормальность</vt:lpstr>
      <vt:lpstr>Без обработки выбросов</vt:lpstr>
      <vt:lpstr>С обработкой выбросов</vt:lpstr>
      <vt:lpstr>Построение гипотез и проведение тестов</vt:lpstr>
      <vt:lpstr>Гипотеза</vt:lpstr>
      <vt:lpstr>Выдвинем новую гипотезу</vt:lpstr>
      <vt:lpstr>Презентация PowerPoint</vt:lpstr>
      <vt:lpstr>Анализ линейной регрессии</vt:lpstr>
      <vt:lpstr>Проверка проведённого анализа</vt:lpstr>
      <vt:lpstr>Проверка проведённого анализа</vt:lpstr>
      <vt:lpstr>Проверка проведённого анализа</vt:lpstr>
      <vt:lpstr>Множественный регрессионный анализ</vt:lpstr>
      <vt:lpstr>Множественный регрессионный анализ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Кейс: кэшбэк Bachelor Thesis</dc:title>
  <dc:creator>HP</dc:creator>
  <cp:lastModifiedBy>Аким С</cp:lastModifiedBy>
  <cp:revision>57</cp:revision>
  <dcterms:modified xsi:type="dcterms:W3CDTF">2024-11-28T09:03:33Z</dcterms:modified>
</cp:coreProperties>
</file>