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C8D5F67-75E5-4472-BAD8-8E6A5181EF12}">
          <p14:sldIdLst>
            <p14:sldId id="256"/>
          </p14:sldIdLst>
        </p14:section>
        <p14:section name="1" id="{F1487D9A-9EE5-4F04-9AB2-BA7B93AF52C1}">
          <p14:sldIdLst>
            <p14:sldId id="257"/>
          </p14:sldIdLst>
        </p14:section>
        <p14:section name="2" id="{DB85136A-4089-4D87-9648-5CBBF12C4323}">
          <p14:sldIdLst>
            <p14:sldId id="258"/>
            <p14:sldId id="259"/>
            <p14:sldId id="260"/>
            <p14:sldId id="261"/>
          </p14:sldIdLst>
        </p14:section>
        <p14:section name="3" id="{B3E9E722-016B-45A6-8DEF-519E7447E149}">
          <p14:sldIdLst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30" y="-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CB9C3-FB9C-2B98-A4DD-8FBC42C1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35DFAE-6D42-38B5-D573-AF8033C33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DDFF4-F29D-2466-958B-9359E5B4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F494-8B05-4AEB-A382-7772D456396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091DF-C08E-23AB-F06A-507CF0E7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0284C-9F84-4220-6000-8D1D9BE8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9F9-6D6C-426F-A429-31BA8187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19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2F25-EE5B-5CD4-D166-40910723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C542E-4056-5835-01C3-FFFBC846B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38E4F-AE79-5366-EE38-DD272E69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F494-8B05-4AEB-A382-7772D456396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547C4-987D-1A3A-6ADF-68B923E8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FE92E-7968-E0BD-106B-87A9D2F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9F9-6D6C-426F-A429-31BA8187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71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1DA128-7795-6B75-4B31-A7A5073A1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FB805-86F9-773F-DCCA-348EA80EF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C2D2A-054F-C389-9A7F-DE8D4717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F494-8B05-4AEB-A382-7772D456396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03779-274A-3AAF-2422-AA5D69EA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DF7FD-04C4-5D30-A088-86EB28CC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9F9-6D6C-426F-A429-31BA8187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51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7CFFE-270D-1793-6143-78DA4E32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5E692-DE55-C2A6-99A6-534C17546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05E32-77DB-D0D9-475C-458833E2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F494-8B05-4AEB-A382-7772D456396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28EA3-0989-94E0-17E2-DA6BDDD5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2BCB4-5B3B-6BAC-78F8-47AC14F3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9F9-6D6C-426F-A429-31BA8187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0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A72B5-40A6-543C-9CD8-BEB68659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1947DF-2882-F29F-3883-AF2E646DF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A4CD6-F201-F92E-9732-6B9891A1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F494-8B05-4AEB-A382-7772D456396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FA0B6-9907-19F9-72B9-BE0D9622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8E17F-86A6-46C2-1E63-87853050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9F9-6D6C-426F-A429-31BA8187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6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E3341-7F32-1158-6C3F-13D57420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2F9C9-451F-04DA-72FA-5D3B37C6A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E93FCB-9900-EEF4-55F6-F2BC3E0D8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B5ADF1-7F88-55B8-5A4E-8F8E764F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F494-8B05-4AEB-A382-7772D456396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71AB6A-1B4A-C126-A95C-D28D34E4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36C4C2-DC40-2100-8283-635073DA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9F9-6D6C-426F-A429-31BA8187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6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F596E-A7EC-45B8-FC6D-BF41D129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51C20-E7AF-DB62-8177-AFBDDD1B5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DB661A-8D7C-0F5D-815A-BA17DC875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05FEF0-6704-20D9-F135-320184C84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781733-DA0D-F623-E6D6-9F34B22AD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92F336-6405-5C30-9089-133A5595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F494-8B05-4AEB-A382-7772D456396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B347F8-0A6C-F41F-3916-2A2553C9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196AE0-8A1A-F325-40EA-E5DA94BA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9F9-6D6C-426F-A429-31BA8187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7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43D3D-64A6-8F23-C57A-519F8EC6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2963DE-CA52-6F26-70C5-4B9AB4CF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F494-8B05-4AEB-A382-7772D456396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E08580-30FF-3C52-9832-87DE70B5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9E537-6F03-F731-88E2-646B35ED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9F9-6D6C-426F-A429-31BA8187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21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154F8B-288F-1365-1C76-D5221269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F494-8B05-4AEB-A382-7772D456396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E55BE9-074C-A3B4-491A-1E082851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E8CD76-9B30-F045-99EC-E266AC4C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9F9-6D6C-426F-A429-31BA8187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8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E0E9D-9B21-D705-DC48-EB42077B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81155-1E9B-3073-FEA8-B1F69821E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B2AD77-CC67-043B-27F6-7206DC149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1EAEB-9E18-FAD7-5FBE-1C9D1EB8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F494-8B05-4AEB-A382-7772D456396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50F127-54DD-E3EF-8145-BD611039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079AA-BA08-2610-6BB5-C5D7528E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9F9-6D6C-426F-A429-31BA8187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7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2BE62-9331-647F-AA37-A9BD1090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B52578-27F3-2EF3-AC00-66B5BEBD1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26C609-DB61-4DC3-D86E-EF4ADFC8A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BE5FB-7933-DB3F-0E54-CF8E33C0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F494-8B05-4AEB-A382-7772D456396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F514F-7F9F-015D-0345-1790B0DD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D22FB0-E081-F628-255A-A3B1BFBE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969F9-6D6C-426F-A429-31BA8187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7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3608B7-F086-FCB9-2E8C-FDDD4B635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BA52D4-C14F-FD2E-2D2F-7DE823420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D87394-6635-AF76-5593-6AAD20CF9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F494-8B05-4AEB-A382-7772D456396E}" type="datetimeFigureOut">
              <a:rPr lang="ko-KR" altLang="en-US" smtClean="0"/>
              <a:t>2023-01-09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FD20D-9BA8-A586-23C3-516C4525B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51F55-8AE9-019A-6030-EE96A9447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969F9-6D6C-426F-A429-31BA818735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32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56B7D-23F3-2DEC-F197-FB81B1317B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931BD-4554-80F7-6630-45B38904A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1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F89E4-C509-76AD-1CF4-17FC868B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9FD353B-9299-FF5C-3D04-53860DF25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8473" y="1825625"/>
            <a:ext cx="3415054" cy="4351338"/>
          </a:xfrm>
        </p:spPr>
      </p:pic>
    </p:spTree>
    <p:extLst>
      <p:ext uri="{BB962C8B-B14F-4D97-AF65-F5344CB8AC3E}">
        <p14:creationId xmlns:p14="http://schemas.microsoft.com/office/powerpoint/2010/main" val="49845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0FD03-DC52-70B2-31D8-0C9F85D6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FFE6EB2-4EA6-F33E-788A-86AAF9756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0782" y="1825625"/>
            <a:ext cx="4610436" cy="4351338"/>
          </a:xfrm>
        </p:spPr>
      </p:pic>
    </p:spTree>
    <p:extLst>
      <p:ext uri="{BB962C8B-B14F-4D97-AF65-F5344CB8AC3E}">
        <p14:creationId xmlns:p14="http://schemas.microsoft.com/office/powerpoint/2010/main" val="155149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FF7A3-DC30-EFD7-8D0B-99F983F1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i="0" dirty="0">
                <a:solidFill>
                  <a:srgbClr val="333333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東京都の沿線・駅から探す賃貸住宅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[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賃貸マンション・アパート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]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情報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187014-56A4-A240-2E85-803807A8D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320" y="1825625"/>
            <a:ext cx="7141359" cy="4351338"/>
          </a:xfrm>
        </p:spPr>
      </p:pic>
    </p:spTree>
    <p:extLst>
      <p:ext uri="{BB962C8B-B14F-4D97-AF65-F5344CB8AC3E}">
        <p14:creationId xmlns:p14="http://schemas.microsoft.com/office/powerpoint/2010/main" val="90307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9A2524-23DA-1209-87ED-035B4E22D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00" y="1526367"/>
            <a:ext cx="6839000" cy="380526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699001D-7E8C-9330-D071-06C882AB6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58629"/>
            <a:ext cx="30777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latinLnBrk="0">
              <a:lnSpc>
                <a:spcPct val="100000"/>
              </a:lnSpc>
            </a:pPr>
            <a:r>
              <a:rPr lang="ko-KR" altLang="ko-KR" sz="1200" b="1" dirty="0">
                <a:solidFill>
                  <a:srgbClr val="358D23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駅を選択</a:t>
            </a:r>
          </a:p>
          <a:p>
            <a:pPr algn="l" latinLnBrk="0">
              <a:lnSpc>
                <a:spcPct val="100000"/>
              </a:lnSpc>
            </a:pPr>
            <a:r>
              <a:rPr lang="ko-KR" altLang="ko-KR" sz="1000" b="1" dirty="0">
                <a:solidFill>
                  <a:srgbClr val="333333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駅にチェック</a:t>
            </a:r>
            <a:r>
              <a:rPr lang="ko-KR" altLang="ko-KR" sz="1000" dirty="0">
                <a:solidFill>
                  <a:srgbClr val="333333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をいれてください（複数選択できます）</a:t>
            </a:r>
            <a:endParaRPr lang="ko-KR" altLang="ko-KR" sz="900" dirty="0">
              <a:solidFill>
                <a:srgbClr val="333333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505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8EE0B03-9D5F-02E8-101F-2DE9008D6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915568"/>
            <a:ext cx="3077766" cy="224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fontAlgn="base" latinLnBrk="1"/>
            <a:r>
              <a:rPr lang="ja-JP" altLang="en-US" sz="800" b="1" i="0" dirty="0">
                <a:solidFill>
                  <a:srgbClr val="358D23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その他条件を指定</a:t>
            </a:r>
            <a:br>
              <a:rPr lang="ja-JP" altLang="en-US" sz="800" b="1" i="0" dirty="0">
                <a:solidFill>
                  <a:srgbClr val="358D23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</a:br>
            <a:r>
              <a:rPr lang="ja-JP" altLang="en-US" sz="800" b="1" i="0" dirty="0">
                <a:solidFill>
                  <a:srgbClr val="333333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追加したい条件</a:t>
            </a:r>
            <a:r>
              <a:rPr lang="ja-JP" altLang="en-US" sz="800" b="0" i="0" dirty="0">
                <a:solidFill>
                  <a:srgbClr val="333333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にチェックをいれてください（複数選択できます）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355449-594A-DB3F-FC35-0FB4F7C04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90" y="-201805"/>
            <a:ext cx="7466072" cy="73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5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E8514A-2EDC-97C4-D4D7-A9892F38F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837" y="1825625"/>
            <a:ext cx="3734326" cy="4351338"/>
          </a:xfr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07B5AD4-DF73-CD0D-D269-3771D380D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450929"/>
              </p:ext>
            </p:extLst>
          </p:nvPr>
        </p:nvGraphicFramePr>
        <p:xfrm>
          <a:off x="2856376" y="743482"/>
          <a:ext cx="4524323" cy="739140"/>
        </p:xfrm>
        <a:graphic>
          <a:graphicData uri="http://schemas.openxmlformats.org/drawingml/2006/table">
            <a:tbl>
              <a:tblPr/>
              <a:tblGrid>
                <a:gridCol w="4524323">
                  <a:extLst>
                    <a:ext uri="{9D8B030D-6E8A-4147-A177-3AD203B41FA5}">
                      <a16:colId xmlns:a16="http://schemas.microsoft.com/office/drawing/2014/main" val="3447966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ja-JP" altLang="en-US" b="1" dirty="0">
                          <a:effectLst/>
                          <a:latin typeface="メイリオ" panose="020B0604030504040204" pitchFamily="34" charset="-128"/>
                          <a:ea typeface="メイリオ" panose="020B0604030504040204" pitchFamily="34" charset="-128"/>
                        </a:rPr>
                        <a:t>さらに詳しい</a:t>
                      </a:r>
                      <a:br>
                        <a:rPr lang="ja-JP" altLang="en-US" b="1" dirty="0">
                          <a:effectLst/>
                          <a:latin typeface="メイリオ" panose="020B0604030504040204" pitchFamily="34" charset="-128"/>
                          <a:ea typeface="メイリオ" panose="020B0604030504040204" pitchFamily="34" charset="-128"/>
                        </a:rPr>
                      </a:br>
                      <a:r>
                        <a:rPr lang="ja-JP" altLang="en-US" b="1" dirty="0">
                          <a:effectLst/>
                          <a:latin typeface="メイリオ" panose="020B0604030504040204" pitchFamily="34" charset="-128"/>
                          <a:ea typeface="メイリオ" panose="020B0604030504040204" pitchFamily="34" charset="-128"/>
                        </a:rPr>
                        <a:t>こだわり条件</a:t>
                      </a:r>
                    </a:p>
                  </a:txBody>
                  <a:tcPr marL="47625" marR="47625" marT="95250" marB="95250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188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99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509E5-19F0-A2DE-8AE3-D9674CDF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 i="0" dirty="0">
                <a:solidFill>
                  <a:srgbClr val="333333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東京駅から探す賃貸住宅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[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賃貸マンション・アパート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]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情報 検索結果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892288-65D8-4009-3A38-F66F8420F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8840" y="1825625"/>
            <a:ext cx="3874319" cy="4351338"/>
          </a:xfrm>
        </p:spPr>
      </p:pic>
    </p:spTree>
    <p:extLst>
      <p:ext uri="{BB962C8B-B14F-4D97-AF65-F5344CB8AC3E}">
        <p14:creationId xmlns:p14="http://schemas.microsoft.com/office/powerpoint/2010/main" val="4020636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02F4F-B111-81AD-14CF-04F03423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A0B2C8A-7413-734F-9FB9-3BA411967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3882" y="2710647"/>
            <a:ext cx="3224236" cy="2581294"/>
          </a:xfrm>
        </p:spPr>
      </p:pic>
    </p:spTree>
    <p:extLst>
      <p:ext uri="{BB962C8B-B14F-4D97-AF65-F5344CB8AC3E}">
        <p14:creationId xmlns:p14="http://schemas.microsoft.com/office/powerpoint/2010/main" val="224990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35FC3-E102-AD12-C16E-21261032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06067CC-2D92-3CAD-CC6F-98C441CB8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634" y="1825625"/>
            <a:ext cx="2686732" cy="4351338"/>
          </a:xfrm>
        </p:spPr>
      </p:pic>
    </p:spTree>
    <p:extLst>
      <p:ext uri="{BB962C8B-B14F-4D97-AF65-F5344CB8AC3E}">
        <p14:creationId xmlns:p14="http://schemas.microsoft.com/office/powerpoint/2010/main" val="213615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120</Words>
  <Application>Microsoft Office PowerPoint</Application>
  <PresentationFormat>와이드스크린</PresentationFormat>
  <Paragraphs>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Meiryo</vt:lpstr>
      <vt:lpstr>Meiryo</vt:lpstr>
      <vt:lpstr>맑은 고딕</vt:lpstr>
      <vt:lpstr>Arial</vt:lpstr>
      <vt:lpstr>Office 테마</vt:lpstr>
      <vt:lpstr>PowerPoint 프레젠테이션</vt:lpstr>
      <vt:lpstr>PowerPoint 프레젠테이션</vt:lpstr>
      <vt:lpstr>東京都の沿線・駅から探す賃貸住宅[賃貸マンション・アパート]情報</vt:lpstr>
      <vt:lpstr>PowerPoint 프레젠테이션</vt:lpstr>
      <vt:lpstr>その他条件を指定 追加したい条件にチェックをいれてください（複数選択できます）</vt:lpstr>
      <vt:lpstr>PowerPoint 프레젠테이션</vt:lpstr>
      <vt:lpstr>東京駅から探す賃貸住宅[賃貸マンション・アパート]情報 検索結果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JM</dc:creator>
  <cp:lastModifiedBy>Kim JM</cp:lastModifiedBy>
  <cp:revision>1</cp:revision>
  <dcterms:created xsi:type="dcterms:W3CDTF">2023-01-09T06:35:50Z</dcterms:created>
  <dcterms:modified xsi:type="dcterms:W3CDTF">2023-01-09T08:10:10Z</dcterms:modified>
</cp:coreProperties>
</file>