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07F3-0CBA-47FD-95AD-828D645B600F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E8C80-3A2B-4651-B1B3-4C943A4A4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6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9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7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4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0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8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4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3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7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53DB-D84C-46A1-8DA2-2F7D8377207A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Линейка продуктов </a:t>
            </a:r>
            <a:r>
              <a:rPr lang="en-US" dirty="0"/>
              <a:t>U</a:t>
            </a:r>
            <a:r>
              <a:rPr lang="en-US" dirty="0" smtClean="0"/>
              <a:t>nderbox™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Гороховский Илья И Паринов Аким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5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/>
              <a:t>U</a:t>
            </a:r>
            <a:r>
              <a:rPr lang="en-US" dirty="0" smtClean="0"/>
              <a:t>NDERBOX</a:t>
            </a:r>
            <a:r>
              <a:rPr lang="en-US" dirty="0"/>
              <a:t>™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Студия </a:t>
            </a:r>
            <a:r>
              <a:rPr lang="en-US" dirty="0" smtClean="0"/>
              <a:t>UnderBottom Games </a:t>
            </a:r>
            <a:r>
              <a:rPr lang="ru-RU" dirty="0" smtClean="0"/>
              <a:t>представляет свою собственный пакет программ </a:t>
            </a:r>
            <a:r>
              <a:rPr lang="en-US" dirty="0" smtClean="0"/>
              <a:t>UnderBoX™.</a:t>
            </a:r>
          </a:p>
          <a:p>
            <a:r>
              <a:rPr lang="en-US" dirty="0"/>
              <a:t>UNDERBOX</a:t>
            </a:r>
            <a:r>
              <a:rPr lang="en-US" dirty="0" smtClean="0"/>
              <a:t>™</a:t>
            </a:r>
            <a:r>
              <a:rPr lang="ru-RU" dirty="0" smtClean="0"/>
              <a:t> входят следующие приложения:</a:t>
            </a:r>
          </a:p>
          <a:p>
            <a:pPr lvl="1"/>
            <a:r>
              <a:rPr lang="en-US" dirty="0" smtClean="0"/>
              <a:t>UnderTest – </a:t>
            </a:r>
            <a:r>
              <a:rPr lang="ru-RU" dirty="0" smtClean="0"/>
              <a:t>приложение для создания тестов</a:t>
            </a:r>
          </a:p>
          <a:p>
            <a:pPr lvl="1"/>
            <a:r>
              <a:rPr lang="en-US" dirty="0" smtClean="0"/>
              <a:t>UnderNote </a:t>
            </a:r>
            <a:r>
              <a:rPr lang="ru-RU" dirty="0" smtClean="0"/>
              <a:t>– текстовый 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13310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UNDERBOX</a:t>
            </a:r>
            <a:r>
              <a:rPr lang="en-US" dirty="0"/>
              <a:t>™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Пакет </a:t>
            </a:r>
            <a:r>
              <a:rPr lang="ru-RU" dirty="0"/>
              <a:t>программ </a:t>
            </a:r>
            <a:r>
              <a:rPr lang="en-US" dirty="0"/>
              <a:t>UnderBoX</a:t>
            </a:r>
            <a:r>
              <a:rPr lang="en-US" dirty="0" smtClean="0"/>
              <a:t>™</a:t>
            </a:r>
            <a:r>
              <a:rPr lang="ru-RU" dirty="0" smtClean="0"/>
              <a:t> распространяется полностью бесплатно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Даже полный пакет занимает всего несколько мегабайт на носителе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Быстрая установка, простое удаление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Проект активно развивается и получает достаточно частые обновления, добавляющие новые полезные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47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</a:p>
          <a:p>
            <a:r>
              <a:rPr lang="ru-RU" dirty="0" smtClean="0"/>
              <a:t>Использует собственный уникальный формат файлов - .</a:t>
            </a:r>
            <a:r>
              <a:rPr lang="en-US" dirty="0" smtClean="0"/>
              <a:t>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5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UnderTest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UnderNote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Небольшой текстовый редактор, созданный по подобию «Блокнота»</a:t>
            </a:r>
          </a:p>
          <a:p>
            <a:r>
              <a:rPr lang="ru-RU" dirty="0" smtClean="0"/>
              <a:t>Имеет несколько полезных функций, отсутствующих в «Блокноте»</a:t>
            </a:r>
          </a:p>
          <a:p>
            <a:r>
              <a:rPr lang="ru-RU" dirty="0" smtClean="0"/>
              <a:t>Умеет редактировать файлы любые текстовые файлы</a:t>
            </a:r>
          </a:p>
          <a:p>
            <a:r>
              <a:rPr lang="ru-RU" dirty="0" smtClean="0"/>
              <a:t>Единственная программа, умеющая работать с файлами </a:t>
            </a:r>
            <a:r>
              <a:rPr lang="en-US" dirty="0" smtClean="0"/>
              <a:t>.UT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24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UnderNODE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5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7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Пакет программ </a:t>
            </a:r>
            <a:r>
              <a:rPr lang="en-US" dirty="0"/>
              <a:t>UnderBoX</a:t>
            </a:r>
            <a:r>
              <a:rPr lang="en-US" dirty="0" smtClean="0"/>
              <a:t>™</a:t>
            </a:r>
            <a:r>
              <a:rPr lang="ru-RU" dirty="0" smtClean="0"/>
              <a:t> может затмить </a:t>
            </a:r>
            <a:r>
              <a:rPr lang="en-US" dirty="0" smtClean="0"/>
              <a:t>Microsoft Office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51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631</TotalTime>
  <Words>144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Контур</vt:lpstr>
      <vt:lpstr>Линейка продуктов Underbox™ </vt:lpstr>
      <vt:lpstr>O UNDERBOX™</vt:lpstr>
      <vt:lpstr>Преимущества UNDERBOX™</vt:lpstr>
      <vt:lpstr>UnderTest</vt:lpstr>
      <vt:lpstr>Структура UnderTest</vt:lpstr>
      <vt:lpstr>UnderNote</vt:lpstr>
      <vt:lpstr>Структура UnderNODE</vt:lpstr>
      <vt:lpstr>Общая Структура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Линейка продуктов Underbox™</dc:title>
  <dc:creator>Илья Гороховский</dc:creator>
  <cp:lastModifiedBy>Илья Гороховский</cp:lastModifiedBy>
  <cp:revision>7</cp:revision>
  <dcterms:created xsi:type="dcterms:W3CDTF">2018-12-26T12:53:37Z</dcterms:created>
  <dcterms:modified xsi:type="dcterms:W3CDTF">2018-12-26T23:25:10Z</dcterms:modified>
</cp:coreProperties>
</file>