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8826-C086-9CBC-9CCF-256E0994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30074-52D5-B858-8A3B-6C8E1E206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8AF1-A78E-6B13-AEAB-2E2ED4EA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A998-9DCD-8222-37E2-B108789C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368B-438F-1747-E667-5DECA2C1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66CD-30BD-8F7F-16EA-BCD9CE02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B815E-EBA8-4E31-62B9-21BCEC073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5054-9A2C-CA74-19C6-634DF839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B142-62D1-589E-2570-31AA613F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95A1-68B8-982B-C99E-959913A6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C0FB5-AD87-672B-A9AC-12C24AC43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88493-397E-FA9C-413D-183C8B20E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4FB9-D424-66BE-CE93-7A5FD323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1AF7-3CAC-9758-66A0-404016EC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C6EBC-5A1A-54A2-079C-0B3E0254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690-2B91-BE5C-6AEA-4A5DE9B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215B-2DD7-8E39-AB5E-94013783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E5FF-765D-5F40-81BE-7F2B0D4E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F18F-4416-C86E-4573-846D26AE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2DE9-F0AC-5CBE-BBAA-F3FDD3A0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501-F34F-5994-68DA-EC3BD339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3E6C4-9DAF-812A-F93C-2D0572F9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89F0-706B-90A7-1DBC-062818BF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577EA-B439-2575-383E-2AA88ABB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AB3B-DF2D-ABBF-4D0E-0620AB65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9A1D-2DCC-7933-2A86-60C56750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11A6-9DAA-A5D9-F57E-057772905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6193-8242-EEF0-6F37-4CF275D6A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8EC8-AFEE-FAC1-7BB9-83FE23A2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80670-E1AD-43D4-B10F-7854587A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6E6-9D01-C967-F6C8-3BDE79E2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4F67-4F62-082F-A8E1-62033D0D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8A8C-D320-07DD-A24F-8ADA35C4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42E41-0690-A578-79B7-41A364C7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D4236-B654-7436-2C80-0D5854A2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50FEF-6CA6-ACCD-B6DC-E619E0964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FD792-4643-F6AA-BCC6-6C450BDD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1A6A7-EED8-85E8-F166-6EB64DF6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603A3-60CE-22F9-3EB0-61C02080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3BCC-75A4-22C4-7077-F7D95AB0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02179-2B2A-6F03-4510-BB0D24BD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60989-BDF7-7020-F5E2-D7836B89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AFE8F-723F-9833-0CF5-4C8ABA7A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71DA5-8B02-9C60-CD16-8435159D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89D64-7335-D2B6-AC63-D67EADA8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A0855-FFC8-95E1-53D4-F5E781A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F615-8AE9-03F6-1795-E92C2FC3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A2E4-A467-FFA7-8ED2-705AFF45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3FF5C-9DF8-7894-812B-365F05AD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63F8-E9DA-95AD-B1DC-36B48E28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F29C-E043-CEB5-FC51-C8B67644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CDE67-1AAB-A984-10FF-207796B4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B962-F04E-5A87-619E-CBF5C031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06E44-8D85-3A6C-7480-DD201180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7E30-FA34-07D3-E504-BDF14597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5384E-BAFD-BAE5-E6BD-225333A2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D137-9263-4DD2-F8CB-7AE7223E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D529-8BFA-4BEE-F9CB-2A367C7E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C6D22-FE5A-B9FA-4B6C-9176ECB7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FAFA-AC3E-D83D-32C6-7815BEED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78519-5CAA-F0A6-57A9-8826D78E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9EE3-ABE1-4162-877B-699F2CFE44D5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9A24-6B07-89EB-C4A8-D71FB470F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1C65-106A-65EB-F2B4-3CD115F8B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DF6C-1504-4205-BB84-8E091D4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0FF155-198B-1F5B-00FC-894F904090E0}"/>
              </a:ext>
            </a:extLst>
          </p:cNvPr>
          <p:cNvCxnSpPr/>
          <p:nvPr/>
        </p:nvCxnSpPr>
        <p:spPr>
          <a:xfrm>
            <a:off x="1514168" y="4159045"/>
            <a:ext cx="82394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FD726A-7B6E-8B62-9F21-E851DF028B6F}"/>
              </a:ext>
            </a:extLst>
          </p:cNvPr>
          <p:cNvCxnSpPr/>
          <p:nvPr/>
        </p:nvCxnSpPr>
        <p:spPr>
          <a:xfrm flipV="1">
            <a:off x="2094271" y="884903"/>
            <a:ext cx="0" cy="41983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9BD7F8-D71B-9375-C3D8-95DEA67BF7B6}"/>
              </a:ext>
            </a:extLst>
          </p:cNvPr>
          <p:cNvSpPr/>
          <p:nvPr/>
        </p:nvSpPr>
        <p:spPr>
          <a:xfrm>
            <a:off x="3569110" y="2035277"/>
            <a:ext cx="5545393" cy="3591019"/>
          </a:xfrm>
          <a:custGeom>
            <a:avLst/>
            <a:gdLst>
              <a:gd name="connsiteX0" fmla="*/ 0 w 5545393"/>
              <a:gd name="connsiteY0" fmla="*/ 0 h 3591019"/>
              <a:gd name="connsiteX1" fmla="*/ 2674374 w 5545393"/>
              <a:gd name="connsiteY1" fmla="*/ 3578942 h 3591019"/>
              <a:gd name="connsiteX2" fmla="*/ 3942735 w 5545393"/>
              <a:gd name="connsiteY2" fmla="*/ 1140542 h 3591019"/>
              <a:gd name="connsiteX3" fmla="*/ 5545393 w 5545393"/>
              <a:gd name="connsiteY3" fmla="*/ 462117 h 359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5393" h="3591019">
                <a:moveTo>
                  <a:pt x="0" y="0"/>
                </a:moveTo>
                <a:cubicBezTo>
                  <a:pt x="1008626" y="1694426"/>
                  <a:pt x="2017252" y="3388852"/>
                  <a:pt x="2674374" y="3578942"/>
                </a:cubicBezTo>
                <a:cubicBezTo>
                  <a:pt x="3331496" y="3769032"/>
                  <a:pt x="3464232" y="1660013"/>
                  <a:pt x="3942735" y="1140542"/>
                </a:cubicBezTo>
                <a:cubicBezTo>
                  <a:pt x="4421238" y="621071"/>
                  <a:pt x="4983315" y="541594"/>
                  <a:pt x="5545393" y="4621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025FE8-68FA-050F-E974-F6A0E56D8575}"/>
              </a:ext>
            </a:extLst>
          </p:cNvPr>
          <p:cNvCxnSpPr/>
          <p:nvPr/>
        </p:nvCxnSpPr>
        <p:spPr>
          <a:xfrm>
            <a:off x="3677309" y="3873909"/>
            <a:ext cx="0" cy="57027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5E9C60-0EF8-5C6F-567C-B199F5999501}"/>
              </a:ext>
            </a:extLst>
          </p:cNvPr>
          <p:cNvCxnSpPr/>
          <p:nvPr/>
        </p:nvCxnSpPr>
        <p:spPr>
          <a:xfrm>
            <a:off x="6435213" y="3830786"/>
            <a:ext cx="0" cy="57027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2F565-4197-A59C-C0F4-DD6EFBE0C5E7}"/>
                  </a:ext>
                </a:extLst>
              </p:cNvPr>
              <p:cNvSpPr txBox="1"/>
              <p:nvPr/>
            </p:nvSpPr>
            <p:spPr>
              <a:xfrm>
                <a:off x="3097161" y="1025154"/>
                <a:ext cx="11996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C2F565-4197-A59C-C0F4-DD6EFBE0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161" y="1025154"/>
                <a:ext cx="119962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0229D1-99A6-A4B8-2B12-6A5A1F747372}"/>
                  </a:ext>
                </a:extLst>
              </p:cNvPr>
              <p:cNvSpPr txBox="1"/>
              <p:nvPr/>
            </p:nvSpPr>
            <p:spPr>
              <a:xfrm>
                <a:off x="9625781" y="4670323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0229D1-99A6-A4B8-2B12-6A5A1F747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781" y="4670323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57EBC-7C2B-D0F4-768A-5D66A814114F}"/>
              </a:ext>
            </a:extLst>
          </p:cNvPr>
          <p:cNvCxnSpPr/>
          <p:nvPr/>
        </p:nvCxnSpPr>
        <p:spPr>
          <a:xfrm flipV="1">
            <a:off x="3814916" y="4159044"/>
            <a:ext cx="1032387" cy="13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C88E11-8ADB-BD8C-9CE1-36924BE4CEF8}"/>
                  </a:ext>
                </a:extLst>
              </p:cNvPr>
              <p:cNvSpPr txBox="1"/>
              <p:nvPr/>
            </p:nvSpPr>
            <p:spPr>
              <a:xfrm>
                <a:off x="2615292" y="5633809"/>
                <a:ext cx="2054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C88E11-8ADB-BD8C-9CE1-36924BE4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92" y="5633809"/>
                <a:ext cx="205408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C58D8F-F3AB-85A2-3139-FDEF36D26F8D}"/>
              </a:ext>
            </a:extLst>
          </p:cNvPr>
          <p:cNvCxnSpPr/>
          <p:nvPr/>
        </p:nvCxnSpPr>
        <p:spPr>
          <a:xfrm>
            <a:off x="5230762" y="3850448"/>
            <a:ext cx="0" cy="57027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426C14-DF81-E590-BBFE-02ACB7C9B421}"/>
              </a:ext>
            </a:extLst>
          </p:cNvPr>
          <p:cNvCxnSpPr/>
          <p:nvPr/>
        </p:nvCxnSpPr>
        <p:spPr>
          <a:xfrm>
            <a:off x="4458974" y="3873909"/>
            <a:ext cx="0" cy="57027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F261E-DB8D-259F-B352-C41EC977E9D7}"/>
              </a:ext>
            </a:extLst>
          </p:cNvPr>
          <p:cNvCxnSpPr/>
          <p:nvPr/>
        </p:nvCxnSpPr>
        <p:spPr>
          <a:xfrm>
            <a:off x="4847303" y="3850448"/>
            <a:ext cx="0" cy="57027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77A81-CC44-43CB-0B43-9BB64E135EE2}"/>
                  </a:ext>
                </a:extLst>
              </p:cNvPr>
              <p:cNvSpPr txBox="1"/>
              <p:nvPr/>
            </p:nvSpPr>
            <p:spPr>
              <a:xfrm>
                <a:off x="5919019" y="1025154"/>
                <a:ext cx="2108911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B77A81-CC44-43CB-0B43-9BB64E13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19" y="1025154"/>
                <a:ext cx="2108911" cy="411651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F86E36-4129-0A25-783D-6AED434693BE}"/>
                  </a:ext>
                </a:extLst>
              </p:cNvPr>
              <p:cNvSpPr txBox="1"/>
              <p:nvPr/>
            </p:nvSpPr>
            <p:spPr>
              <a:xfrm>
                <a:off x="5919018" y="1829451"/>
                <a:ext cx="2812372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CF86E36-4129-0A25-783D-6AED43469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18" y="1829451"/>
                <a:ext cx="2812372" cy="411651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2EFC12-BB65-6DA3-1A29-DD1A9822F25E}"/>
              </a:ext>
            </a:extLst>
          </p:cNvPr>
          <p:cNvCxnSpPr/>
          <p:nvPr/>
        </p:nvCxnSpPr>
        <p:spPr>
          <a:xfrm>
            <a:off x="1514168" y="4159045"/>
            <a:ext cx="82394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CA5535-9641-92F7-9FB3-54FB1972A491}"/>
              </a:ext>
            </a:extLst>
          </p:cNvPr>
          <p:cNvCxnSpPr/>
          <p:nvPr/>
        </p:nvCxnSpPr>
        <p:spPr>
          <a:xfrm flipV="1">
            <a:off x="2094271" y="884903"/>
            <a:ext cx="0" cy="41983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55767B-9391-768C-A769-F86EA311D343}"/>
              </a:ext>
            </a:extLst>
          </p:cNvPr>
          <p:cNvCxnSpPr/>
          <p:nvPr/>
        </p:nvCxnSpPr>
        <p:spPr>
          <a:xfrm>
            <a:off x="5083277" y="3795252"/>
            <a:ext cx="0" cy="81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CCAAD-23E9-82D7-CB7E-2E7BECAC8371}"/>
              </a:ext>
            </a:extLst>
          </p:cNvPr>
          <p:cNvCxnSpPr/>
          <p:nvPr/>
        </p:nvCxnSpPr>
        <p:spPr>
          <a:xfrm>
            <a:off x="7177548" y="3795252"/>
            <a:ext cx="0" cy="92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DE26AF-1066-A52F-928A-5D61F463BDD9}"/>
              </a:ext>
            </a:extLst>
          </p:cNvPr>
          <p:cNvSpPr txBox="1"/>
          <p:nvPr/>
        </p:nvSpPr>
        <p:spPr>
          <a:xfrm>
            <a:off x="4640826" y="4975123"/>
            <a:ext cx="27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		   LUMO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BE5EA-4AB3-A837-F865-76DAA36606AC}"/>
              </a:ext>
            </a:extLst>
          </p:cNvPr>
          <p:cNvSpPr txBox="1"/>
          <p:nvPr/>
        </p:nvSpPr>
        <p:spPr>
          <a:xfrm>
            <a:off x="9674942" y="4414684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49FAD-180E-488B-F8DB-4B417991841B}"/>
              </a:ext>
            </a:extLst>
          </p:cNvPr>
          <p:cNvSpPr txBox="1"/>
          <p:nvPr/>
        </p:nvSpPr>
        <p:spPr>
          <a:xfrm>
            <a:off x="605174" y="884903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6DD8B-CED9-C73E-1456-528F10969515}"/>
              </a:ext>
            </a:extLst>
          </p:cNvPr>
          <p:cNvCxnSpPr/>
          <p:nvPr/>
        </p:nvCxnSpPr>
        <p:spPr>
          <a:xfrm>
            <a:off x="1804220" y="1995948"/>
            <a:ext cx="457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810910-81C5-87D3-9284-15601B55E38F}"/>
              </a:ext>
            </a:extLst>
          </p:cNvPr>
          <p:cNvSpPr txBox="1"/>
          <p:nvPr/>
        </p:nvSpPr>
        <p:spPr>
          <a:xfrm>
            <a:off x="1212483" y="1811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32AB66-E09F-10EE-01CE-CB1B81B5DF82}"/>
              </a:ext>
            </a:extLst>
          </p:cNvPr>
          <p:cNvCxnSpPr/>
          <p:nvPr/>
        </p:nvCxnSpPr>
        <p:spPr>
          <a:xfrm>
            <a:off x="2094271" y="1995948"/>
            <a:ext cx="298900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7754E4-346C-5BD2-F13F-A51B3159288E}"/>
              </a:ext>
            </a:extLst>
          </p:cNvPr>
          <p:cNvCxnSpPr/>
          <p:nvPr/>
        </p:nvCxnSpPr>
        <p:spPr>
          <a:xfrm>
            <a:off x="7177548" y="4159045"/>
            <a:ext cx="19467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8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2EFC12-BB65-6DA3-1A29-DD1A9822F25E}"/>
              </a:ext>
            </a:extLst>
          </p:cNvPr>
          <p:cNvCxnSpPr/>
          <p:nvPr/>
        </p:nvCxnSpPr>
        <p:spPr>
          <a:xfrm>
            <a:off x="1514168" y="4159045"/>
            <a:ext cx="82394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CA5535-9641-92F7-9FB3-54FB1972A491}"/>
              </a:ext>
            </a:extLst>
          </p:cNvPr>
          <p:cNvCxnSpPr/>
          <p:nvPr/>
        </p:nvCxnSpPr>
        <p:spPr>
          <a:xfrm flipV="1">
            <a:off x="2094271" y="884903"/>
            <a:ext cx="0" cy="41983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55767B-9391-768C-A769-F86EA311D343}"/>
              </a:ext>
            </a:extLst>
          </p:cNvPr>
          <p:cNvCxnSpPr/>
          <p:nvPr/>
        </p:nvCxnSpPr>
        <p:spPr>
          <a:xfrm>
            <a:off x="5958350" y="3706762"/>
            <a:ext cx="0" cy="81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CCAAD-23E9-82D7-CB7E-2E7BECAC8371}"/>
              </a:ext>
            </a:extLst>
          </p:cNvPr>
          <p:cNvCxnSpPr/>
          <p:nvPr/>
        </p:nvCxnSpPr>
        <p:spPr>
          <a:xfrm>
            <a:off x="6096000" y="3675118"/>
            <a:ext cx="0" cy="92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DE26AF-1066-A52F-928A-5D61F463BDD9}"/>
              </a:ext>
            </a:extLst>
          </p:cNvPr>
          <p:cNvSpPr txBox="1"/>
          <p:nvPr/>
        </p:nvSpPr>
        <p:spPr>
          <a:xfrm>
            <a:off x="4640826" y="4975123"/>
            <a:ext cx="277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		   LUMO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BE5EA-4AB3-A837-F865-76DAA36606AC}"/>
              </a:ext>
            </a:extLst>
          </p:cNvPr>
          <p:cNvSpPr txBox="1"/>
          <p:nvPr/>
        </p:nvSpPr>
        <p:spPr>
          <a:xfrm>
            <a:off x="9674942" y="4414684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49FAD-180E-488B-F8DB-4B417991841B}"/>
              </a:ext>
            </a:extLst>
          </p:cNvPr>
          <p:cNvSpPr txBox="1"/>
          <p:nvPr/>
        </p:nvSpPr>
        <p:spPr>
          <a:xfrm>
            <a:off x="605174" y="884903"/>
            <a:ext cx="11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6DD8B-CED9-C73E-1456-528F10969515}"/>
              </a:ext>
            </a:extLst>
          </p:cNvPr>
          <p:cNvCxnSpPr/>
          <p:nvPr/>
        </p:nvCxnSpPr>
        <p:spPr>
          <a:xfrm>
            <a:off x="1804220" y="1995948"/>
            <a:ext cx="457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810910-81C5-87D3-9284-15601B55E38F}"/>
              </a:ext>
            </a:extLst>
          </p:cNvPr>
          <p:cNvSpPr txBox="1"/>
          <p:nvPr/>
        </p:nvSpPr>
        <p:spPr>
          <a:xfrm>
            <a:off x="1212483" y="18112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32AB66-E09F-10EE-01CE-CB1B81B5DF82}"/>
              </a:ext>
            </a:extLst>
          </p:cNvPr>
          <p:cNvCxnSpPr/>
          <p:nvPr/>
        </p:nvCxnSpPr>
        <p:spPr>
          <a:xfrm>
            <a:off x="2094271" y="1995948"/>
            <a:ext cx="298900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7754E4-346C-5BD2-F13F-A51B3159288E}"/>
              </a:ext>
            </a:extLst>
          </p:cNvPr>
          <p:cNvCxnSpPr/>
          <p:nvPr/>
        </p:nvCxnSpPr>
        <p:spPr>
          <a:xfrm>
            <a:off x="7177548" y="4159045"/>
            <a:ext cx="19467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3AF1974-2049-2580-3F75-1C73B73D90A9}"/>
              </a:ext>
            </a:extLst>
          </p:cNvPr>
          <p:cNvSpPr/>
          <p:nvPr/>
        </p:nvSpPr>
        <p:spPr>
          <a:xfrm>
            <a:off x="5201266" y="1907162"/>
            <a:ext cx="1415845" cy="2311171"/>
          </a:xfrm>
          <a:custGeom>
            <a:avLst/>
            <a:gdLst>
              <a:gd name="connsiteX0" fmla="*/ 0 w 1415845"/>
              <a:gd name="connsiteY0" fmla="*/ 1784 h 2311171"/>
              <a:gd name="connsiteX1" fmla="*/ 521110 w 1415845"/>
              <a:gd name="connsiteY1" fmla="*/ 336081 h 2311171"/>
              <a:gd name="connsiteX2" fmla="*/ 875071 w 1415845"/>
              <a:gd name="connsiteY2" fmla="*/ 2086223 h 2311171"/>
              <a:gd name="connsiteX3" fmla="*/ 1415845 w 1415845"/>
              <a:gd name="connsiteY3" fmla="*/ 2233707 h 23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845" h="2311171">
                <a:moveTo>
                  <a:pt x="0" y="1784"/>
                </a:moveTo>
                <a:cubicBezTo>
                  <a:pt x="187632" y="-4771"/>
                  <a:pt x="375265" y="-11325"/>
                  <a:pt x="521110" y="336081"/>
                </a:cubicBezTo>
                <a:cubicBezTo>
                  <a:pt x="666955" y="683487"/>
                  <a:pt x="725949" y="1769952"/>
                  <a:pt x="875071" y="2086223"/>
                </a:cubicBezTo>
                <a:cubicBezTo>
                  <a:pt x="1024193" y="2402494"/>
                  <a:pt x="1220019" y="2318100"/>
                  <a:pt x="1415845" y="22337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B7140-C367-0183-BD0D-6909254E33C4}"/>
                  </a:ext>
                </a:extLst>
              </p:cNvPr>
              <p:cNvSpPr txBox="1"/>
              <p:nvPr/>
            </p:nvSpPr>
            <p:spPr>
              <a:xfrm>
                <a:off x="6186828" y="465803"/>
                <a:ext cx="2456121" cy="886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B7140-C367-0183-BD0D-6909254E3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28" y="465803"/>
                <a:ext cx="2456121" cy="886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5D0DD-4C07-8AE1-402B-54D0E922E936}"/>
                  </a:ext>
                </a:extLst>
              </p:cNvPr>
              <p:cNvSpPr txBox="1"/>
              <p:nvPr/>
            </p:nvSpPr>
            <p:spPr>
              <a:xfrm>
                <a:off x="5692460" y="5366285"/>
                <a:ext cx="8070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95D0DD-4C07-8AE1-402B-54D0E922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60" y="5366285"/>
                <a:ext cx="80707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8B9050-A519-F2D5-E6E9-3D17F1A31278}"/>
              </a:ext>
            </a:extLst>
          </p:cNvPr>
          <p:cNvCxnSpPr/>
          <p:nvPr/>
        </p:nvCxnSpPr>
        <p:spPr>
          <a:xfrm flipV="1">
            <a:off x="5909188" y="1069569"/>
            <a:ext cx="0" cy="40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6CD5F6-D82E-E9EA-BAF5-AD9578B83C9F}"/>
              </a:ext>
            </a:extLst>
          </p:cNvPr>
          <p:cNvCxnSpPr/>
          <p:nvPr/>
        </p:nvCxnSpPr>
        <p:spPr>
          <a:xfrm flipH="1">
            <a:off x="605174" y="3057832"/>
            <a:ext cx="6179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8CFDF2-EEEF-BF4B-E0DE-66DD533B62B7}"/>
              </a:ext>
            </a:extLst>
          </p:cNvPr>
          <p:cNvSpPr txBox="1"/>
          <p:nvPr/>
        </p:nvSpPr>
        <p:spPr>
          <a:xfrm>
            <a:off x="688258" y="342900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7E1B48-0784-F354-2384-F592F101BE1B}"/>
                  </a:ext>
                </a:extLst>
              </p:cNvPr>
              <p:cNvSpPr txBox="1"/>
              <p:nvPr/>
            </p:nvSpPr>
            <p:spPr>
              <a:xfrm>
                <a:off x="10001745" y="473305"/>
                <a:ext cx="1501117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7E1B48-0784-F354-2384-F592F101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45" y="473305"/>
                <a:ext cx="1501117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3DBA11-4E48-CC30-A20D-774E2E0F3D60}"/>
              </a:ext>
            </a:extLst>
          </p:cNvPr>
          <p:cNvSpPr txBox="1"/>
          <p:nvPr/>
        </p:nvSpPr>
        <p:spPr>
          <a:xfrm>
            <a:off x="984791" y="5455658"/>
            <a:ext cx="534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fermi_energy</a:t>
            </a:r>
            <a:r>
              <a:rPr lang="en-US" dirty="0"/>
              <a:t>([0.0. 0.1, 0.2, 0.21, 0.35, 0.42], 2, </a:t>
            </a:r>
            <a:r>
              <a:rPr lang="en-US" dirty="0" err="1"/>
              <a:t>kT</a:t>
            </a:r>
            <a:r>
              <a:rPr lang="en-US" dirty="0"/>
              <a:t>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2BD54-9397-482C-2749-6E06DC007122}"/>
                  </a:ext>
                </a:extLst>
              </p:cNvPr>
              <p:cNvSpPr txBox="1"/>
              <p:nvPr/>
            </p:nvSpPr>
            <p:spPr>
              <a:xfrm>
                <a:off x="8373776" y="5344455"/>
                <a:ext cx="2330318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2BD54-9397-482C-2749-6E06DC007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6" y="5344455"/>
                <a:ext cx="2330318" cy="871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23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Akimov</dc:creator>
  <cp:lastModifiedBy>Alexey Akimov</cp:lastModifiedBy>
  <cp:revision>2</cp:revision>
  <dcterms:created xsi:type="dcterms:W3CDTF">2023-02-23T15:28:37Z</dcterms:created>
  <dcterms:modified xsi:type="dcterms:W3CDTF">2023-02-23T15:58:27Z</dcterms:modified>
</cp:coreProperties>
</file>