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A09C-1F91-2121-39B7-58C0028AC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F03C7-74DD-ECC2-8D50-7B276E7A6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C2AC3-F854-6FDA-1072-C72842DB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04871-C9E2-4AC2-5222-55AC9461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E487-AA0D-92D5-4164-ABAA43C2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9005-2075-BFAE-4281-A0794F67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13785-ABE8-F7A7-1A2A-677A41F71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19A6-E94B-551C-A307-F5AB2BAB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2A5B8-B338-E306-D818-3DE5DBE1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83601-ABA2-E8E1-89F3-C4F33483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1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4DED7-2470-7700-3C8B-F961B3428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D8281-369C-778B-701B-734C9FC40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AC2B1-63DF-4735-EF93-3133934F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92DF-8ACE-EAAB-2721-335CF990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39ED6-531E-3E24-89E0-5E67159A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BDF-E0AC-D0C3-7635-2C94D5DC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BF33-5E40-93C9-C4B3-4DA9162A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F2CAD-36F6-899E-A57A-B332B264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E5129-EFE4-2E1F-7C0E-387A0D28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91981-533A-ECA6-C794-123F4B68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4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3B17-453E-E35C-B2B6-51B60AB9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C2DC9-7F0F-0123-EB2E-7BE2E52D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AF73-5243-6FE7-A677-2DCC8248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6C83-C5B6-DAF6-9598-616C0225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981B5-C637-CEB9-E69F-06423BF9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2907-A998-507F-8589-4A194008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BB5B-61ED-53B1-3EF0-4920A91FA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7E2F5-47B1-31A8-3F76-A82B80FBD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C6116-1AD4-8F58-DE1A-EBF917A5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6234E-502B-E0BF-1C3A-094D2118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5EA05-E1E2-9A12-6971-64F064CF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0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E9D5-771B-A7F2-F019-232CDCD1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C17E4-1E0F-DA7D-96F2-78D00DBF8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710AF-16FB-3EB1-3052-7F18EAB98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48D58-F565-FA83-70BC-8F1C35C97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4D2D5-706D-EA27-2F51-4CDE727D6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6C9EE-5C2F-AF79-BE5E-D64FE9A6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6B4C7-D790-5892-CDFE-B0784B32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0B9E6-A71C-BF24-7983-4A2963F6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1DE8-D59B-E676-EA10-77DB6BB1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598AB-7855-7CBF-9DEB-1D24D876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D9024-1BE9-1219-59AC-9852E652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0AFB1-64A2-89DD-CDEC-6430A1DC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C3252-DED5-8760-B2FB-64950EAD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9FBB5-299B-5ACB-09B4-30F2E6BC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901ED-65C3-D5DB-964F-3B559B4A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F8C2-6D3F-0493-CB49-4C036E48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B08E-6929-C899-ED10-0DC29C9C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01599-227E-5F1B-5CB5-20F56A2EA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0D4F7-1A84-C29F-B93C-B8A66B6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62868-D239-5362-DEEB-DF440328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3B4B2-128E-7566-B484-BD01434E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1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4637-04AA-BF9A-BD8A-418CF0A7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C3A97-88C9-1E1B-1712-4903930D6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56AE1-8C7A-6B5A-8B85-B74FA1C2B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8812C-33D6-5785-CFEE-582A1196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50D4F-E502-7E96-7323-02D72F63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841D6-DE55-3138-7A66-1956D544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A1C92-894B-E4E2-1334-F17F3AA9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A8FFD-64C7-8F8B-1677-538AE8EF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DC68-4999-8FEA-DD58-843F08F07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D2D44-3CA4-4BA8-8692-2B652D7EDDE5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AF4-568E-26B6-73B0-59A3B228E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BF4AE-673C-A4F2-B490-9E737B94D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468AD64-B7C3-94A3-A24C-C1028B88226D}"/>
              </a:ext>
            </a:extLst>
          </p:cNvPr>
          <p:cNvSpPr/>
          <p:nvPr/>
        </p:nvSpPr>
        <p:spPr>
          <a:xfrm>
            <a:off x="2812026" y="953729"/>
            <a:ext cx="6135329" cy="4630994"/>
          </a:xfrm>
          <a:custGeom>
            <a:avLst/>
            <a:gdLst>
              <a:gd name="connsiteX0" fmla="*/ 0 w 4159045"/>
              <a:gd name="connsiteY0" fmla="*/ 1012723 h 3172136"/>
              <a:gd name="connsiteX1" fmla="*/ 1356851 w 4159045"/>
              <a:gd name="connsiteY1" fmla="*/ 3146323 h 3172136"/>
              <a:gd name="connsiteX2" fmla="*/ 3264309 w 4159045"/>
              <a:gd name="connsiteY2" fmla="*/ 2054942 h 3172136"/>
              <a:gd name="connsiteX3" fmla="*/ 4159045 w 4159045"/>
              <a:gd name="connsiteY3" fmla="*/ 0 h 317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9045" h="3172136">
                <a:moveTo>
                  <a:pt x="0" y="1012723"/>
                </a:moveTo>
                <a:cubicBezTo>
                  <a:pt x="406400" y="1992671"/>
                  <a:pt x="812800" y="2972620"/>
                  <a:pt x="1356851" y="3146323"/>
                </a:cubicBezTo>
                <a:cubicBezTo>
                  <a:pt x="1900902" y="3320026"/>
                  <a:pt x="2797277" y="2579329"/>
                  <a:pt x="3264309" y="2054942"/>
                </a:cubicBezTo>
                <a:cubicBezTo>
                  <a:pt x="3731341" y="1530555"/>
                  <a:pt x="3945193" y="765277"/>
                  <a:pt x="41590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2FDFA-0010-57C2-47B3-FA8C60914B48}"/>
              </a:ext>
            </a:extLst>
          </p:cNvPr>
          <p:cNvCxnSpPr/>
          <p:nvPr/>
        </p:nvCxnSpPr>
        <p:spPr>
          <a:xfrm>
            <a:off x="5525729" y="2408903"/>
            <a:ext cx="1779639" cy="167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1CEED9-1454-BA8A-9272-2E9F76745DEC}"/>
              </a:ext>
            </a:extLst>
          </p:cNvPr>
          <p:cNvCxnSpPr>
            <a:cxnSpLocks/>
          </p:cNvCxnSpPr>
          <p:nvPr/>
        </p:nvCxnSpPr>
        <p:spPr>
          <a:xfrm flipV="1">
            <a:off x="7423897" y="3435752"/>
            <a:ext cx="552655" cy="792119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554680-EA7B-BD31-E7BE-75A023A50F89}"/>
                  </a:ext>
                </a:extLst>
              </p:cNvPr>
              <p:cNvSpPr txBox="1"/>
              <p:nvPr/>
            </p:nvSpPr>
            <p:spPr>
              <a:xfrm>
                <a:off x="1327355" y="865239"/>
                <a:ext cx="3285515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554680-EA7B-BD31-E7BE-75A023A50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55" y="865239"/>
                <a:ext cx="3285515" cy="629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FD96CF-DADA-4D2E-0F1D-730E8C523D5E}"/>
              </a:ext>
            </a:extLst>
          </p:cNvPr>
          <p:cNvCxnSpPr/>
          <p:nvPr/>
        </p:nvCxnSpPr>
        <p:spPr>
          <a:xfrm flipV="1">
            <a:off x="7305368" y="4227871"/>
            <a:ext cx="0" cy="175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2426A3-1060-2F78-C93A-E88153E11EF9}"/>
                  </a:ext>
                </a:extLst>
              </p:cNvPr>
              <p:cNvSpPr txBox="1"/>
              <p:nvPr/>
            </p:nvSpPr>
            <p:spPr>
              <a:xfrm>
                <a:off x="7039897" y="5987845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2426A3-1060-2F78-C93A-E88153E11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97" y="5987845"/>
                <a:ext cx="69371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610431-0303-E5F8-9440-66C18496B14A}"/>
              </a:ext>
            </a:extLst>
          </p:cNvPr>
          <p:cNvCxnSpPr/>
          <p:nvPr/>
        </p:nvCxnSpPr>
        <p:spPr>
          <a:xfrm>
            <a:off x="7423897" y="4345858"/>
            <a:ext cx="619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3ED9A9-8223-FEEE-7A7C-62F0AAC50E32}"/>
                  </a:ext>
                </a:extLst>
              </p:cNvPr>
              <p:cNvSpPr txBox="1"/>
              <p:nvPr/>
            </p:nvSpPr>
            <p:spPr>
              <a:xfrm>
                <a:off x="7570839" y="4670323"/>
                <a:ext cx="501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3ED9A9-8223-FEEE-7A7C-62F0AAC50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839" y="4670323"/>
                <a:ext cx="5010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BD4470-4DBB-5379-5857-0CEAB711FE83}"/>
              </a:ext>
            </a:extLst>
          </p:cNvPr>
          <p:cNvCxnSpPr/>
          <p:nvPr/>
        </p:nvCxnSpPr>
        <p:spPr>
          <a:xfrm flipV="1">
            <a:off x="8071874" y="3435752"/>
            <a:ext cx="0" cy="175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3B83AB-FEA1-EA33-BAB6-3A0F581EEF5F}"/>
                  </a:ext>
                </a:extLst>
              </p:cNvPr>
              <p:cNvSpPr txBox="1"/>
              <p:nvPr/>
            </p:nvSpPr>
            <p:spPr>
              <a:xfrm>
                <a:off x="7806403" y="5195726"/>
                <a:ext cx="1232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3B83AB-FEA1-EA33-BAB6-3A0F581EE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03" y="5195726"/>
                <a:ext cx="123290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E5B69B-E6BA-6D77-F1A2-5B8B2890BA5C}"/>
              </a:ext>
            </a:extLst>
          </p:cNvPr>
          <p:cNvCxnSpPr>
            <a:cxnSpLocks/>
          </p:cNvCxnSpPr>
          <p:nvPr/>
        </p:nvCxnSpPr>
        <p:spPr>
          <a:xfrm flipV="1">
            <a:off x="6983152" y="3977109"/>
            <a:ext cx="774287" cy="677259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02EF61-06ED-1946-352C-3366C63CE91D}"/>
                  </a:ext>
                </a:extLst>
              </p:cNvPr>
              <p:cNvSpPr txBox="1"/>
              <p:nvPr/>
            </p:nvSpPr>
            <p:spPr>
              <a:xfrm>
                <a:off x="1327354" y="1779051"/>
                <a:ext cx="3824701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02EF61-06ED-1946-352C-3366C63CE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54" y="1779051"/>
                <a:ext cx="3824701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14D968-51C7-9E1F-839F-FEA5B6147D79}"/>
              </a:ext>
            </a:extLst>
          </p:cNvPr>
          <p:cNvCxnSpPr/>
          <p:nvPr/>
        </p:nvCxnSpPr>
        <p:spPr>
          <a:xfrm>
            <a:off x="6602903" y="4345858"/>
            <a:ext cx="619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601E2-1665-7844-52E0-54BD4F1E9A7B}"/>
              </a:ext>
            </a:extLst>
          </p:cNvPr>
          <p:cNvCxnSpPr/>
          <p:nvPr/>
        </p:nvCxnSpPr>
        <p:spPr>
          <a:xfrm flipV="1">
            <a:off x="6603408" y="4933025"/>
            <a:ext cx="0" cy="175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BD00A9-4D2F-120E-2BB7-7E44230D88FB}"/>
                  </a:ext>
                </a:extLst>
              </p:cNvPr>
              <p:cNvSpPr txBox="1"/>
              <p:nvPr/>
            </p:nvSpPr>
            <p:spPr>
              <a:xfrm>
                <a:off x="5263239" y="6199239"/>
                <a:ext cx="1232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BD00A9-4D2F-120E-2BB7-7E44230D8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239" y="6199239"/>
                <a:ext cx="1232902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D55AE7-B763-1FB6-B7AE-C0F1C59375D0}"/>
              </a:ext>
            </a:extLst>
          </p:cNvPr>
          <p:cNvCxnSpPr>
            <a:cxnSpLocks/>
          </p:cNvCxnSpPr>
          <p:nvPr/>
        </p:nvCxnSpPr>
        <p:spPr>
          <a:xfrm flipV="1">
            <a:off x="6564122" y="3362593"/>
            <a:ext cx="1458788" cy="157043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3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4E54AD-E3FA-8A48-95B8-8F693CC88D95}"/>
                  </a:ext>
                </a:extLst>
              </p:cNvPr>
              <p:cNvSpPr txBox="1"/>
              <p:nvPr/>
            </p:nvSpPr>
            <p:spPr>
              <a:xfrm>
                <a:off x="3824748" y="2438400"/>
                <a:ext cx="2325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4E54AD-E3FA-8A48-95B8-8F693CC88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748" y="2438400"/>
                <a:ext cx="2325059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4453D-F5CC-728E-2A1F-23B9F6CC0120}"/>
                  </a:ext>
                </a:extLst>
              </p:cNvPr>
              <p:cNvSpPr txBox="1"/>
              <p:nvPr/>
            </p:nvSpPr>
            <p:spPr>
              <a:xfrm>
                <a:off x="4807974" y="4660490"/>
                <a:ext cx="1210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4453D-F5CC-728E-2A1F-23B9F6CC0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974" y="4660490"/>
                <a:ext cx="12108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F808CA-0DC5-5DE4-8674-200EFB1C927B}"/>
                  </a:ext>
                </a:extLst>
              </p:cNvPr>
              <p:cNvSpPr txBox="1"/>
              <p:nvPr/>
            </p:nvSpPr>
            <p:spPr>
              <a:xfrm>
                <a:off x="2359742" y="3588774"/>
                <a:ext cx="2375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F808CA-0DC5-5DE4-8674-200EFB1C9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742" y="3588774"/>
                <a:ext cx="23758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87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9DEAE87-D14A-C39A-8CC0-B6905D3CC441}"/>
              </a:ext>
            </a:extLst>
          </p:cNvPr>
          <p:cNvSpPr/>
          <p:nvPr/>
        </p:nvSpPr>
        <p:spPr>
          <a:xfrm>
            <a:off x="2812026" y="953729"/>
            <a:ext cx="6135329" cy="4630994"/>
          </a:xfrm>
          <a:custGeom>
            <a:avLst/>
            <a:gdLst>
              <a:gd name="connsiteX0" fmla="*/ 0 w 4159045"/>
              <a:gd name="connsiteY0" fmla="*/ 1012723 h 3172136"/>
              <a:gd name="connsiteX1" fmla="*/ 1356851 w 4159045"/>
              <a:gd name="connsiteY1" fmla="*/ 3146323 h 3172136"/>
              <a:gd name="connsiteX2" fmla="*/ 3264309 w 4159045"/>
              <a:gd name="connsiteY2" fmla="*/ 2054942 h 3172136"/>
              <a:gd name="connsiteX3" fmla="*/ 4159045 w 4159045"/>
              <a:gd name="connsiteY3" fmla="*/ 0 h 317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9045" h="3172136">
                <a:moveTo>
                  <a:pt x="0" y="1012723"/>
                </a:moveTo>
                <a:cubicBezTo>
                  <a:pt x="406400" y="1992671"/>
                  <a:pt x="812800" y="2972620"/>
                  <a:pt x="1356851" y="3146323"/>
                </a:cubicBezTo>
                <a:cubicBezTo>
                  <a:pt x="1900902" y="3320026"/>
                  <a:pt x="2797277" y="2579329"/>
                  <a:pt x="3264309" y="2054942"/>
                </a:cubicBezTo>
                <a:cubicBezTo>
                  <a:pt x="3731341" y="1530555"/>
                  <a:pt x="3945193" y="765277"/>
                  <a:pt x="41590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F6C98C-A15D-7962-E45C-001663C302DC}"/>
                  </a:ext>
                </a:extLst>
              </p:cNvPr>
              <p:cNvSpPr txBox="1"/>
              <p:nvPr/>
            </p:nvSpPr>
            <p:spPr>
              <a:xfrm>
                <a:off x="589935" y="278917"/>
                <a:ext cx="2618153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F6C98C-A15D-7962-E45C-001663C3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35" y="278917"/>
                <a:ext cx="2618153" cy="8714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754FDB-730F-B7CE-245C-A7890286B163}"/>
              </a:ext>
            </a:extLst>
          </p:cNvPr>
          <p:cNvCxnSpPr/>
          <p:nvPr/>
        </p:nvCxnSpPr>
        <p:spPr>
          <a:xfrm>
            <a:off x="5653548" y="4601497"/>
            <a:ext cx="0" cy="1553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A38524-41AD-DD82-00FA-1E8229C21206}"/>
              </a:ext>
            </a:extLst>
          </p:cNvPr>
          <p:cNvCxnSpPr>
            <a:cxnSpLocks/>
          </p:cNvCxnSpPr>
          <p:nvPr/>
        </p:nvCxnSpPr>
        <p:spPr>
          <a:xfrm>
            <a:off x="7919883" y="3544528"/>
            <a:ext cx="0" cy="2541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757620-5469-5310-B335-13456CB7806B}"/>
              </a:ext>
            </a:extLst>
          </p:cNvPr>
          <p:cNvCxnSpPr/>
          <p:nvPr/>
        </p:nvCxnSpPr>
        <p:spPr>
          <a:xfrm>
            <a:off x="3908322" y="6086168"/>
            <a:ext cx="766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875BF8-D2EA-F6EC-BFA9-F50950E6AC07}"/>
              </a:ext>
            </a:extLst>
          </p:cNvPr>
          <p:cNvCxnSpPr/>
          <p:nvPr/>
        </p:nvCxnSpPr>
        <p:spPr>
          <a:xfrm flipV="1">
            <a:off x="4709652" y="1691148"/>
            <a:ext cx="0" cy="475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5F02FF-BF64-7E2E-0557-A96C6B2BD11E}"/>
              </a:ext>
            </a:extLst>
          </p:cNvPr>
          <p:cNvSpPr txBox="1"/>
          <p:nvPr/>
        </p:nvSpPr>
        <p:spPr>
          <a:xfrm>
            <a:off x="5653548" y="6371303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                       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152612-B487-CBF4-CD47-A3C1B8BE29DE}"/>
              </a:ext>
            </a:extLst>
          </p:cNvPr>
          <p:cNvSpPr/>
          <p:nvPr/>
        </p:nvSpPr>
        <p:spPr>
          <a:xfrm>
            <a:off x="5653548" y="5378245"/>
            <a:ext cx="186803" cy="707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21FDF3-2FC9-D5F7-1101-B0A3F27C915D}"/>
              </a:ext>
            </a:extLst>
          </p:cNvPr>
          <p:cNvSpPr/>
          <p:nvPr/>
        </p:nvSpPr>
        <p:spPr>
          <a:xfrm>
            <a:off x="5879690" y="5289755"/>
            <a:ext cx="196640" cy="82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08FC06-DD04-5ACA-7AB8-1125B2AC1178}"/>
                  </a:ext>
                </a:extLst>
              </p:cNvPr>
              <p:cNvSpPr txBox="1"/>
              <p:nvPr/>
            </p:nvSpPr>
            <p:spPr>
              <a:xfrm>
                <a:off x="589935" y="1543665"/>
                <a:ext cx="3564694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𝑀𝑖𝑑𝑝𝑜𝑖𝑛𝑡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08FC06-DD04-5ACA-7AB8-1125B2AC1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35" y="1543665"/>
                <a:ext cx="3564694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C389CC-79F7-17AD-3E5B-5FC1007AB134}"/>
              </a:ext>
            </a:extLst>
          </p:cNvPr>
          <p:cNvCxnSpPr/>
          <p:nvPr/>
        </p:nvCxnSpPr>
        <p:spPr>
          <a:xfrm flipV="1">
            <a:off x="5653548" y="3982064"/>
            <a:ext cx="0" cy="228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3EBA8A6-9901-7190-E3EA-2D4A382F23DF}"/>
                  </a:ext>
                </a:extLst>
              </p:cNvPr>
              <p:cNvSpPr txBox="1"/>
              <p:nvPr/>
            </p:nvSpPr>
            <p:spPr>
              <a:xfrm>
                <a:off x="5377331" y="3106371"/>
                <a:ext cx="2694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3EBA8A6-9901-7190-E3EA-2D4A382F2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331" y="3106371"/>
                <a:ext cx="26946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2D88B631-0F17-AB82-717D-C84C749C9070}"/>
              </a:ext>
            </a:extLst>
          </p:cNvPr>
          <p:cNvSpPr/>
          <p:nvPr/>
        </p:nvSpPr>
        <p:spPr>
          <a:xfrm>
            <a:off x="7723243" y="3692012"/>
            <a:ext cx="196640" cy="2393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9A18B7-ED5F-E81B-7E8B-C89CA81086EB}"/>
              </a:ext>
            </a:extLst>
          </p:cNvPr>
          <p:cNvCxnSpPr>
            <a:endCxn id="30" idx="1"/>
          </p:cNvCxnSpPr>
          <p:nvPr/>
        </p:nvCxnSpPr>
        <p:spPr>
          <a:xfrm>
            <a:off x="2005781" y="2349910"/>
            <a:ext cx="3647767" cy="338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B73AA8-A08F-BEB7-D1EC-C93530E9D466}"/>
                  </a:ext>
                </a:extLst>
              </p:cNvPr>
              <p:cNvSpPr txBox="1"/>
              <p:nvPr/>
            </p:nvSpPr>
            <p:spPr>
              <a:xfrm>
                <a:off x="4709652" y="1150374"/>
                <a:ext cx="1857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B73AA8-A08F-BEB7-D1EC-C93530E9D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652" y="1150374"/>
                <a:ext cx="18577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20663D-1B46-6AA1-EBFC-B4CC5062A94E}"/>
                  </a:ext>
                </a:extLst>
              </p:cNvPr>
              <p:cNvSpPr txBox="1"/>
              <p:nvPr/>
            </p:nvSpPr>
            <p:spPr>
              <a:xfrm>
                <a:off x="7142586" y="1074697"/>
                <a:ext cx="1342099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20663D-1B46-6AA1-EBFC-B4CC5062A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586" y="1074697"/>
                <a:ext cx="1342099" cy="6164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1AA74F3-1772-AF5B-4081-3813B5E926DC}"/>
                  </a:ext>
                </a:extLst>
              </p:cNvPr>
              <p:cNvSpPr txBox="1"/>
              <p:nvPr/>
            </p:nvSpPr>
            <p:spPr>
              <a:xfrm>
                <a:off x="519165" y="3485535"/>
                <a:ext cx="2066720" cy="902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1AA74F3-1772-AF5B-4081-3813B5E92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5" y="3485535"/>
                <a:ext cx="2066720" cy="902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96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CBB4A5-6A48-466F-E1F8-14E2D4601A65}"/>
                  </a:ext>
                </a:extLst>
              </p:cNvPr>
              <p:cNvSpPr txBox="1"/>
              <p:nvPr/>
            </p:nvSpPr>
            <p:spPr>
              <a:xfrm>
                <a:off x="1573162" y="639096"/>
                <a:ext cx="1273169" cy="618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CBB4A5-6A48-466F-E1F8-14E2D4601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62" y="639096"/>
                <a:ext cx="1273169" cy="618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709F5D-5F2C-7EA7-F473-980B47CC1E7D}"/>
                  </a:ext>
                </a:extLst>
              </p:cNvPr>
              <p:cNvSpPr txBox="1"/>
              <p:nvPr/>
            </p:nvSpPr>
            <p:spPr>
              <a:xfrm>
                <a:off x="1450259" y="1794386"/>
                <a:ext cx="3952172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709F5D-5F2C-7EA7-F473-980B47CC1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259" y="1794386"/>
                <a:ext cx="3952172" cy="720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86B505-AC21-BFCA-979C-39BA514B3129}"/>
              </a:ext>
            </a:extLst>
          </p:cNvPr>
          <p:cNvSpPr txBox="1"/>
          <p:nvPr/>
        </p:nvSpPr>
        <p:spPr>
          <a:xfrm>
            <a:off x="7004010" y="6390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023D71-26CC-EF65-0B78-15550C8E02BC}"/>
                  </a:ext>
                </a:extLst>
              </p:cNvPr>
              <p:cNvSpPr txBox="1"/>
              <p:nvPr/>
            </p:nvSpPr>
            <p:spPr>
              <a:xfrm>
                <a:off x="6508955" y="757084"/>
                <a:ext cx="2833211" cy="66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023D71-26CC-EF65-0B78-15550C8E0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955" y="757084"/>
                <a:ext cx="2833211" cy="668581"/>
              </a:xfrm>
              <a:prstGeom prst="rect">
                <a:avLst/>
              </a:prstGeom>
              <a:blipFill>
                <a:blip r:embed="rId4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52C599-89DC-B0F5-1F75-03F15A1B268A}"/>
                  </a:ext>
                </a:extLst>
              </p:cNvPr>
              <p:cNvSpPr txBox="1"/>
              <p:nvPr/>
            </p:nvSpPr>
            <p:spPr>
              <a:xfrm>
                <a:off x="1356853" y="3068676"/>
                <a:ext cx="2949525" cy="726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52C599-89DC-B0F5-1F75-03F15A1B2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53" y="3068676"/>
                <a:ext cx="2949525" cy="7266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E8A71C-7B24-4DBB-A905-0C49DD1133AD}"/>
                  </a:ext>
                </a:extLst>
              </p:cNvPr>
              <p:cNvSpPr txBox="1"/>
              <p:nvPr/>
            </p:nvSpPr>
            <p:spPr>
              <a:xfrm>
                <a:off x="1204453" y="4253463"/>
                <a:ext cx="6172844" cy="729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E8A71C-7B24-4DBB-A905-0C49DD11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453" y="4253463"/>
                <a:ext cx="6172844" cy="729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02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FE447-1E78-9D67-B6C1-4BB53332EE79}"/>
              </a:ext>
            </a:extLst>
          </p:cNvPr>
          <p:cNvSpPr/>
          <p:nvPr/>
        </p:nvSpPr>
        <p:spPr>
          <a:xfrm>
            <a:off x="3529782" y="963561"/>
            <a:ext cx="4409768" cy="436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2956DA-32D9-E476-0933-8570714CD25B}"/>
              </a:ext>
            </a:extLst>
          </p:cNvPr>
          <p:cNvSpPr/>
          <p:nvPr/>
        </p:nvSpPr>
        <p:spPr>
          <a:xfrm>
            <a:off x="3529781" y="963560"/>
            <a:ext cx="4409768" cy="43655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5E3FE-CD3F-4EDA-2A34-00A2C2F1385D}"/>
              </a:ext>
            </a:extLst>
          </p:cNvPr>
          <p:cNvSpPr txBox="1"/>
          <p:nvPr/>
        </p:nvSpPr>
        <p:spPr>
          <a:xfrm>
            <a:off x="3431458" y="5840361"/>
            <a:ext cx="465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0                                                                                2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E2FE94-8A15-2948-B228-70958E647586}"/>
                  </a:ext>
                </a:extLst>
              </p:cNvPr>
              <p:cNvSpPr txBox="1"/>
              <p:nvPr/>
            </p:nvSpPr>
            <p:spPr>
              <a:xfrm>
                <a:off x="9085006" y="1317523"/>
                <a:ext cx="1055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E2FE94-8A15-2948-B228-70958E647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006" y="1317523"/>
                <a:ext cx="105586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CE2B6C-AAFF-BCAA-4184-2F7CE58F617D}"/>
                  </a:ext>
                </a:extLst>
              </p:cNvPr>
              <p:cNvSpPr txBox="1"/>
              <p:nvPr/>
            </p:nvSpPr>
            <p:spPr>
              <a:xfrm>
                <a:off x="8898194" y="2163097"/>
                <a:ext cx="1643783" cy="689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𝑠𝑞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CE2B6C-AAFF-BCAA-4184-2F7CE58F6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8194" y="2163097"/>
                <a:ext cx="1643783" cy="689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37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138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Akimov</dc:creator>
  <cp:lastModifiedBy>Alexey Akimov</cp:lastModifiedBy>
  <cp:revision>2</cp:revision>
  <dcterms:created xsi:type="dcterms:W3CDTF">2023-04-04T13:52:20Z</dcterms:created>
  <dcterms:modified xsi:type="dcterms:W3CDTF">2023-04-06T14:50:40Z</dcterms:modified>
</cp:coreProperties>
</file>