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4F10-CD8E-65FB-5081-E6418817E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6BC09-76F4-401C-536B-5A100CEF5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3F062-7341-6605-8A37-10D3ECE3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A19DA-FB2D-28E4-4CF2-85D3299D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48B1-AEA8-2B22-918E-9E4B2AFE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501D-DB36-323A-2D9F-EF286E5F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BBB21-2C8F-A661-B80E-032A8330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91BF-7DAB-F1B7-49D0-D077C797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31FDE-3BFA-5D10-43A1-0F52600D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0CD3B-0CD3-4374-3222-D30320225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F786C-B6B5-E8BA-CB65-D6FBE88CA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02E22-5746-0AB1-91A0-7DA7A87EC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62991-D2CC-E1F5-145E-3E82E706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5C297-3A5A-CFAE-359E-D04481AC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D2C91-9F99-8957-D4DE-46FAAE0D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6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C4DA-B6EC-55A6-F12A-46634914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E36C-888B-BB28-A6AB-AD0066CE4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3D70-2A9F-A259-039C-AFE99F71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8DD7-4296-2483-B27B-22B9FF42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110AA-47EA-28D2-07F6-7EEAC16A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1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1C524-088C-99D8-542F-A071E95D8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D339-E663-EA3E-A82C-44A1AD70B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F4E5F-9AA1-C92D-DA5D-AC2DE8D92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3689-9D60-1630-0FFF-7CC3F390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D229-435C-EA25-44DC-E7425768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AFCB-7862-259A-7E08-B9C484CF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15B6-80CA-FE54-E9CC-84A338732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F93BA-642D-887B-3D2F-1BB99C48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753A-ACA8-5F8E-3F1E-D1B9658A2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E210E-9F7C-9D09-B097-548630BC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240B-E25A-6F9C-8D9B-640CB1744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6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E824-6142-1FC2-DA44-F54D0A4C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8A1A7-57C6-D077-EAF5-1A9460213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F30E1-9113-49DA-A5A9-89B1C48C1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16C7-7ED6-875F-8EB2-5835C392C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D998B-7453-3958-A0A5-B3C9DF37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C3BD1-A717-76E7-E0FA-BBB62C98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C6087-676E-0C9F-639A-C7010341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35E59-E50A-C7F2-704A-93FA89B75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4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BDE7-72E4-58BC-B913-28A4F5B7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30E6C-8023-E816-7820-5EDC2B64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0A51D-8D6C-B666-C77C-C3119897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37B6A-BFC3-D04E-67B7-17396C64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746B3-7573-CE84-4385-DE3C638E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2B6B7-DE60-BDA1-D53D-98B6B35B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005FF-C49B-C150-D395-62324F5D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FE84-6DE2-9D33-E16E-1992079DD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DD32-29F9-3D6A-2504-A52D0C2C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EBB1F-FD52-729B-EFAE-CFE48F02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291E-B69E-E8C7-3824-5AD55CF4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01392-2249-8BD5-D842-091932F0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79324-65E9-D86A-E0CC-EFE6B522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A304-D3BE-F4EE-F094-6DB88667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AF76C-E318-E340-EBF2-30382E266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9D41F-284F-F4EA-ABF1-6B67A65A2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F1593-C2F9-AE9B-270D-A66E31B4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8B097-E904-2FF9-E089-8BAE15F1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23293-4DC6-D073-FD22-54C781FE3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A1812-0AE0-0B7A-0EDD-A091F25C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B0FC-3AFF-D695-9982-836D91DF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6F2D-3E78-F7BF-1D02-6EF78D7A1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6C7CD-83B6-4CC9-BBF5-8F176A2ED52B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C3F5-3BF0-7DC2-3902-12663AB3B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8EF75-D748-F2FA-6EBD-C104A327F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831B1-C7D7-4CF0-984E-6193227AB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288A6355-61F2-E59B-91A0-6C4B2C35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12" y="422516"/>
            <a:ext cx="5642740" cy="4114498"/>
          </a:xfrm>
          <a:prstGeom prst="rect">
            <a:avLst/>
          </a:prstGeom>
        </p:spPr>
      </p:pic>
      <p:pic>
        <p:nvPicPr>
          <p:cNvPr id="5" name="Picture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66A29F0C-AF0C-F8BE-5DB1-DB50BE464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422516"/>
            <a:ext cx="5964017" cy="41144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1504F2-C385-1840-BCBF-CC9744116BA2}"/>
              </a:ext>
            </a:extLst>
          </p:cNvPr>
          <p:cNvSpPr txBox="1"/>
          <p:nvPr/>
        </p:nvSpPr>
        <p:spPr>
          <a:xfrm>
            <a:off x="2008682" y="5014210"/>
            <a:ext cx="7769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                                                                                                              (b)</a:t>
            </a:r>
          </a:p>
        </p:txBody>
      </p:sp>
    </p:spTree>
    <p:extLst>
      <p:ext uri="{BB962C8B-B14F-4D97-AF65-F5344CB8AC3E}">
        <p14:creationId xmlns:p14="http://schemas.microsoft.com/office/powerpoint/2010/main" val="251272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CDAF1E5-3653-F508-69E6-F885C3B9E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5" y="385141"/>
            <a:ext cx="3530979" cy="4460841"/>
          </a:xfrm>
          <a:prstGeom prst="rect">
            <a:avLst/>
          </a:prstGeo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BA8F6E7-C999-814A-AFF9-C51C89DEC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97" y="300068"/>
            <a:ext cx="6983809" cy="4630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7642BD-8AF9-0D52-457B-16D83C93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0" y="5887033"/>
            <a:ext cx="11741026" cy="38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5D9E65-8D30-461B-D3B0-66B5C6236839}"/>
              </a:ext>
            </a:extLst>
          </p:cNvPr>
          <p:cNvSpPr txBox="1"/>
          <p:nvPr/>
        </p:nvSpPr>
        <p:spPr>
          <a:xfrm>
            <a:off x="2008682" y="5014210"/>
            <a:ext cx="7769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                                                                                                              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85FA00-91D0-A9DC-0BEA-86882BDB3658}"/>
              </a:ext>
            </a:extLst>
          </p:cNvPr>
          <p:cNvSpPr txBox="1"/>
          <p:nvPr/>
        </p:nvSpPr>
        <p:spPr>
          <a:xfrm>
            <a:off x="5518878" y="628609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6867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BC97-A55F-470F-B842-73C6F05FB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B8C99A-1D02-D366-56B4-EA36E2C34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85" y="0"/>
            <a:ext cx="3374286" cy="66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49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Alexey Akimov</dc:creator>
  <cp:lastModifiedBy>Alexey Akimov</cp:lastModifiedBy>
  <cp:revision>2</cp:revision>
  <dcterms:created xsi:type="dcterms:W3CDTF">2025-03-31T18:55:02Z</dcterms:created>
  <dcterms:modified xsi:type="dcterms:W3CDTF">2025-03-31T18:58:58Z</dcterms:modified>
</cp:coreProperties>
</file>