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600" dirty="0"/>
              <a:t>Br</a:t>
            </a:r>
            <a:r>
              <a:rPr lang="en-US" sz="3600" baseline="0" dirty="0"/>
              <a:t> + CH</a:t>
            </a:r>
            <a:r>
              <a:rPr lang="en-US" sz="3600" baseline="-25000" dirty="0"/>
              <a:t>3</a:t>
            </a:r>
            <a:r>
              <a:rPr lang="en-US" sz="3600" baseline="0" dirty="0"/>
              <a:t>Cl -&gt;</a:t>
            </a:r>
            <a:r>
              <a:rPr lang="en-US" sz="3600" dirty="0"/>
              <a:t> CH</a:t>
            </a:r>
            <a:r>
              <a:rPr lang="en-US" sz="3600" baseline="-25000" dirty="0"/>
              <a:t>3</a:t>
            </a:r>
            <a:r>
              <a:rPr lang="en-US" sz="3600" dirty="0"/>
              <a:t>Br</a:t>
            </a:r>
            <a:r>
              <a:rPr lang="en-US" sz="3600" baseline="0" dirty="0"/>
              <a:t> + Cl</a:t>
            </a:r>
            <a:endParaRPr lang="en-US" sz="3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Sheet1!$A$3:$A$47</c:f>
              <c:numCache>
                <c:formatCode>General</c:formatCode>
                <c:ptCount val="4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</c:numCache>
            </c:numRef>
          </c:xVal>
          <c:yVal>
            <c:numRef>
              <c:f>Sheet1!$B$3:$B$47</c:f>
              <c:numCache>
                <c:formatCode>General</c:formatCode>
                <c:ptCount val="45"/>
                <c:pt idx="0">
                  <c:v>-68.098501999999996</c:v>
                </c:pt>
                <c:pt idx="1">
                  <c:v>-68.103261000000003</c:v>
                </c:pt>
                <c:pt idx="2">
                  <c:v>-68.105002999999996</c:v>
                </c:pt>
                <c:pt idx="3">
                  <c:v>-68.105513000000002</c:v>
                </c:pt>
                <c:pt idx="4">
                  <c:v>-68.105892999999995</c:v>
                </c:pt>
                <c:pt idx="5">
                  <c:v>-68.106261000000003</c:v>
                </c:pt>
                <c:pt idx="6">
                  <c:v>-68.106622000000002</c:v>
                </c:pt>
                <c:pt idx="7">
                  <c:v>-68.106954999999999</c:v>
                </c:pt>
                <c:pt idx="8">
                  <c:v>-68.107200000000006</c:v>
                </c:pt>
                <c:pt idx="9">
                  <c:v>-68.107235000000003</c:v>
                </c:pt>
                <c:pt idx="10">
                  <c:v>-68.106954000000002</c:v>
                </c:pt>
                <c:pt idx="11">
                  <c:v>-68.106325999999996</c:v>
                </c:pt>
                <c:pt idx="12">
                  <c:v>-68.105385999999996</c:v>
                </c:pt>
                <c:pt idx="13">
                  <c:v>-68.104208999999997</c:v>
                </c:pt>
                <c:pt idx="14">
                  <c:v>-68.102875999999995</c:v>
                </c:pt>
                <c:pt idx="15">
                  <c:v>-68.101465000000005</c:v>
                </c:pt>
                <c:pt idx="16">
                  <c:v>-68.100048999999999</c:v>
                </c:pt>
                <c:pt idx="17">
                  <c:v>-68.098678000000007</c:v>
                </c:pt>
                <c:pt idx="18">
                  <c:v>-68.097397999999998</c:v>
                </c:pt>
                <c:pt idx="19">
                  <c:v>-68.096243000000001</c:v>
                </c:pt>
                <c:pt idx="20">
                  <c:v>-68.095240000000004</c:v>
                </c:pt>
                <c:pt idx="21">
                  <c:v>-68.094412000000005</c:v>
                </c:pt>
                <c:pt idx="22">
                  <c:v>-68.093772000000001</c:v>
                </c:pt>
                <c:pt idx="23">
                  <c:v>-68.093317999999996</c:v>
                </c:pt>
                <c:pt idx="24">
                  <c:v>-68.093046000000001</c:v>
                </c:pt>
                <c:pt idx="25">
                  <c:v>-68.092950000000002</c:v>
                </c:pt>
                <c:pt idx="26">
                  <c:v>-68.093001999999998</c:v>
                </c:pt>
                <c:pt idx="27">
                  <c:v>-68.093181000000001</c:v>
                </c:pt>
                <c:pt idx="28">
                  <c:v>-68.093456000000003</c:v>
                </c:pt>
                <c:pt idx="29">
                  <c:v>-68.093788000000004</c:v>
                </c:pt>
                <c:pt idx="30">
                  <c:v>-68.094132999999999</c:v>
                </c:pt>
                <c:pt idx="31">
                  <c:v>-68.094443999999996</c:v>
                </c:pt>
                <c:pt idx="32">
                  <c:v>-68.094672000000003</c:v>
                </c:pt>
                <c:pt idx="33">
                  <c:v>-68.094768000000002</c:v>
                </c:pt>
                <c:pt idx="34">
                  <c:v>-68.094697999999994</c:v>
                </c:pt>
                <c:pt idx="35">
                  <c:v>-68.094441000000003</c:v>
                </c:pt>
                <c:pt idx="36">
                  <c:v>-68.094012000000006</c:v>
                </c:pt>
                <c:pt idx="37">
                  <c:v>-68.093451000000002</c:v>
                </c:pt>
                <c:pt idx="38">
                  <c:v>-68.092819000000006</c:v>
                </c:pt>
                <c:pt idx="39">
                  <c:v>-68.092139000000003</c:v>
                </c:pt>
                <c:pt idx="40">
                  <c:v>-68.091429000000005</c:v>
                </c:pt>
                <c:pt idx="41">
                  <c:v>-68.090677999999997</c:v>
                </c:pt>
                <c:pt idx="42">
                  <c:v>-68.089737999999997</c:v>
                </c:pt>
                <c:pt idx="43">
                  <c:v>-68.087907999999999</c:v>
                </c:pt>
                <c:pt idx="44">
                  <c:v>-68.083999000000006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20-4320-BD0E-D8F7980EA7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7728224"/>
        <c:axId val="1097728704"/>
      </c:scatterChart>
      <c:valAx>
        <c:axId val="1097728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28704"/>
        <c:crosses val="autoZero"/>
        <c:crossBetween val="midCat"/>
      </c:valAx>
      <c:valAx>
        <c:axId val="10977287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77282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0.23291</cdr:x>
      <cdr:y>0.89836</cdr:y>
    </cdr:from>
    <cdr:to>
      <cdr:x>0.65288</cdr:x>
      <cdr:y>0.89836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3AF42533-3044-6150-FFB4-339FCAD07286}"/>
            </a:ext>
          </a:extLst>
        </cdr:cNvPr>
        <cdr:cNvCxnSpPr/>
      </cdr:nvCxnSpPr>
      <cdr:spPr>
        <a:xfrm xmlns:a="http://schemas.openxmlformats.org/drawingml/2006/main">
          <a:off x="2631440" y="5836920"/>
          <a:ext cx="474472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0.20054</cdr:x>
      <cdr:y>0.4871</cdr:y>
    </cdr:from>
    <cdr:to>
      <cdr:x>0.73201</cdr:x>
      <cdr:y>0.4871</cdr:y>
    </cdr:to>
    <cdr:cxnSp macro="">
      <cdr:nvCxnSpPr>
        <cdr:cNvPr id="4" name="Straight Connector 3">
          <a:extLst xmlns:a="http://schemas.openxmlformats.org/drawingml/2006/main">
            <a:ext uri="{FF2B5EF4-FFF2-40B4-BE49-F238E27FC236}">
              <a16:creationId xmlns:a16="http://schemas.microsoft.com/office/drawing/2014/main" id="{5103A8F5-065E-4757-BAC4-29B3CB795505}"/>
            </a:ext>
          </a:extLst>
        </cdr:cNvPr>
        <cdr:cNvCxnSpPr/>
      </cdr:nvCxnSpPr>
      <cdr:spPr>
        <a:xfrm xmlns:a="http://schemas.openxmlformats.org/drawingml/2006/main">
          <a:off x="2265680" y="3164840"/>
          <a:ext cx="600456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0.60162</cdr:x>
      <cdr:y>0.5559</cdr:y>
    </cdr:from>
    <cdr:to>
      <cdr:x>0.80665</cdr:x>
      <cdr:y>0.5559</cdr:y>
    </cdr:to>
    <cdr:cxnSp macro="">
      <cdr:nvCxnSpPr>
        <cdr:cNvPr id="6" name="Straight Connector 5">
          <a:extLst xmlns:a="http://schemas.openxmlformats.org/drawingml/2006/main">
            <a:ext uri="{FF2B5EF4-FFF2-40B4-BE49-F238E27FC236}">
              <a16:creationId xmlns:a16="http://schemas.microsoft.com/office/drawing/2014/main" id="{1DEBF4FF-3CEB-1FF6-BE49-9825A1EC6F74}"/>
            </a:ext>
          </a:extLst>
        </cdr:cNvPr>
        <cdr:cNvCxnSpPr/>
      </cdr:nvCxnSpPr>
      <cdr:spPr>
        <a:xfrm xmlns:a="http://schemas.openxmlformats.org/drawingml/2006/main">
          <a:off x="6797040" y="3611880"/>
          <a:ext cx="231648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0.27068</cdr:x>
      <cdr:y>0.4871</cdr:y>
    </cdr:from>
    <cdr:to>
      <cdr:x>0.27068</cdr:x>
      <cdr:y>0.90305</cdr:y>
    </cdr:to>
    <cdr:cxnSp macro="">
      <cdr:nvCxnSpPr>
        <cdr:cNvPr id="10" name="Straight Arrow Connector 9">
          <a:extLst xmlns:a="http://schemas.openxmlformats.org/drawingml/2006/main">
            <a:ext uri="{FF2B5EF4-FFF2-40B4-BE49-F238E27FC236}">
              <a16:creationId xmlns:a16="http://schemas.microsoft.com/office/drawing/2014/main" id="{D797E5E6-DAB9-B16B-25D7-AF918C5844EA}"/>
            </a:ext>
          </a:extLst>
        </cdr:cNvPr>
        <cdr:cNvCxnSpPr/>
      </cdr:nvCxnSpPr>
      <cdr:spPr>
        <a:xfrm xmlns:a="http://schemas.openxmlformats.org/drawingml/2006/main">
          <a:off x="3058160" y="3164840"/>
          <a:ext cx="0" cy="2702560"/>
        </a:xfrm>
        <a:prstGeom xmlns:a="http://schemas.openxmlformats.org/drawingml/2006/main" prst="straightConnector1">
          <a:avLst/>
        </a:prstGeom>
        <a:ln xmlns:a="http://schemas.openxmlformats.org/drawingml/2006/main" w="76200">
          <a:headEnd type="triangle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0.69694</cdr:x>
      <cdr:y>0.48084</cdr:y>
    </cdr:from>
    <cdr:to>
      <cdr:x>0.69694</cdr:x>
      <cdr:y>0.5731</cdr:y>
    </cdr:to>
    <cdr:cxnSp macro="">
      <cdr:nvCxnSpPr>
        <cdr:cNvPr id="12" name="Straight Arrow Connector 11">
          <a:extLst xmlns:a="http://schemas.openxmlformats.org/drawingml/2006/main">
            <a:ext uri="{FF2B5EF4-FFF2-40B4-BE49-F238E27FC236}">
              <a16:creationId xmlns:a16="http://schemas.microsoft.com/office/drawing/2014/main" id="{A7711357-39B9-4347-58D8-67092FAE56FE}"/>
            </a:ext>
          </a:extLst>
        </cdr:cNvPr>
        <cdr:cNvCxnSpPr/>
      </cdr:nvCxnSpPr>
      <cdr:spPr>
        <a:xfrm xmlns:a="http://schemas.openxmlformats.org/drawingml/2006/main">
          <a:off x="7874000" y="3124200"/>
          <a:ext cx="0" cy="599440"/>
        </a:xfrm>
        <a:prstGeom xmlns:a="http://schemas.openxmlformats.org/drawingml/2006/main" prst="straightConnector1">
          <a:avLst/>
        </a:prstGeom>
        <a:ln xmlns:a="http://schemas.openxmlformats.org/drawingml/2006/main" w="76200">
          <a:headEnd type="triangle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0.19784</cdr:x>
      <cdr:y>0.64347</cdr:y>
    </cdr:from>
    <cdr:to>
      <cdr:x>0.27878</cdr:x>
      <cdr:y>0.78421</cdr:y>
    </cdr:to>
    <cdr:sp macro="" textlink="">
      <cdr:nvSpPr>
        <cdr:cNvPr id="14" name="TextBox 13">
          <a:extLst xmlns:a="http://schemas.openxmlformats.org/drawingml/2006/main">
            <a:ext uri="{FF2B5EF4-FFF2-40B4-BE49-F238E27FC236}">
              <a16:creationId xmlns:a16="http://schemas.microsoft.com/office/drawing/2014/main" id="{D5FF7D95-2B49-5B3C-14F1-93C44C76A858}"/>
            </a:ext>
          </a:extLst>
        </cdr:cNvPr>
        <cdr:cNvSpPr txBox="1"/>
      </cdr:nvSpPr>
      <cdr:spPr>
        <a:xfrm xmlns:a="http://schemas.openxmlformats.org/drawingml/2006/main">
          <a:off x="2235200" y="418084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0.40468</cdr:x>
      <cdr:y>0.70446</cdr:y>
    </cdr:from>
    <cdr:to>
      <cdr:x>0.44424</cdr:x>
      <cdr:y>0.83581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6DAE10FD-9146-3D95-BF38-CE7CC2AF81D6}"/>
            </a:ext>
          </a:extLst>
        </cdr:cNvPr>
        <cdr:cNvCxnSpPr/>
      </cdr:nvCxnSpPr>
      <cdr:spPr>
        <a:xfrm xmlns:a="http://schemas.openxmlformats.org/drawingml/2006/main" flipH="1" flipV="1">
          <a:off x="4572000" y="4577080"/>
          <a:ext cx="447040" cy="85344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0.41996</cdr:x>
      <cdr:y>0.66693</cdr:y>
    </cdr:from>
    <cdr:to>
      <cdr:x>0.45953</cdr:x>
      <cdr:y>0.79828</cdr:y>
    </cdr:to>
    <cdr:cxnSp macro="">
      <cdr:nvCxnSpPr>
        <cdr:cNvPr id="17" name="Straight Arrow Connector 16">
          <a:extLst xmlns:a="http://schemas.openxmlformats.org/drawingml/2006/main">
            <a:ext uri="{FF2B5EF4-FFF2-40B4-BE49-F238E27FC236}">
              <a16:creationId xmlns:a16="http://schemas.microsoft.com/office/drawing/2014/main" id="{8B2E43F4-97E1-843A-4F43-6ADA17A12281}"/>
            </a:ext>
          </a:extLst>
        </cdr:cNvPr>
        <cdr:cNvCxnSpPr/>
      </cdr:nvCxnSpPr>
      <cdr:spPr>
        <a:xfrm xmlns:a="http://schemas.openxmlformats.org/drawingml/2006/main" flipH="1" flipV="1">
          <a:off x="4744720" y="4333240"/>
          <a:ext cx="447040" cy="85344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0.43975</cdr:x>
      <cdr:y>0.63722</cdr:y>
    </cdr:from>
    <cdr:to>
      <cdr:x>0.47932</cdr:x>
      <cdr:y>0.76857</cdr:y>
    </cdr:to>
    <cdr:cxnSp macro="">
      <cdr:nvCxnSpPr>
        <cdr:cNvPr id="18" name="Straight Arrow Connector 17">
          <a:extLst xmlns:a="http://schemas.openxmlformats.org/drawingml/2006/main">
            <a:ext uri="{FF2B5EF4-FFF2-40B4-BE49-F238E27FC236}">
              <a16:creationId xmlns:a16="http://schemas.microsoft.com/office/drawing/2014/main" id="{2A435E95-A799-031F-9FCF-15C277BC360A}"/>
            </a:ext>
          </a:extLst>
        </cdr:cNvPr>
        <cdr:cNvCxnSpPr/>
      </cdr:nvCxnSpPr>
      <cdr:spPr>
        <a:xfrm xmlns:a="http://schemas.openxmlformats.org/drawingml/2006/main" flipH="1" flipV="1">
          <a:off x="4968240" y="4140200"/>
          <a:ext cx="447040" cy="85344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0.46763</cdr:x>
      <cdr:y>0.82017</cdr:y>
    </cdr:from>
    <cdr:to>
      <cdr:x>0.54856</cdr:x>
      <cdr:y>0.96091</cdr:y>
    </cdr:to>
    <cdr:sp macro="" textlink="">
      <cdr:nvSpPr>
        <cdr:cNvPr id="19" name="TextBox 18">
          <a:extLst xmlns:a="http://schemas.openxmlformats.org/drawingml/2006/main">
            <a:ext uri="{FF2B5EF4-FFF2-40B4-BE49-F238E27FC236}">
              <a16:creationId xmlns:a16="http://schemas.microsoft.com/office/drawing/2014/main" id="{768BD61A-5659-888D-125F-A662987BB51E}"/>
            </a:ext>
          </a:extLst>
        </cdr:cNvPr>
        <cdr:cNvSpPr txBox="1"/>
      </cdr:nvSpPr>
      <cdr:spPr>
        <a:xfrm xmlns:a="http://schemas.openxmlformats.org/drawingml/2006/main">
          <a:off x="5283200" y="53289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0.55486</cdr:x>
      <cdr:y>0.36357</cdr:y>
    </cdr:from>
    <cdr:to>
      <cdr:x>0.57914</cdr:x>
      <cdr:y>0.48554</cdr:y>
    </cdr:to>
    <cdr:cxnSp macro="">
      <cdr:nvCxnSpPr>
        <cdr:cNvPr id="20" name="Straight Arrow Connector 19">
          <a:extLst xmlns:a="http://schemas.openxmlformats.org/drawingml/2006/main">
            <a:ext uri="{FF2B5EF4-FFF2-40B4-BE49-F238E27FC236}">
              <a16:creationId xmlns:a16="http://schemas.microsoft.com/office/drawing/2014/main" id="{35F144E7-5F59-FAD3-AD27-D09C27C54F9F}"/>
            </a:ext>
          </a:extLst>
        </cdr:cNvPr>
        <cdr:cNvCxnSpPr/>
      </cdr:nvCxnSpPr>
      <cdr:spPr>
        <a:xfrm xmlns:a="http://schemas.openxmlformats.org/drawingml/2006/main" flipH="1">
          <a:off x="6268720" y="2362200"/>
          <a:ext cx="274320" cy="79248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C7A9-AC7C-8EC6-03EA-D97ED1FBD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5129F-ECDF-26CA-1846-F5B14BA00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CFBAB-D7F8-75DA-3E21-B49804B8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34C46-5513-48EA-37C8-BFDDCDBE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6944-8C01-834D-461A-768D7154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372-BDE3-6ECE-B4FB-7AD63A4C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AC18F-A95C-D3B0-1D74-F76C0D5E6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9A2CB-7362-9BA5-9A55-B6820120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95994-9B4E-12E0-D506-738ECC7B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885B2-43DE-3E0A-DA81-4BDFD238F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4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BE62-AD9A-9C33-FAF4-D9686BCF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8B557-94FD-E8EF-1B7B-5DF73F3BB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1B9F-DB3A-1B4C-6F0C-35E29295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C6653-80DF-F57F-EAB2-0508A44A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DFCE0-808D-48E2-89FE-31CEF432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8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35B4-FE3D-AA83-E9E0-FED1404E5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81AE7-A6FC-4326-EB08-BF1CD5D6A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7062-9562-603E-FE8F-76107628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3DF13-7BC2-4A54-CE9F-42E2DC66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6191-59AF-286F-C59C-C5618D7A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6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A0FD-685C-1938-871D-FAF44167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8F217-C732-FD5B-93BA-2CAAC3C4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1A4B-78D9-C539-4C1C-436CD7B4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3A88C-3179-B443-26DF-7BC3D923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A76D-CCB6-6A3F-5E1B-A43F86792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54B2-EA6F-C60D-6CD0-5523DFA1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7E0F-8528-F048-E765-8EC4590D8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7672A-08FF-C7C7-CBCF-3C810F8B5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6D11-284F-A2CA-69AA-50F160C8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780EA-AA54-BF77-A81B-7F69D6F2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457AE-E088-451E-C11D-79C96874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8C24-DBFE-060C-1DC9-C976A46F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EC7B9-F153-1805-4591-638EDF37D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6E414-C3FF-8301-D26D-4D056EF04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8AAA6D-98BA-812F-B711-93B209B6A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50ECEE-CA7E-5F6E-E42A-F01E87A3EF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1C0E2-C722-8A94-AFC8-39464E68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9790C-621F-F8A3-C6D8-F2F44CB3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8BF0D-DBA9-B200-4CB6-9FF7B49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411C-DB46-5795-0E8B-5D32BB53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72B9B-5EBE-98AC-4E2E-662EFCEF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F3D58-82C3-8F96-3B08-14566175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1D336-836A-8676-E777-48F09F40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70D018-D9FF-9AEA-1307-9D2E0489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EF03EC-254A-1F61-1CD6-78D108D8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BC8B7-98E8-A2B1-0EE6-5A71941C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E901-D11C-2D44-969D-F39C4FD2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C9D6-B1CC-9ECE-4154-41FFC7621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52FEE-D35C-7AE5-207F-E8A5E67A2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FCABF-5964-82B6-4836-E0164905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E2AF6-EEFF-267F-A54A-21362A4E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3EFED-47F4-90A6-6906-063923D0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6BA8C-402D-EA00-003C-5ADD7EE5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3DD6-88C7-795B-9C55-CFF1E855C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98B6C-890A-F061-D67E-A5A0CE2D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D78B-6CBE-BDC1-6CB6-EE676AEA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7EC72-ADA4-290A-5605-1C9FAEFE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639DE-8E4C-F397-9525-9EB3D8FB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61664-670D-2441-3115-CDC8C216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421B-4C80-A882-DFFF-7AB2BDC6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84F7-F23F-EB04-92D3-5F7A49526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F7450-CA86-4803-B328-455C5E4F4F5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983C1-E859-816F-535C-B85F90155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06E9-C66A-F44A-0A58-6FB770EB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C6652-E577-4A53-86C2-04B51579A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3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0D7459-909D-7574-FA7A-294943480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966398"/>
              </p:ext>
            </p:extLst>
          </p:nvPr>
        </p:nvGraphicFramePr>
        <p:xfrm>
          <a:off x="386080" y="137160"/>
          <a:ext cx="11297920" cy="6497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FBC8E-86F0-FDAB-A44C-4567DEABCA08}"/>
                  </a:ext>
                </a:extLst>
              </p:cNvPr>
              <p:cNvSpPr txBox="1"/>
              <p:nvPr/>
            </p:nvSpPr>
            <p:spPr>
              <a:xfrm>
                <a:off x="1971040" y="4368800"/>
                <a:ext cx="1383136" cy="429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𝒇𝒐𝒓𝒘𝒂𝒓𝒅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FBC8E-86F0-FDAB-A44C-4567DEABC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040" y="4368800"/>
                <a:ext cx="1383136" cy="429220"/>
              </a:xfrm>
              <a:prstGeom prst="rect">
                <a:avLst/>
              </a:prstGeom>
              <a:blipFill>
                <a:blip r:embed="rId3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079D71-1A23-9759-DCF9-CA783D5D2A09}"/>
                  </a:ext>
                </a:extLst>
              </p:cNvPr>
              <p:cNvSpPr txBox="1"/>
              <p:nvPr/>
            </p:nvSpPr>
            <p:spPr>
              <a:xfrm>
                <a:off x="9276080" y="3291840"/>
                <a:ext cx="15081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𝒃𝒂𝒄𝒌𝒘𝒂𝒓𝒅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079D71-1A23-9759-DCF9-CA783D5D2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080" y="3291840"/>
                <a:ext cx="1508170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EC5C2BB-ABB1-A9F7-ABCF-A30B96E43F17}"/>
              </a:ext>
            </a:extLst>
          </p:cNvPr>
          <p:cNvSpPr txBox="1"/>
          <p:nvPr/>
        </p:nvSpPr>
        <p:spPr>
          <a:xfrm>
            <a:off x="5629319" y="5252720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94E25-F3FE-DA73-70CE-3500533C8759}"/>
              </a:ext>
            </a:extLst>
          </p:cNvPr>
          <p:cNvSpPr txBox="1"/>
          <p:nvPr/>
        </p:nvSpPr>
        <p:spPr>
          <a:xfrm>
            <a:off x="6440760" y="1849120"/>
            <a:ext cx="3229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Transition State (TS)</a:t>
            </a:r>
          </a:p>
        </p:txBody>
      </p:sp>
    </p:spTree>
    <p:extLst>
      <p:ext uri="{BB962C8B-B14F-4D97-AF65-F5344CB8AC3E}">
        <p14:creationId xmlns:p14="http://schemas.microsoft.com/office/powerpoint/2010/main" val="73067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7452DC9-E14A-A4E3-7305-1A08BA3A1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08" y="166315"/>
            <a:ext cx="9585376" cy="4181313"/>
          </a:xfrm>
          <a:prstGeom prst="rect">
            <a:avLst/>
          </a:prstGeom>
        </p:spPr>
      </p:pic>
      <p:pic>
        <p:nvPicPr>
          <p:cNvPr id="5" name="Picture 4" descr="A red line with black text&#10;&#10;Description automatically generated">
            <a:extLst>
              <a:ext uri="{FF2B5EF4-FFF2-40B4-BE49-F238E27FC236}">
                <a16:creationId xmlns:a16="http://schemas.microsoft.com/office/drawing/2014/main" id="{87A98E24-704C-376B-A322-CA88F7925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107" y="4494674"/>
            <a:ext cx="9507177" cy="219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5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7F89960-ECCA-1697-0449-4ACF379A1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01" y="221801"/>
            <a:ext cx="8435186" cy="64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8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0AAFA99-B076-9B5D-6373-365A75A3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1" y="1293699"/>
            <a:ext cx="5549676" cy="3900393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04DDE8B-9775-58C5-1AD7-39421685A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44" y="2488369"/>
            <a:ext cx="7573136" cy="2825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8D67C-253A-2962-762E-FD04D5573017}"/>
              </a:ext>
            </a:extLst>
          </p:cNvPr>
          <p:cNvSpPr txBox="1"/>
          <p:nvPr/>
        </p:nvSpPr>
        <p:spPr>
          <a:xfrm>
            <a:off x="966866" y="5621311"/>
            <a:ext cx="7931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	(a)							(b)</a:t>
            </a:r>
          </a:p>
        </p:txBody>
      </p:sp>
    </p:spTree>
    <p:extLst>
      <p:ext uri="{BB962C8B-B14F-4D97-AF65-F5344CB8AC3E}">
        <p14:creationId xmlns:p14="http://schemas.microsoft.com/office/powerpoint/2010/main" val="545032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1692BEA-7462-F5F4-671C-E3D3E8A6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5" y="470261"/>
            <a:ext cx="5119801" cy="3155808"/>
          </a:xfrm>
          <a:prstGeom prst="rect">
            <a:avLst/>
          </a:prstGeom>
        </p:spPr>
      </p:pic>
      <p:pic>
        <p:nvPicPr>
          <p:cNvPr id="5" name="Picture 4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0ACB8279-CE62-76F3-DB86-59DD9DE51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560" y="3528324"/>
            <a:ext cx="3064817" cy="3175802"/>
          </a:xfrm>
          <a:prstGeom prst="rect">
            <a:avLst/>
          </a:prstGeom>
        </p:spPr>
      </p:pic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FC8D9003-49A0-82F7-85EC-EEB6E4429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888" y="750438"/>
            <a:ext cx="6681132" cy="4931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090C1-AE82-BC5F-6101-4FC9130FDEED}"/>
              </a:ext>
            </a:extLst>
          </p:cNvPr>
          <p:cNvSpPr txBox="1"/>
          <p:nvPr/>
        </p:nvSpPr>
        <p:spPr>
          <a:xfrm>
            <a:off x="86065" y="-56964"/>
            <a:ext cx="52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3698C-3BB5-77F1-AE8A-744F52ACC868}"/>
              </a:ext>
            </a:extLst>
          </p:cNvPr>
          <p:cNvSpPr txBox="1"/>
          <p:nvPr/>
        </p:nvSpPr>
        <p:spPr>
          <a:xfrm>
            <a:off x="1537543" y="4232308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53F41-E7FB-F1FF-4983-D8AB5E34AECA}"/>
              </a:ext>
            </a:extLst>
          </p:cNvPr>
          <p:cNvSpPr txBox="1"/>
          <p:nvPr/>
        </p:nvSpPr>
        <p:spPr>
          <a:xfrm>
            <a:off x="8773454" y="5758409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29694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67AD77C-24FB-FCBD-4E01-A7C53856B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00" y="957228"/>
            <a:ext cx="4020477" cy="4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6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40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Akimov</dc:creator>
  <cp:lastModifiedBy>Alexey Akimov</cp:lastModifiedBy>
  <cp:revision>2</cp:revision>
  <dcterms:created xsi:type="dcterms:W3CDTF">2024-03-11T00:16:41Z</dcterms:created>
  <dcterms:modified xsi:type="dcterms:W3CDTF">2025-03-09T19:58:41Z</dcterms:modified>
</cp:coreProperties>
</file>