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D629-655B-3A85-58A6-06F4CE3D1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65EF3-246A-679E-DF02-1DBDB2CC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58CCE-E0EC-52D0-166D-EE217639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B82C-5115-FA3E-715F-B8BD5908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CE0B-D946-4997-CD0C-4DB51BDD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1606-0840-2373-89D4-C8D8469F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6A09E-6649-1582-FC21-16244A56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534E-D516-D34D-6811-6F349F6A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D9AB-9CD9-0ED2-DBC8-BF3AF7EB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5A3-27BC-1B39-6360-999EF545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C903D-7641-18FB-047A-6C8406C84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A5FA6-4B27-AAB2-377A-7D903CCFE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3D03E-F00A-54F4-2362-7552ADF0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30B2-18AF-72B5-6E41-8C4EC7F2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148E-5B3E-A17F-75F8-B665419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F2AB-2630-CFB6-72EC-54E8CE5D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31C5-3E78-FEFF-5DBA-619FEDAC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31B75-A174-3F59-4330-776ED955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5732-D22E-D47C-B2D3-3A490023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2F04-D4C5-E687-47C5-4269FD4A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BD72-A1CE-0A28-5328-1687873A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8A060-9166-7ED4-C35D-5705FF99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D3AF-9E33-592A-E301-0ED6C82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AAC4-7C79-665B-7A7A-15665B0B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9C40C-3DF3-AFD7-E6F9-E4B27D08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1DD7-FE04-7DAD-02FA-ED5650DE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1139-7895-EABB-2B54-6A465AE4E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310BE-71E7-905E-C1A0-D944DD64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4839-4CEB-C2CB-1A7C-BD2BFE46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721D9-4BCE-7F6C-5033-C85954B0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787-9CE1-D3D5-4775-ABA764FE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DA89-3B54-3005-DA90-CF87795E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C346-B397-DE2F-DF8C-022A004B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45085-3567-4654-E737-542EDA3C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9F2C9-88EA-E4EC-0930-CB869F458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243BB-5FD6-078C-DBFB-55832EF3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DC17A-F117-8CB1-FF61-B4D46E08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E601C-440F-7C95-1208-64AF54CE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DFB08-5E46-DC22-C70B-8E4ABF2E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47D8-C728-37D9-3B49-888E2A90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83B90-875A-CBBB-865B-9BD4BE56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F4BBF-E0C3-28D5-0460-3419A813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3104-6442-668E-8C3E-EDD39154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38707-13BC-6491-B651-6BB9EAA6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D6750-DB55-DE3B-E9DC-AC6B4096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AC6AA-3940-9E14-83EE-EC6DE9A6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E4D8-2FA7-E807-32B7-3A07EEC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98C7-4FCD-CF2C-6288-9B3D27F4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C118-8ADA-04E2-CA21-B98F7CBA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4D68-8EAE-DE58-BC62-5D69F61F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39012-7383-6D81-5B1D-0A3C7569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303E-177A-D9B6-E7A0-84A81AC8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33A-B4A3-49A4-4A84-ACD1C20B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E5986-A931-37AF-A3C4-664E2F5F9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71204-A203-7F97-41B7-C5FA515C9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C398-91EB-E2BC-7958-3D11F13C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A55BC-6E92-9B72-6748-E64144D1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EA0C3-C9EC-9E94-0D2C-A57ADAC3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AEF06-EC1F-46B9-664A-A9A62CBA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99F3-8E34-AFFE-ABD7-C1A6F5F1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C7E5-5897-1CF0-300F-593C63AB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5347E-A824-4ED8-BF85-AC820CDCA5B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133B-68F0-011D-9583-01D34406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7F95-9824-286B-DCE6-9A9E90A6D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8C7F7-EF2B-423C-BA45-EE16C85A8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molecule&#10;&#10;Description automatically generated">
            <a:extLst>
              <a:ext uri="{FF2B5EF4-FFF2-40B4-BE49-F238E27FC236}">
                <a16:creationId xmlns:a16="http://schemas.microsoft.com/office/drawing/2014/main" id="{CD26A2B4-BBDC-CC67-08E7-6D9360FA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" y="1642563"/>
            <a:ext cx="5895329" cy="271502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251D73-06F3-F204-BA46-70E67096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8459"/>
            <a:ext cx="5947584" cy="2952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54D9D-C8C3-8967-4C86-4EF0C39EE0FF}"/>
              </a:ext>
            </a:extLst>
          </p:cNvPr>
          <p:cNvSpPr txBox="1"/>
          <p:nvPr/>
        </p:nvSpPr>
        <p:spPr>
          <a:xfrm>
            <a:off x="3117955" y="4811842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(</a:t>
            </a:r>
            <a:r>
              <a:rPr lang="en-US" sz="2800" b="1" dirty="0"/>
              <a:t>a</a:t>
            </a:r>
            <a:r>
              <a:rPr lang="ru-RU" sz="2800" b="1" dirty="0"/>
              <a:t>)</a:t>
            </a:r>
            <a:r>
              <a:rPr lang="en-US" sz="2800" b="1" dirty="0"/>
              <a:t>						(b)</a:t>
            </a:r>
          </a:p>
        </p:txBody>
      </p:sp>
    </p:spTree>
    <p:extLst>
      <p:ext uri="{BB962C8B-B14F-4D97-AF65-F5344CB8AC3E}">
        <p14:creationId xmlns:p14="http://schemas.microsoft.com/office/powerpoint/2010/main" val="9891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AE8C63F-592E-6A18-4225-413D6803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" y="774087"/>
            <a:ext cx="11375105" cy="46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23C1-A378-FD24-35EA-2638D254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50049E4-F820-AF32-7362-8D6F04455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3" y="494469"/>
            <a:ext cx="6319119" cy="4849523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E4B374-3E40-62A9-F84E-39679D20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82" y="611661"/>
            <a:ext cx="5007964" cy="4790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375E-C477-934B-FA2D-2CC3CB5412A7}"/>
              </a:ext>
            </a:extLst>
          </p:cNvPr>
          <p:cNvSpPr txBox="1"/>
          <p:nvPr/>
        </p:nvSpPr>
        <p:spPr>
          <a:xfrm>
            <a:off x="2870245" y="5723119"/>
            <a:ext cx="613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(</a:t>
            </a:r>
            <a:r>
              <a:rPr lang="en-US" sz="2800" b="1" dirty="0"/>
              <a:t>a</a:t>
            </a:r>
            <a:r>
              <a:rPr lang="ru-RU" sz="2800" b="1" dirty="0"/>
              <a:t>)</a:t>
            </a:r>
            <a:r>
              <a:rPr lang="en-US" sz="2800" b="1" dirty="0"/>
              <a:t>						(b)</a:t>
            </a:r>
          </a:p>
        </p:txBody>
      </p:sp>
    </p:spTree>
    <p:extLst>
      <p:ext uri="{BB962C8B-B14F-4D97-AF65-F5344CB8AC3E}">
        <p14:creationId xmlns:p14="http://schemas.microsoft.com/office/powerpoint/2010/main" val="25751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3257E-B003-7AAE-3895-05B6AAAB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code with numbers and letters&#10;&#10;Description automatically generated">
            <a:extLst>
              <a:ext uri="{FF2B5EF4-FFF2-40B4-BE49-F238E27FC236}">
                <a16:creationId xmlns:a16="http://schemas.microsoft.com/office/drawing/2014/main" id="{29E6CC24-BD5F-1115-9B08-EAED04D4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9" y="756890"/>
            <a:ext cx="5729052" cy="4255867"/>
          </a:xfrm>
          <a:prstGeom prst="rect">
            <a:avLst/>
          </a:prstGeom>
        </p:spPr>
      </p:pic>
      <p:pic>
        <p:nvPicPr>
          <p:cNvPr id="3" name="Picture 2" descr="A blue and red spheres in a cube&#10;&#10;Description automatically generated">
            <a:extLst>
              <a:ext uri="{FF2B5EF4-FFF2-40B4-BE49-F238E27FC236}">
                <a16:creationId xmlns:a16="http://schemas.microsoft.com/office/drawing/2014/main" id="{1DC64F75-5D81-3961-01E8-4C2A104C5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015" y="987788"/>
            <a:ext cx="5359426" cy="3794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D567C-9032-74B8-DF27-3618152AA5D7}"/>
              </a:ext>
            </a:extLst>
          </p:cNvPr>
          <p:cNvSpPr txBox="1"/>
          <p:nvPr/>
        </p:nvSpPr>
        <p:spPr>
          <a:xfrm>
            <a:off x="2765686" y="5216577"/>
            <a:ext cx="7178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(</a:t>
            </a:r>
            <a:r>
              <a:rPr lang="en-US" sz="2800" b="1" dirty="0"/>
              <a:t>a</a:t>
            </a:r>
            <a:r>
              <a:rPr lang="ru-RU" sz="2800" b="1" dirty="0"/>
              <a:t>)</a:t>
            </a:r>
            <a:r>
              <a:rPr lang="en-US" sz="2800" b="1" dirty="0"/>
              <a:t>		  				              (b)</a:t>
            </a:r>
          </a:p>
        </p:txBody>
      </p:sp>
    </p:spTree>
    <p:extLst>
      <p:ext uri="{BB962C8B-B14F-4D97-AF65-F5344CB8AC3E}">
        <p14:creationId xmlns:p14="http://schemas.microsoft.com/office/powerpoint/2010/main" val="4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23BF-99D7-E23A-7C4A-6F2890D5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79F1E7-41BC-D331-C65D-3F1B102F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" y="349390"/>
            <a:ext cx="9173356" cy="1029705"/>
          </a:xfrm>
          <a:prstGeom prst="rect">
            <a:avLst/>
          </a:prstGeom>
        </p:spPr>
      </p:pic>
      <p:pic>
        <p:nvPicPr>
          <p:cNvPr id="3" name="Picture 2" descr="A graph of a normalized wave&#10;&#10;Description automatically generated with medium confidence">
            <a:extLst>
              <a:ext uri="{FF2B5EF4-FFF2-40B4-BE49-F238E27FC236}">
                <a16:creationId xmlns:a16="http://schemas.microsoft.com/office/drawing/2014/main" id="{4F99C248-B670-8D55-D812-3BD67063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63" y="1379095"/>
            <a:ext cx="7032509" cy="52743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16C2A-4939-3C66-8DE9-DCC4E1D20C2F}"/>
              </a:ext>
            </a:extLst>
          </p:cNvPr>
          <p:cNvSpPr txBox="1"/>
          <p:nvPr/>
        </p:nvSpPr>
        <p:spPr>
          <a:xfrm>
            <a:off x="10328224" y="797503"/>
            <a:ext cx="6062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(</a:t>
            </a:r>
            <a:r>
              <a:rPr lang="en-US" sz="2800" b="1" dirty="0"/>
              <a:t>a</a:t>
            </a:r>
            <a:r>
              <a:rPr lang="ru-RU" sz="2800" b="1" dirty="0"/>
              <a:t>)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6900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Akimov</dc:creator>
  <cp:lastModifiedBy>Alexey Akimov</cp:lastModifiedBy>
  <cp:revision>1</cp:revision>
  <dcterms:created xsi:type="dcterms:W3CDTF">2025-03-24T13:02:10Z</dcterms:created>
  <dcterms:modified xsi:type="dcterms:W3CDTF">2025-03-24T13:10:31Z</dcterms:modified>
</cp:coreProperties>
</file>