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D57C-FFBE-972B-88CF-18CA1E029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E0EC0-D7F8-B655-9D53-E6F683B57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788E-254C-EA6F-41C6-BE4C1B5E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0D81-BFDB-60F4-E36A-2322EAF8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F100-6F4A-06B3-AE15-EEA1B1E8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1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4CAB-A4D8-6594-E9F8-AA1BDCC4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98191-2DB2-BBEE-99BD-E7AC26EB0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EDD12-A0A2-0BE6-908C-FD7B4809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CF20-6F64-A038-6089-A492E61B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00E3-CE4E-004B-E94F-C1F4F1B7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80472-8592-D000-9BA6-996F5B6B8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43735-E577-C30D-A47E-9CCAF756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F9A2-9A9C-EAB5-9C2F-2936D4D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A93F-1F2A-4170-134D-E0568756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E062-55C9-DF4C-C05E-3371790D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F11-B4C9-E3A4-F76E-838E1EDB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A189-411C-4BC9-F0BA-503ECF79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434C-913C-18D0-103F-DAE017DF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1ECDD-D704-D082-249E-E3ED5594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5AFF-F427-039D-2E1C-493027E9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D623-5242-414A-9723-2E03D73A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034D6-8610-56A2-252D-8BB2A9C07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8A2F4-B502-4F41-32AF-B64BA34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6B2D-C5AF-C494-60A2-3CF52127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FF74-96D0-02AE-37A5-FA3896B2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D149-A9A5-F137-C6F5-399547E4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CFF9-BBA7-9919-6954-C3B79B902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C6097-4EB8-6C01-114B-7D0E3D659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384D-E020-EFE0-8D27-42F02EE0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7F87-8210-F276-76F8-5EB09667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BE0AA-FBE1-94D8-E890-E228B1A9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8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6DEE-91B7-1571-5294-A256C286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7E1A2-39B9-1F13-FFAA-7406E524A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EB60E-7047-49A3-48A9-B3FCAB2C1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4EE0C-4B16-7F1F-D3D7-88AD42254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33441-77DC-B026-B5A3-E659770C7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C4866-D1D1-AE09-1ECD-6161840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3640F-0C81-6495-86C0-CA7F69E9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D0774-A9F0-CF91-DE37-928A625E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D809-C1E5-04C7-DB65-CC62EC60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F9467-427D-B637-0925-F42E3A79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CE388-69EE-1327-2F4A-EF32FD38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E74E6-DB8F-0EAE-D7DE-F7750014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BB359-EC07-16F2-44AF-8859D292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BD529-A11F-A156-2514-93B3EB45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524CB-3E6E-24A7-BD8E-4A34A448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5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31C2-6B51-FEFF-B413-A8A5FAE5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D843-0E81-7D82-22B9-F6759AFE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B91D6-B3C5-C0E6-579A-5F71B29A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B99C9-E2F4-1DB9-9382-5907802A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E0EED-F338-A1A0-4A14-D2F05B5E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5AB6-7634-5314-48AC-64E5A581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8854-3BAA-FBB4-EEF8-3C6571EB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D6E39-FC96-AB6D-B7EE-1E27A6932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E2367-A716-5CBA-FB81-7D85DE8E4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8EE89-925D-4E3C-0802-EA7A468E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B45A7-D153-D0A2-B2F5-1AF7A26B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60FBD-5F15-307B-2C22-0845983F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EB823-4C0F-DFF9-3148-D6426A16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70E5-695F-A04E-FE9C-A61BFF83A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E7ED-B6AA-29B4-A62B-DDFDD4181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F4BAF-18F2-4DB7-80C8-29B8C170C97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7B3A-1368-F68B-0A32-E04244CCB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02EA-B055-36F4-FA4C-6E4E2A765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AFB0E-8B70-41C2-AD74-9D714D51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B007A71F-500E-0FB4-9B54-8F5118CC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97" y="159494"/>
            <a:ext cx="5489070" cy="66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1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BF2A1-919B-6097-F73F-59F3E2A5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A417279-7A3D-92AB-6503-E7B26CA2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A close-up of a molecule&#10;&#10;Description automatically generated">
            <a:extLst>
              <a:ext uri="{FF2B5EF4-FFF2-40B4-BE49-F238E27FC236}">
                <a16:creationId xmlns:a16="http://schemas.microsoft.com/office/drawing/2014/main" id="{1B69777C-ECCB-DC63-BF91-F483E6E5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8"/>
          <a:stretch>
            <a:fillRect/>
          </a:stretch>
        </p:blipFill>
        <p:spPr bwMode="auto">
          <a:xfrm>
            <a:off x="334458" y="125646"/>
            <a:ext cx="11857542" cy="60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41ED722-35D9-1D69-FEA0-4C3F6820D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302" y="6057069"/>
            <a:ext cx="6623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		   	  	                   (b)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691C5-ECDF-BEDD-F66C-ED905300426B}"/>
              </a:ext>
            </a:extLst>
          </p:cNvPr>
          <p:cNvSpPr/>
          <p:nvPr/>
        </p:nvSpPr>
        <p:spPr>
          <a:xfrm>
            <a:off x="1949358" y="4950422"/>
            <a:ext cx="744132" cy="800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5E6F8-7FCD-4AB7-A6A4-3D4D6D64721C}"/>
              </a:ext>
            </a:extLst>
          </p:cNvPr>
          <p:cNvSpPr/>
          <p:nvPr/>
        </p:nvSpPr>
        <p:spPr>
          <a:xfrm>
            <a:off x="7802470" y="5116880"/>
            <a:ext cx="744132" cy="800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00592-18A7-FE5D-BA25-AA175A64F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32F72C86-8CFE-6D73-337C-2DD58D7B8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44" y="403701"/>
            <a:ext cx="10369314" cy="2006285"/>
          </a:xfrm>
          <a:prstGeom prst="rect">
            <a:avLst/>
          </a:prstGeom>
        </p:spPr>
      </p:pic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A1768C7A-E987-7F1A-B357-60FDFC84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69" y="2688826"/>
            <a:ext cx="8065333" cy="740173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25A64C4-E0EF-A975-90BB-2881D5A55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69" y="3640097"/>
            <a:ext cx="10157260" cy="1615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3FBBA2-685D-DF73-9AED-BCF5B9FE8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068" y="5467024"/>
            <a:ext cx="8183475" cy="530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08E9B-500B-69B2-D2F2-56BAB99C3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068" y="6208941"/>
            <a:ext cx="9571330" cy="530819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F52B7E5-AB05-1898-0954-29F7409C5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36" y="965150"/>
            <a:ext cx="84952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(d)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152269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EEEB-81E1-547C-F349-F476D181D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68645F3-A801-149E-68BF-6F3120ED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78" y="0"/>
            <a:ext cx="8225281" cy="1917475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90FA50-CE78-910E-4D74-CF28F50F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91" y="2285031"/>
            <a:ext cx="4854400" cy="4272367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6F3A075-AF7D-FBE8-4D20-770AA03D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26" y="1054637"/>
            <a:ext cx="84952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C7855-F7DA-2B86-280B-D3225B697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535DB52-C37E-E90A-B3AF-CC583E4A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1" y="405925"/>
            <a:ext cx="5835037" cy="5398189"/>
          </a:xfrm>
          <a:prstGeom prst="rect">
            <a:avLst/>
          </a:prstGeom>
        </p:spPr>
      </p:pic>
      <p:pic>
        <p:nvPicPr>
          <p:cNvPr id="3" name="Picture 2" descr="A computer screen shot of a number&#10;&#10;Description automatically generated with medium confidence">
            <a:extLst>
              <a:ext uri="{FF2B5EF4-FFF2-40B4-BE49-F238E27FC236}">
                <a16:creationId xmlns:a16="http://schemas.microsoft.com/office/drawing/2014/main" id="{EEDC0BDF-8086-0A19-DB1C-DE3B7E9E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514" y="2792406"/>
            <a:ext cx="5244989" cy="29109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92E2F6-20C6-73AD-B557-5DF889C00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830" y="5804114"/>
            <a:ext cx="6623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		   	  	                   (b)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AC40B-4AAE-0F9C-EC57-918DD0A8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966BF4D-A4F0-820F-0523-57B0CF14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38" y="617461"/>
            <a:ext cx="9105806" cy="51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8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1233-6684-EA4E-CCEE-22BD644F5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showing energy and potential energy&#10;&#10;Description automatically generated">
            <a:extLst>
              <a:ext uri="{FF2B5EF4-FFF2-40B4-BE49-F238E27FC236}">
                <a16:creationId xmlns:a16="http://schemas.microsoft.com/office/drawing/2014/main" id="{EBCFC8EA-0189-9EF6-F360-D92E1B1A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23" y="46310"/>
            <a:ext cx="4241711" cy="318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showing the temperature&#10;&#10;Description automatically generated">
            <a:extLst>
              <a:ext uri="{FF2B5EF4-FFF2-40B4-BE49-F238E27FC236}">
                <a16:creationId xmlns:a16="http://schemas.microsoft.com/office/drawing/2014/main" id="{6A04A0EB-08B5-0B40-ECF9-7A946875D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310"/>
            <a:ext cx="4511490" cy="338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showing the power of energy&#10;&#10;Description automatically generated">
            <a:extLst>
              <a:ext uri="{FF2B5EF4-FFF2-40B4-BE49-F238E27FC236}">
                <a16:creationId xmlns:a16="http://schemas.microsoft.com/office/drawing/2014/main" id="{50B41DE4-B621-C53C-E7FF-38B73CB5F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60" y="3429000"/>
            <a:ext cx="3916680" cy="293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showing the temperature of a temperature&#10;&#10;Description automatically generated">
            <a:extLst>
              <a:ext uri="{FF2B5EF4-FFF2-40B4-BE49-F238E27FC236}">
                <a16:creationId xmlns:a16="http://schemas.microsoft.com/office/drawing/2014/main" id="{A4A77FCA-A284-F1CF-D8B3-B3651D4E6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32" y="3429000"/>
            <a:ext cx="4014012" cy="30105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44544BD-5D0A-6691-6065-EA8FAE78C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557" y="6348528"/>
            <a:ext cx="6623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		   	  	                   (d)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4EC7E1-CD36-5345-36FC-BC3DB803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256" y="3227593"/>
            <a:ext cx="6623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		   	  	                   (b)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2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EE8B8-6112-B70E-1F59-D3D71B59C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network&#10;&#10;Description automatically generated">
            <a:extLst>
              <a:ext uri="{FF2B5EF4-FFF2-40B4-BE49-F238E27FC236}">
                <a16:creationId xmlns:a16="http://schemas.microsoft.com/office/drawing/2014/main" id="{503033CA-0A7F-5285-9F9B-8DC0BF41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65" y="306640"/>
            <a:ext cx="6456106" cy="60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1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Alexey Akimov</dc:creator>
  <cp:lastModifiedBy>Alexey Akimov</cp:lastModifiedBy>
  <cp:revision>2</cp:revision>
  <dcterms:created xsi:type="dcterms:W3CDTF">2025-03-30T20:24:33Z</dcterms:created>
  <dcterms:modified xsi:type="dcterms:W3CDTF">2025-03-30T21:16:08Z</dcterms:modified>
</cp:coreProperties>
</file>