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C892-C62F-5280-4BC4-BABF11575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D6AFC-5D5C-BD35-34C3-9A1BCB8EE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B2285-5F24-4CFB-5F6C-BB553FEE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EA3A-CE5C-4960-9673-4B296DBA7BA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ABA9D-654E-5336-4DBF-A3A4DAF8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8A853-7911-5C14-E1D3-06C90250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F3E1-2D07-41C9-84C8-A321327F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2895-64B8-1DB3-18C9-24B98666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DF793-D9A4-D6B9-3B1F-A56EB8FE5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91C98-D084-E5CC-EB9A-1E93AEBA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EA3A-CE5C-4960-9673-4B296DBA7BA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00662-547D-5431-3B4D-210667BE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2AB93-D0DF-8091-5E49-A9FCD0CD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F3E1-2D07-41C9-84C8-A321327F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4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9C122F-A2BA-8029-A8C0-288A44689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1E772-0B5C-2272-BB8C-889F9E28E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1B9C6-432A-F99E-3A30-F4A2BF21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EA3A-CE5C-4960-9673-4B296DBA7BA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2315E-4364-800B-E34E-ACBFF8F58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B9F90-A227-81D1-B508-5C7F26CF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F3E1-2D07-41C9-84C8-A321327F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2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1CD6-1969-3ADD-3088-9A404DB15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0D45B-8C01-3835-1BD2-8DEAB85D2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AC95-4DCA-9FD0-3D7F-DB8993FB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EA3A-CE5C-4960-9673-4B296DBA7BA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6B024-9B48-B218-66A9-7C30061E7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EC8FF-604F-CA71-F21B-3BEEAF7F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F3E1-2D07-41C9-84C8-A321327F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2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E956-586C-DC33-CF39-EDDEBE01D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73824-1189-07B6-3B3E-E086C8268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57433-B27E-AD64-4109-6E4D852E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EA3A-CE5C-4960-9673-4B296DBA7BA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15DA6-D29D-DA48-0534-EFA25439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46379-6B29-208E-67F6-7805A4CE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F3E1-2D07-41C9-84C8-A321327F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3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3E7F-89D4-0D7D-49B5-AE24C82F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09034-D56D-892C-C5D5-5128D389C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AFCB8-1911-2343-E672-BDDEFF42A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2904B-DAE8-3535-51B1-5ECCF756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EA3A-CE5C-4960-9673-4B296DBA7BA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67EA7-FECC-83C5-3E0E-2CFC7EB9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EE751-575B-6026-2E6A-9588133B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F3E1-2D07-41C9-84C8-A321327F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9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01641-5820-B10B-C75B-4B9B3C7B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E760E-DDFC-8496-6FC5-2F611D7A3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59504-3A6E-E0BF-2772-FCC06CEA8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C583A-7E47-8754-B3FF-F4F88A3FA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A1E76E-2577-1D16-C938-C1D026006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4D0F39-6E94-58C4-E42F-104C178E3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EA3A-CE5C-4960-9673-4B296DBA7BA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A6B42-73F9-88A2-63F4-257523B3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6240A4-6BB0-0337-4751-BEF03B61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F3E1-2D07-41C9-84C8-A321327F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9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651B-CF51-4438-4D17-54E3C103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D7787-25BF-AD21-AB7B-00D907B7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EA3A-CE5C-4960-9673-4B296DBA7BA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BDAB8-445C-0489-A0D1-C2C588D2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4DF56-4C44-4AD6-9B05-EABC8CD1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F3E1-2D07-41C9-84C8-A321327F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4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972EC-A600-4B9B-012A-0455E6285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EA3A-CE5C-4960-9673-4B296DBA7BA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D523F5-FA91-027F-35F2-D5E82C89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1FB47-620C-A5E6-4F22-8817D92C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F3E1-2D07-41C9-84C8-A321327F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4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02E24-4EC8-A986-46BA-CDCF005A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8040D-E90D-33B6-7999-25A40D316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8BBD8-B677-D800-5E65-E8968B450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E0DE6-5F51-A5F5-B602-AA6BE7AAD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EA3A-CE5C-4960-9673-4B296DBA7BA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63130-9827-F09D-6D25-921C895E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D81DD-0CA9-664B-6C83-5182A65B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F3E1-2D07-41C9-84C8-A321327F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9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A82D-3C71-5CA5-7A2B-BD38FA28C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2C53B-35EC-01E9-523A-078D3084B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2644D-790C-5CDC-84D3-CF03022E6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545AC-6795-8E34-8F88-37595511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EA3A-CE5C-4960-9673-4B296DBA7BA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A9C72-3139-1084-BA6D-03FB4050D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38816-BEA7-D344-241D-38E6A37D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F3E1-2D07-41C9-84C8-A321327F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8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B9040C-3965-4E00-7697-95CE1CA8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BF091-20F7-AA0C-72DB-ACA5A58F0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0C8DE-B5B2-9785-6F4C-82D5E9B4E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57EA3A-CE5C-4960-9673-4B296DBA7BA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6B8CD-9D09-BB10-5C8F-03B0B0EDD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18CF3-DCDC-2EBF-B395-FA03C4B79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59F3E1-2D07-41C9-84C8-A321327F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6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8DE91DB-DAFE-8799-A130-40CF26D982E6}"/>
              </a:ext>
            </a:extLst>
          </p:cNvPr>
          <p:cNvSpPr/>
          <p:nvPr/>
        </p:nvSpPr>
        <p:spPr>
          <a:xfrm>
            <a:off x="2336800" y="528321"/>
            <a:ext cx="8737600" cy="5489394"/>
          </a:xfrm>
          <a:custGeom>
            <a:avLst/>
            <a:gdLst>
              <a:gd name="connsiteX0" fmla="*/ 0 w 8737600"/>
              <a:gd name="connsiteY0" fmla="*/ 0 h 5405317"/>
              <a:gd name="connsiteX1" fmla="*/ 1076960 w 8737600"/>
              <a:gd name="connsiteY1" fmla="*/ 4104640 h 5405317"/>
              <a:gd name="connsiteX2" fmla="*/ 2326640 w 8737600"/>
              <a:gd name="connsiteY2" fmla="*/ 5384800 h 5405317"/>
              <a:gd name="connsiteX3" fmla="*/ 3667760 w 8737600"/>
              <a:gd name="connsiteY3" fmla="*/ 3312160 h 5405317"/>
              <a:gd name="connsiteX4" fmla="*/ 6004560 w 8737600"/>
              <a:gd name="connsiteY4" fmla="*/ 2915920 h 5405317"/>
              <a:gd name="connsiteX5" fmla="*/ 8737600 w 8737600"/>
              <a:gd name="connsiteY5" fmla="*/ 2824480 h 5405317"/>
              <a:gd name="connsiteX0" fmla="*/ 0 w 8737600"/>
              <a:gd name="connsiteY0" fmla="*/ 0 h 5405317"/>
              <a:gd name="connsiteX1" fmla="*/ 1076960 w 8737600"/>
              <a:gd name="connsiteY1" fmla="*/ 4104640 h 5405317"/>
              <a:gd name="connsiteX2" fmla="*/ 2326640 w 8737600"/>
              <a:gd name="connsiteY2" fmla="*/ 5384800 h 5405317"/>
              <a:gd name="connsiteX3" fmla="*/ 3667760 w 8737600"/>
              <a:gd name="connsiteY3" fmla="*/ 3312160 h 5405317"/>
              <a:gd name="connsiteX4" fmla="*/ 8737600 w 8737600"/>
              <a:gd name="connsiteY4" fmla="*/ 2824480 h 5405317"/>
              <a:gd name="connsiteX0" fmla="*/ 0 w 8737600"/>
              <a:gd name="connsiteY0" fmla="*/ 0 h 5454895"/>
              <a:gd name="connsiteX1" fmla="*/ 1076960 w 8737600"/>
              <a:gd name="connsiteY1" fmla="*/ 4104640 h 5454895"/>
              <a:gd name="connsiteX2" fmla="*/ 2184400 w 8737600"/>
              <a:gd name="connsiteY2" fmla="*/ 5435600 h 5454895"/>
              <a:gd name="connsiteX3" fmla="*/ 3667760 w 8737600"/>
              <a:gd name="connsiteY3" fmla="*/ 3312160 h 5454895"/>
              <a:gd name="connsiteX4" fmla="*/ 8737600 w 8737600"/>
              <a:gd name="connsiteY4" fmla="*/ 2824480 h 5454895"/>
              <a:gd name="connsiteX0" fmla="*/ 0 w 8737600"/>
              <a:gd name="connsiteY0" fmla="*/ 0 h 5436265"/>
              <a:gd name="connsiteX1" fmla="*/ 1076960 w 8737600"/>
              <a:gd name="connsiteY1" fmla="*/ 4104640 h 5436265"/>
              <a:gd name="connsiteX2" fmla="*/ 2184400 w 8737600"/>
              <a:gd name="connsiteY2" fmla="*/ 5435600 h 5436265"/>
              <a:gd name="connsiteX3" fmla="*/ 3667760 w 8737600"/>
              <a:gd name="connsiteY3" fmla="*/ 3312160 h 5436265"/>
              <a:gd name="connsiteX4" fmla="*/ 8737600 w 8737600"/>
              <a:gd name="connsiteY4" fmla="*/ 2824480 h 5436265"/>
              <a:gd name="connsiteX0" fmla="*/ 0 w 8737600"/>
              <a:gd name="connsiteY0" fmla="*/ 0 h 5437696"/>
              <a:gd name="connsiteX1" fmla="*/ 1076960 w 8737600"/>
              <a:gd name="connsiteY1" fmla="*/ 4104640 h 5437696"/>
              <a:gd name="connsiteX2" fmla="*/ 2184400 w 8737600"/>
              <a:gd name="connsiteY2" fmla="*/ 5435600 h 5437696"/>
              <a:gd name="connsiteX3" fmla="*/ 3667760 w 8737600"/>
              <a:gd name="connsiteY3" fmla="*/ 3312160 h 5437696"/>
              <a:gd name="connsiteX4" fmla="*/ 8737600 w 8737600"/>
              <a:gd name="connsiteY4" fmla="*/ 2824480 h 5437696"/>
              <a:gd name="connsiteX0" fmla="*/ 0 w 8737600"/>
              <a:gd name="connsiteY0" fmla="*/ 0 h 5489394"/>
              <a:gd name="connsiteX1" fmla="*/ 1076960 w 8737600"/>
              <a:gd name="connsiteY1" fmla="*/ 4104640 h 5489394"/>
              <a:gd name="connsiteX2" fmla="*/ 2184400 w 8737600"/>
              <a:gd name="connsiteY2" fmla="*/ 5435600 h 5489394"/>
              <a:gd name="connsiteX3" fmla="*/ 3667760 w 8737600"/>
              <a:gd name="connsiteY3" fmla="*/ 3312160 h 5489394"/>
              <a:gd name="connsiteX4" fmla="*/ 8737600 w 8737600"/>
              <a:gd name="connsiteY4" fmla="*/ 2824480 h 5489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37600" h="5489394">
                <a:moveTo>
                  <a:pt x="0" y="0"/>
                </a:moveTo>
                <a:cubicBezTo>
                  <a:pt x="344593" y="1603586"/>
                  <a:pt x="712893" y="3198707"/>
                  <a:pt x="1076960" y="4104640"/>
                </a:cubicBezTo>
                <a:cubicBezTo>
                  <a:pt x="1441027" y="5010573"/>
                  <a:pt x="1833880" y="5689600"/>
                  <a:pt x="2184400" y="5435600"/>
                </a:cubicBezTo>
                <a:cubicBezTo>
                  <a:pt x="2534920" y="5181600"/>
                  <a:pt x="2575560" y="3747347"/>
                  <a:pt x="3667760" y="3312160"/>
                </a:cubicBezTo>
                <a:cubicBezTo>
                  <a:pt x="4759960" y="2876973"/>
                  <a:pt x="7681383" y="2926080"/>
                  <a:pt x="8737600" y="2824480"/>
                </a:cubicBezTo>
              </a:path>
            </a:pathLst>
          </a:custGeom>
          <a:noFill/>
          <a:ln w="1270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B60A2B-679E-F10F-0E52-AB4ED26259A4}"/>
              </a:ext>
            </a:extLst>
          </p:cNvPr>
          <p:cNvCxnSpPr/>
          <p:nvPr/>
        </p:nvCxnSpPr>
        <p:spPr>
          <a:xfrm>
            <a:off x="1209040" y="3132276"/>
            <a:ext cx="10728960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547392-0958-0EEC-729C-E66A367B4AD8}"/>
              </a:ext>
            </a:extLst>
          </p:cNvPr>
          <p:cNvCxnSpPr>
            <a:cxnSpLocks/>
          </p:cNvCxnSpPr>
          <p:nvPr/>
        </p:nvCxnSpPr>
        <p:spPr>
          <a:xfrm flipV="1">
            <a:off x="1544320" y="264160"/>
            <a:ext cx="0" cy="639064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008513E-A6F2-BDCE-C7C1-0AE12762739E}"/>
              </a:ext>
            </a:extLst>
          </p:cNvPr>
          <p:cNvSpPr txBox="1"/>
          <p:nvPr/>
        </p:nvSpPr>
        <p:spPr>
          <a:xfrm>
            <a:off x="1757680" y="5101"/>
            <a:ext cx="1292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Energy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932E0E-969E-EDCD-0721-26F1893995E1}"/>
              </a:ext>
            </a:extLst>
          </p:cNvPr>
          <p:cNvSpPr txBox="1"/>
          <p:nvPr/>
        </p:nvSpPr>
        <p:spPr>
          <a:xfrm>
            <a:off x="8432327" y="2347446"/>
            <a:ext cx="3583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Interatomic distance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32897-8CA2-3ABF-D8C2-572521E8DC42}"/>
              </a:ext>
            </a:extLst>
          </p:cNvPr>
          <p:cNvCxnSpPr/>
          <p:nvPr/>
        </p:nvCxnSpPr>
        <p:spPr>
          <a:xfrm>
            <a:off x="1998921" y="6103088"/>
            <a:ext cx="6251944" cy="0"/>
          </a:xfrm>
          <a:prstGeom prst="line">
            <a:avLst/>
          </a:prstGeom>
          <a:ln w="635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437FD3-6EA2-7324-CEBA-9226154446FB}"/>
              </a:ext>
            </a:extLst>
          </p:cNvPr>
          <p:cNvSpPr txBox="1"/>
          <p:nvPr/>
        </p:nvSpPr>
        <p:spPr>
          <a:xfrm>
            <a:off x="2898010" y="1707036"/>
            <a:ext cx="3493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Optimized geometry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0F8C545-722B-5DCC-A639-9E0CB27AA40D}"/>
              </a:ext>
            </a:extLst>
          </p:cNvPr>
          <p:cNvSpPr/>
          <p:nvPr/>
        </p:nvSpPr>
        <p:spPr>
          <a:xfrm>
            <a:off x="2336800" y="966122"/>
            <a:ext cx="713798" cy="73209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C00000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E1EA40-71BA-505D-85EC-9870D053F82F}"/>
              </a:ext>
            </a:extLst>
          </p:cNvPr>
          <p:cNvSpPr/>
          <p:nvPr/>
        </p:nvSpPr>
        <p:spPr>
          <a:xfrm>
            <a:off x="4037891" y="5597583"/>
            <a:ext cx="713798" cy="73209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DD0733C-3311-2F23-7AD5-0E9DB0BD7F79}"/>
              </a:ext>
            </a:extLst>
          </p:cNvPr>
          <p:cNvSpPr/>
          <p:nvPr/>
        </p:nvSpPr>
        <p:spPr>
          <a:xfrm>
            <a:off x="5739101" y="3546128"/>
            <a:ext cx="713798" cy="73209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002060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A7FB38-E236-9C40-8A75-D5C8197FBEE9}"/>
              </a:ext>
            </a:extLst>
          </p:cNvPr>
          <p:cNvCxnSpPr>
            <a:cxnSpLocks/>
          </p:cNvCxnSpPr>
          <p:nvPr/>
        </p:nvCxnSpPr>
        <p:spPr>
          <a:xfrm flipH="1">
            <a:off x="3260738" y="453310"/>
            <a:ext cx="2733040" cy="665200"/>
          </a:xfrm>
          <a:prstGeom prst="straightConnector1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F40932-7C0B-25C2-4543-6A49220BD392}"/>
              </a:ext>
            </a:extLst>
          </p:cNvPr>
          <p:cNvCxnSpPr>
            <a:cxnSpLocks/>
          </p:cNvCxnSpPr>
          <p:nvPr/>
        </p:nvCxnSpPr>
        <p:spPr>
          <a:xfrm flipH="1">
            <a:off x="6180655" y="1082644"/>
            <a:ext cx="454226" cy="2376835"/>
          </a:xfrm>
          <a:prstGeom prst="straightConnector1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68C4501-A069-52D0-F2B9-EA189D34F5C7}"/>
              </a:ext>
            </a:extLst>
          </p:cNvPr>
          <p:cNvSpPr txBox="1"/>
          <p:nvPr/>
        </p:nvSpPr>
        <p:spPr>
          <a:xfrm>
            <a:off x="6163199" y="170136"/>
            <a:ext cx="314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Guess geometries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C947BB-982C-2570-4F63-CFD47FD79318}"/>
              </a:ext>
            </a:extLst>
          </p:cNvPr>
          <p:cNvCxnSpPr>
            <a:cxnSpLocks/>
          </p:cNvCxnSpPr>
          <p:nvPr/>
        </p:nvCxnSpPr>
        <p:spPr>
          <a:xfrm flipH="1">
            <a:off x="4294461" y="2271062"/>
            <a:ext cx="502783" cy="3195579"/>
          </a:xfrm>
          <a:prstGeom prst="straightConnector1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92AE7B4-6B55-94FE-2F7B-62FFE85E3B6B}"/>
              </a:ext>
            </a:extLst>
          </p:cNvPr>
          <p:cNvCxnSpPr>
            <a:cxnSpLocks/>
          </p:cNvCxnSpPr>
          <p:nvPr/>
        </p:nvCxnSpPr>
        <p:spPr>
          <a:xfrm>
            <a:off x="3705801" y="5300448"/>
            <a:ext cx="2033300" cy="0"/>
          </a:xfrm>
          <a:prstGeom prst="line">
            <a:avLst/>
          </a:prstGeom>
          <a:ln w="635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264212-F0DC-2F3D-918E-CD0E7CF4C40B}"/>
              </a:ext>
            </a:extLst>
          </p:cNvPr>
          <p:cNvCxnSpPr>
            <a:cxnSpLocks/>
          </p:cNvCxnSpPr>
          <p:nvPr/>
        </p:nvCxnSpPr>
        <p:spPr>
          <a:xfrm>
            <a:off x="5544168" y="5300448"/>
            <a:ext cx="0" cy="802640"/>
          </a:xfrm>
          <a:prstGeom prst="straightConnector1">
            <a:avLst/>
          </a:prstGeom>
          <a:ln w="889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00320F0-43FB-EB83-2787-D6DCCCCFE0E4}"/>
                  </a:ext>
                </a:extLst>
              </p:cNvPr>
              <p:cNvSpPr txBox="1"/>
              <p:nvPr/>
            </p:nvSpPr>
            <p:spPr>
              <a:xfrm>
                <a:off x="5871196" y="5325487"/>
                <a:ext cx="1899238" cy="712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ZPE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ℏ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00320F0-43FB-EB83-2787-D6DCCCCFE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196" y="5325487"/>
                <a:ext cx="1899238" cy="712631"/>
              </a:xfrm>
              <a:prstGeom prst="rect">
                <a:avLst/>
              </a:prstGeom>
              <a:blipFill>
                <a:blip r:embed="rId2"/>
                <a:stretch>
                  <a:fillRect l="-641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7C59A0-2B0A-ED7F-688D-7C9B24A50B55}"/>
              </a:ext>
            </a:extLst>
          </p:cNvPr>
          <p:cNvCxnSpPr>
            <a:cxnSpLocks/>
          </p:cNvCxnSpPr>
          <p:nvPr/>
        </p:nvCxnSpPr>
        <p:spPr>
          <a:xfrm flipH="1">
            <a:off x="7528996" y="4919171"/>
            <a:ext cx="482875" cy="650603"/>
          </a:xfrm>
          <a:prstGeom prst="straightConnector1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FC5930-A12C-C41A-CD12-E081997656B7}"/>
              </a:ext>
            </a:extLst>
          </p:cNvPr>
          <p:cNvSpPr txBox="1"/>
          <p:nvPr/>
        </p:nvSpPr>
        <p:spPr>
          <a:xfrm>
            <a:off x="7528996" y="4209620"/>
            <a:ext cx="3696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Vibrational frequency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EAB6E6-92F5-334C-1A76-55DD12866F79}"/>
              </a:ext>
            </a:extLst>
          </p:cNvPr>
          <p:cNvCxnSpPr>
            <a:cxnSpLocks/>
          </p:cNvCxnSpPr>
          <p:nvPr/>
        </p:nvCxnSpPr>
        <p:spPr>
          <a:xfrm>
            <a:off x="2746825" y="1673323"/>
            <a:ext cx="233092" cy="1199932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0E672D-4369-BCD7-E02F-5333B2F75379}"/>
              </a:ext>
            </a:extLst>
          </p:cNvPr>
          <p:cNvCxnSpPr>
            <a:cxnSpLocks/>
          </p:cNvCxnSpPr>
          <p:nvPr/>
        </p:nvCxnSpPr>
        <p:spPr>
          <a:xfrm flipH="1">
            <a:off x="5175648" y="4149193"/>
            <a:ext cx="626603" cy="665851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93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molecule&#10;&#10;Description automatically generated">
            <a:extLst>
              <a:ext uri="{FF2B5EF4-FFF2-40B4-BE49-F238E27FC236}">
                <a16:creationId xmlns:a16="http://schemas.microsoft.com/office/drawing/2014/main" id="{9CE46FBF-9B29-0FB6-D455-B95B4BDBC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54" y="971138"/>
            <a:ext cx="5598883" cy="4260429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E8F8565-3FD7-E0E9-FE7D-1619EE8F4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724" y="60115"/>
            <a:ext cx="3747275" cy="5773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C08B22-A772-84BB-4280-9DAB64EA6B22}"/>
              </a:ext>
            </a:extLst>
          </p:cNvPr>
          <p:cNvSpPr txBox="1"/>
          <p:nvPr/>
        </p:nvSpPr>
        <p:spPr>
          <a:xfrm>
            <a:off x="2495862" y="6190938"/>
            <a:ext cx="7008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	(a)						(b)</a:t>
            </a:r>
          </a:p>
        </p:txBody>
      </p:sp>
    </p:spTree>
    <p:extLst>
      <p:ext uri="{BB962C8B-B14F-4D97-AF65-F5344CB8AC3E}">
        <p14:creationId xmlns:p14="http://schemas.microsoft.com/office/powerpoint/2010/main" val="223580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43C53CF-D877-70A5-7D7F-C28035AC4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81" y="242717"/>
            <a:ext cx="4412834" cy="556580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6367F3C-582B-6E10-B29A-13A169DDD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531" y="246667"/>
            <a:ext cx="4067456" cy="5561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DDEAFE-06CA-7FD7-5D52-D12AA1121AD1}"/>
              </a:ext>
            </a:extLst>
          </p:cNvPr>
          <p:cNvSpPr txBox="1"/>
          <p:nvPr/>
        </p:nvSpPr>
        <p:spPr>
          <a:xfrm>
            <a:off x="2495862" y="6190938"/>
            <a:ext cx="7008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	(a)						(b)</a:t>
            </a:r>
          </a:p>
        </p:txBody>
      </p:sp>
    </p:spTree>
    <p:extLst>
      <p:ext uri="{BB962C8B-B14F-4D97-AF65-F5344CB8AC3E}">
        <p14:creationId xmlns:p14="http://schemas.microsoft.com/office/powerpoint/2010/main" val="226671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6B2E8-BDD8-DDB1-69ED-D996C09A6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1962703-1A34-F3AF-C9A7-2108DC150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30" y="1461681"/>
            <a:ext cx="11610940" cy="376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7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40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 Akimov</dc:creator>
  <cp:lastModifiedBy>Alexey Akimov</cp:lastModifiedBy>
  <cp:revision>3</cp:revision>
  <dcterms:created xsi:type="dcterms:W3CDTF">2024-03-04T00:09:00Z</dcterms:created>
  <dcterms:modified xsi:type="dcterms:W3CDTF">2025-02-28T21:00:34Z</dcterms:modified>
</cp:coreProperties>
</file>