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260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59" r:id="rId23"/>
    <p:sldId id="295" r:id="rId24"/>
    <p:sldId id="278" r:id="rId25"/>
    <p:sldId id="268" r:id="rId26"/>
    <p:sldId id="276" r:id="rId27"/>
    <p:sldId id="296" r:id="rId28"/>
    <p:sldId id="269" r:id="rId29"/>
    <p:sldId id="277" r:id="rId30"/>
    <p:sldId id="297" r:id="rId31"/>
    <p:sldId id="298" r:id="rId32"/>
    <p:sldId id="299" r:id="rId33"/>
    <p:sldId id="270" r:id="rId34"/>
    <p:sldId id="271" r:id="rId35"/>
    <p:sldId id="272" r:id="rId36"/>
    <p:sldId id="281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/>
    <p:restoredTop sz="94623"/>
  </p:normalViewPr>
  <p:slideViewPr>
    <p:cSldViewPr snapToGrid="0" snapToObjects="1">
      <p:cViewPr>
        <p:scale>
          <a:sx n="130" d="100"/>
          <a:sy n="130" d="100"/>
        </p:scale>
        <p:origin x="3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</a:t>
            </a:r>
            <a:r>
              <a:rPr lang="en-US" dirty="0" smtClean="0"/>
              <a:t>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PTSN 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</a:t>
            </a:r>
            <a:r>
              <a:rPr lang="en-US" dirty="0" smtClean="0"/>
              <a:t>end points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send 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teams</a:t>
            </a:r>
            <a:r>
              <a:rPr lang="en-US" dirty="0" smtClean="0"/>
              <a:t> 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  <a:endParaRPr lang="en-US" dirty="0" smtClean="0"/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</a:t>
            </a:r>
            <a:r>
              <a:rPr lang="en-US" sz="1600" dirty="0" smtClean="0"/>
              <a:t>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</a:t>
            </a:r>
            <a:r>
              <a:rPr lang="en-US" sz="4000" dirty="0" smtClean="0"/>
              <a:t>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</a:t>
            </a:r>
            <a:r>
              <a:rPr lang="en-US" sz="1600" dirty="0" smtClean="0"/>
              <a:t>MDN</a:t>
            </a:r>
            <a:r>
              <a:rPr lang="en-US" sz="1600" dirty="0" smtClean="0"/>
              <a:t>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</a:t>
            </a:r>
            <a:r>
              <a:rPr lang="en-US" sz="1400" dirty="0" smtClean="0"/>
              <a:t>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</a:t>
            </a:r>
            <a:r>
              <a:rPr lang="en-US" sz="1400" dirty="0" smtClean="0"/>
              <a:t>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</a:t>
            </a:r>
            <a:r>
              <a:rPr lang="en-US" dirty="0" smtClean="0"/>
              <a:t>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10114</TotalTime>
  <Words>1424</Words>
  <Application>Microsoft Macintosh PowerPoint</Application>
  <PresentationFormat>Widescreen</PresentationFormat>
  <Paragraphs>308</Paragraphs>
  <Slides>38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Courier New</vt:lpstr>
      <vt:lpstr>Mangal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– what we’re going to do…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1. HTTPS server</vt:lpstr>
      <vt:lpstr>2. Local stream</vt:lpstr>
      <vt:lpstr>2. Local media streams</vt:lpstr>
      <vt:lpstr>3. Local Peer Connection</vt:lpstr>
      <vt:lpstr>3. Local signalling</vt:lpstr>
      <vt:lpstr>3. Code structure and aims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118</cp:revision>
  <cp:lastPrinted>2017-05-15T22:31:19Z</cp:lastPrinted>
  <dcterms:created xsi:type="dcterms:W3CDTF">2017-01-22T14:35:55Z</dcterms:created>
  <dcterms:modified xsi:type="dcterms:W3CDTF">2017-05-15T22:48:45Z</dcterms:modified>
</cp:coreProperties>
</file>