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300" r:id="rId15"/>
    <p:sldId id="260" r:id="rId16"/>
    <p:sldId id="301" r:id="rId17"/>
    <p:sldId id="30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68" r:id="rId28"/>
    <p:sldId id="276" r:id="rId29"/>
    <p:sldId id="296" r:id="rId30"/>
    <p:sldId id="269" r:id="rId31"/>
    <p:sldId id="277" r:id="rId32"/>
    <p:sldId id="297" r:id="rId33"/>
    <p:sldId id="298" r:id="rId34"/>
    <p:sldId id="299" r:id="rId35"/>
    <p:sldId id="270" r:id="rId36"/>
    <p:sldId id="271" r:id="rId37"/>
    <p:sldId id="272" r:id="rId38"/>
    <p:sldId id="281" r:id="rId39"/>
    <p:sldId id="282" r:id="rId40"/>
    <p:sldId id="28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4"/>
    <p:restoredTop sz="94600"/>
  </p:normalViewPr>
  <p:slideViewPr>
    <p:cSldViewPr snapToGrid="0" snapToObjects="1">
      <p:cViewPr>
        <p:scale>
          <a:sx n="130" d="100"/>
          <a:sy n="130" d="100"/>
        </p:scale>
        <p:origin x="5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</a:t>
            </a:r>
            <a:r>
              <a:rPr lang="en-US" dirty="0" smtClean="0"/>
              <a:t>PSTN </a:t>
            </a:r>
            <a:r>
              <a:rPr lang="en-US" dirty="0" smtClean="0"/>
              <a:t>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end points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</a:t>
            </a:r>
            <a:r>
              <a:rPr lang="en-US" dirty="0" smtClean="0"/>
              <a:t>sent </a:t>
            </a:r>
            <a:r>
              <a:rPr lang="en-US" dirty="0" smtClean="0"/>
              <a:t>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key SW concepts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Promises</a:t>
            </a:r>
          </a:p>
          <a:p>
            <a:pPr lvl="2"/>
            <a:r>
              <a:rPr lang="en-US" dirty="0" smtClean="0"/>
              <a:t>(not a key SW concept, but an unfortunate workaround for Node limitations)</a:t>
            </a:r>
          </a:p>
          <a:p>
            <a:r>
              <a:rPr lang="en-US" dirty="0" smtClean="0"/>
              <a:t>Working with protocols (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 through protocols</a:t>
            </a:r>
          </a:p>
          <a:p>
            <a:r>
              <a:rPr lang="en-US" dirty="0" err="1" smtClean="0"/>
              <a:t>Familiarisation</a:t>
            </a:r>
            <a:r>
              <a:rPr lang="en-US" dirty="0" smtClean="0"/>
              <a:t> with AV, </a:t>
            </a:r>
            <a:r>
              <a:rPr lang="en-US" dirty="0" err="1" smtClean="0"/>
              <a:t>webRTC</a:t>
            </a:r>
            <a:r>
              <a:rPr lang="en-US" dirty="0" smtClean="0"/>
              <a:t> concepts and browser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</a:t>
            </a:r>
            <a:r>
              <a:rPr lang="en-US" b="1" dirty="0" smtClean="0"/>
              <a:t>each team’s</a:t>
            </a:r>
            <a:r>
              <a:rPr lang="en-US" dirty="0" smtClean="0"/>
              <a:t> </a:t>
            </a:r>
            <a:r>
              <a:rPr lang="en-US" dirty="0" smtClean="0"/>
              <a:t>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available in GitHub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Background </a:t>
            </a:r>
            <a:r>
              <a:rPr lang="en-US" dirty="0" smtClean="0"/>
              <a:t>information in the GitHub Wiki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-workshop-materials/wiki</a:t>
            </a:r>
          </a:p>
        </p:txBody>
      </p:sp>
    </p:spTree>
    <p:extLst>
      <p:ext uri="{BB962C8B-B14F-4D97-AF65-F5344CB8AC3E}">
        <p14:creationId xmlns:p14="http://schemas.microsoft.com/office/powerpoint/2010/main" val="15072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MDN: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one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10134</TotalTime>
  <Words>1492</Words>
  <Application>Microsoft Macintosh PowerPoint</Application>
  <PresentationFormat>Widescreen</PresentationFormat>
  <Paragraphs>324</Paragraphs>
  <Slides>40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Courier New</vt:lpstr>
      <vt:lpstr>Mangal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Objectives</vt:lpstr>
      <vt:lpstr>Workshop – what we’re going to do…</vt:lpstr>
      <vt:lpstr>Workshop materials</vt:lpstr>
      <vt:lpstr>1. HTTPS server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2. Local stream</vt:lpstr>
      <vt:lpstr>2. Local media streams</vt:lpstr>
      <vt:lpstr>3. Local Peer Connection</vt:lpstr>
      <vt:lpstr>3. Local signalling</vt:lpstr>
      <vt:lpstr>3. Code structure and aims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123</cp:revision>
  <cp:lastPrinted>2017-05-15T22:31:19Z</cp:lastPrinted>
  <dcterms:created xsi:type="dcterms:W3CDTF">2017-01-22T14:35:55Z</dcterms:created>
  <dcterms:modified xsi:type="dcterms:W3CDTF">2017-05-16T08:47:29Z</dcterms:modified>
</cp:coreProperties>
</file>