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2" r:id="rId2"/>
    <p:sldId id="263" r:id="rId3"/>
    <p:sldId id="265" r:id="rId4"/>
    <p:sldId id="266" r:id="rId5"/>
    <p:sldId id="269" r:id="rId6"/>
    <p:sldId id="272" r:id="rId7"/>
    <p:sldId id="268" r:id="rId8"/>
    <p:sldId id="267"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932F5CE-800F-4E48-BFFF-852DEDE193C8}">
          <p14:sldIdLst>
            <p14:sldId id="262"/>
            <p14:sldId id="263"/>
            <p14:sldId id="265"/>
            <p14:sldId id="266"/>
            <p14:sldId id="269"/>
            <p14:sldId id="272"/>
            <p14:sldId id="268"/>
            <p14:sldId id="26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5" autoAdjust="0"/>
    <p:restoredTop sz="94660"/>
  </p:normalViewPr>
  <p:slideViewPr>
    <p:cSldViewPr snapToGrid="0">
      <p:cViewPr varScale="1">
        <p:scale>
          <a:sx n="73" d="100"/>
          <a:sy n="73" d="100"/>
        </p:scale>
        <p:origin x="8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BE7A789-EAB4-4794-BDA5-C3E74714B36A}" type="datetimeFigureOut">
              <a:rPr lang="en-US" smtClean="0"/>
              <a:t>11/21/2024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CFAD398-88C8-432B-AC67-70677E7F3F20}"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574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7A789-EAB4-4794-BDA5-C3E74714B36A}"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AD398-88C8-432B-AC67-70677E7F3F20}" type="slidenum">
              <a:rPr lang="en-US" smtClean="0"/>
              <a:t>‹#›</a:t>
            </a:fld>
            <a:endParaRPr lang="en-US"/>
          </a:p>
        </p:txBody>
      </p:sp>
    </p:spTree>
    <p:extLst>
      <p:ext uri="{BB962C8B-B14F-4D97-AF65-F5344CB8AC3E}">
        <p14:creationId xmlns:p14="http://schemas.microsoft.com/office/powerpoint/2010/main" val="17443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E7A789-EAB4-4794-BDA5-C3E74714B36A}"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D398-88C8-432B-AC67-70677E7F3F20}"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4552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E7A789-EAB4-4794-BDA5-C3E74714B36A}"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D398-88C8-432B-AC67-70677E7F3F2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617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E7A789-EAB4-4794-BDA5-C3E74714B36A}"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D398-88C8-432B-AC67-70677E7F3F20}" type="slidenum">
              <a:rPr lang="en-US" smtClean="0"/>
              <a:t>‹#›</a:t>
            </a:fld>
            <a:endParaRPr lang="en-US"/>
          </a:p>
        </p:txBody>
      </p:sp>
    </p:spTree>
    <p:extLst>
      <p:ext uri="{BB962C8B-B14F-4D97-AF65-F5344CB8AC3E}">
        <p14:creationId xmlns:p14="http://schemas.microsoft.com/office/powerpoint/2010/main" val="284851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E7A789-EAB4-4794-BDA5-C3E74714B36A}"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D398-88C8-432B-AC67-70677E7F3F2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148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E7A789-EAB4-4794-BDA5-C3E74714B36A}"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D398-88C8-432B-AC67-70677E7F3F20}"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2385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E7A789-EAB4-4794-BDA5-C3E74714B36A}"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D398-88C8-432B-AC67-70677E7F3F20}"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291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E7A789-EAB4-4794-BDA5-C3E74714B36A}"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D398-88C8-432B-AC67-70677E7F3F20}"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18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E7A789-EAB4-4794-BDA5-C3E74714B36A}"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D398-88C8-432B-AC67-70677E7F3F20}" type="slidenum">
              <a:rPr lang="en-US" smtClean="0"/>
              <a:t>‹#›</a:t>
            </a:fld>
            <a:endParaRPr lang="en-US"/>
          </a:p>
        </p:txBody>
      </p:sp>
    </p:spTree>
    <p:extLst>
      <p:ext uri="{BB962C8B-B14F-4D97-AF65-F5344CB8AC3E}">
        <p14:creationId xmlns:p14="http://schemas.microsoft.com/office/powerpoint/2010/main" val="304082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E7A789-EAB4-4794-BDA5-C3E74714B36A}"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AD398-88C8-432B-AC67-70677E7F3F20}"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9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E7A789-EAB4-4794-BDA5-C3E74714B36A}"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AD398-88C8-432B-AC67-70677E7F3F20}" type="slidenum">
              <a:rPr lang="en-US" smtClean="0"/>
              <a:t>‹#›</a:t>
            </a:fld>
            <a:endParaRPr lang="en-US"/>
          </a:p>
        </p:txBody>
      </p:sp>
    </p:spTree>
    <p:extLst>
      <p:ext uri="{BB962C8B-B14F-4D97-AF65-F5344CB8AC3E}">
        <p14:creationId xmlns:p14="http://schemas.microsoft.com/office/powerpoint/2010/main" val="390143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E7A789-EAB4-4794-BDA5-C3E74714B36A}"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AD398-88C8-432B-AC67-70677E7F3F20}"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20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E7A789-EAB4-4794-BDA5-C3E74714B36A}"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AD398-88C8-432B-AC67-70677E7F3F20}"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570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7A789-EAB4-4794-BDA5-C3E74714B36A}"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AD398-88C8-432B-AC67-70677E7F3F20}" type="slidenum">
              <a:rPr lang="en-US" smtClean="0"/>
              <a:t>‹#›</a:t>
            </a:fld>
            <a:endParaRPr lang="en-US"/>
          </a:p>
        </p:txBody>
      </p:sp>
    </p:spTree>
    <p:extLst>
      <p:ext uri="{BB962C8B-B14F-4D97-AF65-F5344CB8AC3E}">
        <p14:creationId xmlns:p14="http://schemas.microsoft.com/office/powerpoint/2010/main" val="312574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7A789-EAB4-4794-BDA5-C3E74714B36A}"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AD398-88C8-432B-AC67-70677E7F3F20}"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30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7A789-EAB4-4794-BDA5-C3E74714B36A}"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AD398-88C8-432B-AC67-70677E7F3F20}" type="slidenum">
              <a:rPr lang="en-US" smtClean="0"/>
              <a:t>‹#›</a:t>
            </a:fld>
            <a:endParaRPr lang="en-US"/>
          </a:p>
        </p:txBody>
      </p:sp>
    </p:spTree>
    <p:extLst>
      <p:ext uri="{BB962C8B-B14F-4D97-AF65-F5344CB8AC3E}">
        <p14:creationId xmlns:p14="http://schemas.microsoft.com/office/powerpoint/2010/main" val="113677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E7A789-EAB4-4794-BDA5-C3E74714B36A}" type="datetimeFigureOut">
              <a:rPr lang="en-US" smtClean="0"/>
              <a:t>11/21/2024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FAD398-88C8-432B-AC67-70677E7F3F20}" type="slidenum">
              <a:rPr lang="en-US" smtClean="0"/>
              <a:t>‹#›</a:t>
            </a:fld>
            <a:endParaRPr lang="en-US"/>
          </a:p>
        </p:txBody>
      </p:sp>
    </p:spTree>
    <p:extLst>
      <p:ext uri="{BB962C8B-B14F-4D97-AF65-F5344CB8AC3E}">
        <p14:creationId xmlns:p14="http://schemas.microsoft.com/office/powerpoint/2010/main" val="36197515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E-commerce Impact COVID-19 </a:t>
            </a:r>
            <a:r>
              <a:rPr lang="en-US" dirty="0" smtClean="0"/>
              <a:t>Pandemic</a:t>
            </a:r>
            <a:endParaRPr lang="en-US" dirty="0"/>
          </a:p>
        </p:txBody>
      </p:sp>
      <p:sp>
        <p:nvSpPr>
          <p:cNvPr id="3" name="TextBox 2"/>
          <p:cNvSpPr txBox="1"/>
          <p:nvPr/>
        </p:nvSpPr>
        <p:spPr>
          <a:xfrm>
            <a:off x="2692398" y="3928056"/>
            <a:ext cx="6541753" cy="923330"/>
          </a:xfrm>
          <a:prstGeom prst="rect">
            <a:avLst/>
          </a:prstGeom>
          <a:noFill/>
        </p:spPr>
        <p:txBody>
          <a:bodyPr wrap="square" rtlCol="0">
            <a:spAutoFit/>
          </a:bodyPr>
          <a:lstStyle/>
          <a:p>
            <a:r>
              <a:rPr lang="en-US" smtClean="0"/>
              <a:t>Member:</a:t>
            </a:r>
            <a:endParaRPr lang="en-US" dirty="0" smtClean="0"/>
          </a:p>
          <a:p>
            <a:r>
              <a:rPr lang="en-US" dirty="0" smtClean="0"/>
              <a:t>Akin Bin Mostofa Kamal                          </a:t>
            </a:r>
          </a:p>
          <a:p>
            <a:r>
              <a:rPr lang="en-US" dirty="0" smtClean="0"/>
              <a:t>ID:  193-15-13394                                   </a:t>
            </a:r>
            <a:r>
              <a:rPr lang="en-US" dirty="0" smtClean="0"/>
              <a:t>      </a:t>
            </a:r>
            <a:endParaRPr lang="en-US" dirty="0"/>
          </a:p>
        </p:txBody>
      </p:sp>
    </p:spTree>
    <p:extLst>
      <p:ext uri="{BB962C8B-B14F-4D97-AF65-F5344CB8AC3E}">
        <p14:creationId xmlns:p14="http://schemas.microsoft.com/office/powerpoint/2010/main" val="61919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dirty="0"/>
              <a:t>E-commerce business is becoming scalable as more and more people are forced to buy online due to their apprehension to go to physical stores in the time of pandemic. </a:t>
            </a:r>
            <a:endParaRPr lang="en-US" dirty="0" smtClean="0"/>
          </a:p>
          <a:p>
            <a:r>
              <a:rPr lang="en-US" dirty="0"/>
              <a:t>Covid-19 also leads to behavioral changes such as working remotely, spending a lot of time indoors, napping, learning recipes online, paying more attention to health and hygiene, prevention in Behavioral changes are particularly prevalent on digital platforms and digital content and create opportunities for marketers and brands to communicate digitally with customers more than ever. </a:t>
            </a:r>
          </a:p>
        </p:txBody>
      </p:sp>
    </p:spTree>
    <p:extLst>
      <p:ext uri="{BB962C8B-B14F-4D97-AF65-F5344CB8AC3E}">
        <p14:creationId xmlns:p14="http://schemas.microsoft.com/office/powerpoint/2010/main" val="10347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The COVID-19 pandemic has changed the life of people world over. Lockdowns and social distancing norms have had a major influence over the way people shop. Consumers are looking for a convenient and safer place to do their shopping. The measures to be adopted were the lockdowns, self-isolation, social distancing, which have a wide impact on the digital media consumption, to keep themselves occupied, people entertained, socially connected and be in touch with the friends and family. Digital platforms were the best option for people to be connected. . The pandemic has highlighted the basic needs to bridge the digital functionality within and across the countries, digital platforms have given the solution to many problems. </a:t>
            </a:r>
          </a:p>
        </p:txBody>
      </p:sp>
    </p:spTree>
    <p:extLst>
      <p:ext uri="{BB962C8B-B14F-4D97-AF65-F5344CB8AC3E}">
        <p14:creationId xmlns:p14="http://schemas.microsoft.com/office/powerpoint/2010/main" val="262743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r>
              <a:rPr lang="en-US" dirty="0"/>
              <a:t>The dataset was used for the analysis has been accumulated by conducting a survey online through Google forms. 200 responses were received out of which 95 were female and 105 were male </a:t>
            </a:r>
            <a:r>
              <a:rPr lang="en-US" dirty="0" err="1" smtClean="0"/>
              <a:t>respondents.Apart</a:t>
            </a:r>
            <a:r>
              <a:rPr lang="en-US" dirty="0" smtClean="0"/>
              <a:t> </a:t>
            </a:r>
            <a:r>
              <a:rPr lang="en-US" dirty="0"/>
              <a:t>from this data has been collected from various age groups for better analysis. The age groups taken into account while conducting the survey were less than 20 years, 20-30 years, 31-45 years and more than 45 years. There were various parameters on the basis of which this analysis has been done. </a:t>
            </a:r>
          </a:p>
        </p:txBody>
      </p:sp>
    </p:spTree>
    <p:extLst>
      <p:ext uri="{BB962C8B-B14F-4D97-AF65-F5344CB8AC3E}">
        <p14:creationId xmlns:p14="http://schemas.microsoft.com/office/powerpoint/2010/main" val="332295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FUTURE WORK</a:t>
            </a:r>
            <a:br>
              <a:rPr lang="en-US" dirty="0"/>
            </a:br>
            <a:endParaRPr lang="en-US" dirty="0"/>
          </a:p>
        </p:txBody>
      </p:sp>
      <p:sp>
        <p:nvSpPr>
          <p:cNvPr id="3" name="Content Placeholder 2"/>
          <p:cNvSpPr>
            <a:spLocks noGrp="1"/>
          </p:cNvSpPr>
          <p:nvPr>
            <p:ph idx="1"/>
          </p:nvPr>
        </p:nvSpPr>
        <p:spPr/>
        <p:txBody>
          <a:bodyPr/>
          <a:lstStyle/>
          <a:p>
            <a:r>
              <a:rPr lang="en-US" dirty="0"/>
              <a:t>A prediction based model can be built on the basis of the results obtained. This can be done using Machine learning and further prediction can be done for various factors like what all products will be preferred in the coming days to order online</a:t>
            </a:r>
            <a:r>
              <a:rPr lang="en-US" dirty="0" smtClean="0"/>
              <a:t>.</a:t>
            </a:r>
            <a:r>
              <a:rPr lang="en-US" dirty="0"/>
              <a:t> </a:t>
            </a:r>
            <a:r>
              <a:rPr lang="en-US" dirty="0" smtClean="0"/>
              <a:t>Since </a:t>
            </a:r>
            <a:r>
              <a:rPr lang="en-US" dirty="0"/>
              <a:t>due to the COVID 19 situation people have explored these applications and found the best ways to provide the solution to the various problems. The future of these applications is way ahead and they can be easily adapted by the millennials.</a:t>
            </a:r>
          </a:p>
          <a:p>
            <a:r>
              <a:rPr lang="en-US" dirty="0"/>
              <a:t> </a:t>
            </a:r>
          </a:p>
          <a:p>
            <a:endParaRPr lang="en-US" dirty="0"/>
          </a:p>
        </p:txBody>
      </p:sp>
    </p:spTree>
    <p:extLst>
      <p:ext uri="{BB962C8B-B14F-4D97-AF65-F5344CB8AC3E}">
        <p14:creationId xmlns:p14="http://schemas.microsoft.com/office/powerpoint/2010/main" val="314171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RESULTS</a:t>
            </a:r>
          </a:p>
        </p:txBody>
      </p:sp>
      <p:sp>
        <p:nvSpPr>
          <p:cNvPr id="3" name="Content Placeholder 2"/>
          <p:cNvSpPr>
            <a:spLocks noGrp="1"/>
          </p:cNvSpPr>
          <p:nvPr>
            <p:ph idx="1"/>
          </p:nvPr>
        </p:nvSpPr>
        <p:spPr/>
        <p:txBody>
          <a:bodyPr/>
          <a:lstStyle/>
          <a:p>
            <a:r>
              <a:rPr lang="en-GB" dirty="0"/>
              <a:t>Many people tried to confine themselves at home therefore they used to order the essentials using the ecommerce platforms which used to deliver the goods zone wise by allowing the time for deliveries</a:t>
            </a:r>
            <a:r>
              <a:rPr lang="en-GB" dirty="0" smtClean="0"/>
              <a:t>.</a:t>
            </a:r>
            <a:r>
              <a:rPr lang="en-GB" dirty="0"/>
              <a:t> 44.5% of the respondents said they do not feel safe while ordering online amid COVID-19. Whereas, 54.5% of the respondents agreed they feel safe while using Ecommerce in lockdown.</a:t>
            </a:r>
          </a:p>
          <a:p>
            <a:r>
              <a:rPr lang="en-GB" dirty="0"/>
              <a:t/>
            </a:r>
            <a:br>
              <a:rPr lang="en-GB" dirty="0"/>
            </a:br>
            <a:endParaRPr lang="en-US" dirty="0"/>
          </a:p>
        </p:txBody>
      </p:sp>
    </p:spTree>
    <p:extLst>
      <p:ext uri="{BB962C8B-B14F-4D97-AF65-F5344CB8AC3E}">
        <p14:creationId xmlns:p14="http://schemas.microsoft.com/office/powerpoint/2010/main" val="147080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Apprehensions regarding shopping from physical stores and restrictions on movement have forced customers to buy online during the pandemic. The sales of e-commerce platforms have significantly grown comparatively to the pre-lockdown order volumes. The results show that more customers are buying kitchen essentials, personal care products and groceries online. </a:t>
            </a:r>
            <a:r>
              <a:rPr lang="en-US"/>
              <a:t>In the current situation, digital is the heart of every business and digital is an essential tool for companies, shipping and marketing to use marketing strategies in times of </a:t>
            </a:r>
            <a:r>
              <a:rPr lang="en-US" smtClean="0"/>
              <a:t>crisis. </a:t>
            </a:r>
            <a:endParaRPr lang="en-US"/>
          </a:p>
        </p:txBody>
      </p:sp>
    </p:spTree>
    <p:extLst>
      <p:ext uri="{BB962C8B-B14F-4D97-AF65-F5344CB8AC3E}">
        <p14:creationId xmlns:p14="http://schemas.microsoft.com/office/powerpoint/2010/main" val="131890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0000" lnSpcReduction="20000"/>
          </a:bodyPr>
          <a:lstStyle/>
          <a:p>
            <a:r>
              <a:rPr lang="en-US" dirty="0"/>
              <a:t>[1] R. Lakshmi Narayanan, "FUTURE OF DIGITAL MARKETING IN 2020.," Research Gate , November 2019.</a:t>
            </a:r>
          </a:p>
          <a:p>
            <a:r>
              <a:rPr lang="en-US" dirty="0"/>
              <a:t>[2] B. </a:t>
            </a:r>
            <a:r>
              <a:rPr lang="en-US" dirty="0" err="1"/>
              <a:t>Galhotra</a:t>
            </a:r>
            <a:r>
              <a:rPr lang="en-US" dirty="0"/>
              <a:t>, "Evolution of E-commerce In India: A Review and Its Future Scope," 2019 International Conference on Machine Learning, Big Data, Cloud and Parallel Computing (</a:t>
            </a:r>
            <a:r>
              <a:rPr lang="en-US" dirty="0" err="1"/>
              <a:t>COMITCon</a:t>
            </a:r>
            <a:r>
              <a:rPr lang="en-US" dirty="0"/>
              <a:t>), no. 10.1109/COMITCon.2019.8862252., pp. 226-231, 2019.</a:t>
            </a:r>
          </a:p>
          <a:p>
            <a:r>
              <a:rPr lang="en-US" dirty="0"/>
              <a:t>[3] "Digital Technologies and the COVID19 pandemic," United Cities and Local Governments , Spain, 15.04, 2020.</a:t>
            </a:r>
          </a:p>
          <a:p>
            <a:r>
              <a:rPr lang="en-US" dirty="0"/>
              <a:t>[4] M. T. P. ,. P. D. F. Raffaele </a:t>
            </a:r>
            <a:r>
              <a:rPr lang="en-US" dirty="0" err="1"/>
              <a:t>Cioffi</a:t>
            </a:r>
            <a:r>
              <a:rPr lang="en-US" dirty="0"/>
              <a:t>, "Artificial Intelligence and Machine Learning Adaptions in Smart Productions : Progress, Trend and Directions," MDPI, vol. 492, no. 10/3390, pp. 1-26, 2020.</a:t>
            </a:r>
          </a:p>
          <a:p>
            <a:r>
              <a:rPr lang="en-US" dirty="0"/>
              <a:t>[5] P. S. M. &amp;. U. S. Mehta, "Enable e-commerce to disable Covid-19," Economic Times, India, April 14, 2020.</a:t>
            </a:r>
          </a:p>
          <a:p>
            <a:endParaRPr lang="en-US" dirty="0"/>
          </a:p>
        </p:txBody>
      </p:sp>
    </p:spTree>
    <p:extLst>
      <p:ext uri="{BB962C8B-B14F-4D97-AF65-F5344CB8AC3E}">
        <p14:creationId xmlns:p14="http://schemas.microsoft.com/office/powerpoint/2010/main" val="97946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088" y="2622246"/>
            <a:ext cx="9601196" cy="1303867"/>
          </a:xfrm>
        </p:spPr>
        <p:txBody>
          <a:bodyPr/>
          <a:lstStyle/>
          <a:p>
            <a:r>
              <a:rPr lang="en-US" dirty="0" smtClean="0"/>
              <a:t>Thank you </a:t>
            </a:r>
            <a:r>
              <a:rPr lang="en-US" dirty="0" err="1" smtClean="0"/>
              <a:t>Shumit</a:t>
            </a:r>
            <a:r>
              <a:rPr lang="en-US" dirty="0" smtClean="0"/>
              <a:t> Sir</a:t>
            </a:r>
            <a:endParaRPr lang="en-US" dirty="0"/>
          </a:p>
        </p:txBody>
      </p:sp>
    </p:spTree>
    <p:extLst>
      <p:ext uri="{BB962C8B-B14F-4D97-AF65-F5344CB8AC3E}">
        <p14:creationId xmlns:p14="http://schemas.microsoft.com/office/powerpoint/2010/main" val="5039749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30</TotalTime>
  <Words>759</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E-commerce Impact COVID-19 Pandemic</vt:lpstr>
      <vt:lpstr>ABSTRACT </vt:lpstr>
      <vt:lpstr>INTRODUCTION </vt:lpstr>
      <vt:lpstr>Methodology</vt:lpstr>
      <vt:lpstr>FUTURE WORK </vt:lpstr>
      <vt:lpstr>ANALYSIS AND RESULTS</vt:lpstr>
      <vt:lpstr>CONCLUSION</vt:lpstr>
      <vt:lpstr>REFERENCES</vt:lpstr>
      <vt:lpstr>Thank you Shumit Sir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Impact COVID-19 Pandemic</dc:title>
  <dc:creator>diu</dc:creator>
  <cp:lastModifiedBy>Akin Bin Mostofa Kamal</cp:lastModifiedBy>
  <cp:revision>11</cp:revision>
  <dcterms:created xsi:type="dcterms:W3CDTF">2022-04-11T06:30:08Z</dcterms:created>
  <dcterms:modified xsi:type="dcterms:W3CDTF">2024-11-21T05:56:03Z</dcterms:modified>
</cp:coreProperties>
</file>